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6137610" r:id="rId2"/>
    <p:sldId id="2076137611" r:id="rId3"/>
    <p:sldId id="20761376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583D-4DFC-4E8F-9D98-CAF691DD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03EB1-7892-4EE6-81E1-969F13F0D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41D8-5923-4568-B8B3-B890F26B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F3C0-13F9-4DE0-8EA9-D163D908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043F-FA10-479B-85B5-735DCB1E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78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82A6-2471-43A3-AE80-DD3AE547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42063-22C2-4F00-B0A4-4747694A3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3043-1E36-44CB-B253-65BC03A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6F6E-9B8F-4252-BD08-66A3E722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8061-9516-4A2F-8CF8-8AF32398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8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92D9C-F951-4D02-B536-618FC9C3F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540FB-5F87-4A90-8D1C-539ACFE5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6491-D616-4F95-A92B-1C413563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82C-DC2A-4A12-BE6F-17789E2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7C5D-4CC4-48B7-9BEC-FA516F62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042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A04C-9E9E-4C3C-B0A2-E99CB25B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F700B-BB4C-4A0E-86BF-E30FE3DA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EFC8-7C7B-4949-8E11-B6364504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A4C9-EC7D-4ACE-8034-BDF2F6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F847-1DF8-489B-822C-A331EA08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67B1-4331-4D0F-A72B-E76B61F2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465B-5449-44C9-A38D-29398C91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049E-157E-485C-A12B-18D299E7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D415-8D5A-4183-BBB9-B1FDB050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89BD-4A2A-4A40-A0A4-F8C51B11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217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5460-CFF2-49EF-B102-54C68C44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007A-30D7-4515-BA70-F720DE1E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C5A21-6F1B-40B5-8D1C-155849756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2C86-0DC8-4AFC-8F45-5FD15B70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C333-1D5E-4D04-83E5-DA6E92F3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EE0D-6C0C-4477-8894-2FC9D162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A4DC-4D65-4DEB-90B6-87C7989A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EC065-8025-4B75-A59B-178104E0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03FAD-4294-41C1-9D7B-5B88BF79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F2593-373A-4B8E-AB4B-B2D23786B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79D74-5886-4C54-860A-76861A509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70F16-23AE-41A7-827E-280CB057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90482-B06E-4C25-9757-49B99CB0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BADC1-1210-4FC6-87F2-330478EC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957-236C-4E4A-A913-82F6ED43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2ED85-3525-4F27-A2BA-29033A7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29625-7DBE-4860-B150-0E554D57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FB1E6-91E0-4417-BC5E-44A1FEDB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79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1F8A-D7C7-4075-89AA-D8AC3354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E876F-8D48-428D-823B-DB0841B2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495B-C13B-457F-9EA6-85BA1721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60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EEB-76DB-4BFF-9565-DCB53FC2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DE7F-32EC-49DC-A9D4-A71B1A9A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D06C6-E1B1-4190-8FD4-BC7E65127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42946-AA05-4F94-A97E-2A3F2925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2A13-BD66-4DF9-89FE-FC00558C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63B2-342B-482F-A101-7AEC9044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7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8B0B-22DD-48B4-A65F-D25EA8E6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32F3F-99AC-499B-9F60-470E9E753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B896-58E9-4B85-932C-F1FF619D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9005F-DFC5-4A32-9B05-99D217C6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EB17-505B-4B9B-BF3F-E8503FFD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5A1E-272F-4247-9777-F1D4B6A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49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3A466-680C-4F95-AB5B-1FDF5071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2954-B43E-4842-B947-B10955F9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61075-C084-4A68-A65C-26A1C4B16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67A5-9448-410E-9905-2BFAF5898020}" type="datetimeFigureOut">
              <a:rPr lang="en-SG" smtClean="0"/>
              <a:t>19/11/2021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7763-08F7-412A-8546-67F3D81EF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1BCF0-D010-43E0-80A3-EEF885482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175C8-74FF-4DE6-AA89-A269DCC598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skubuntu.com/questions/92556/how-do-i-boot-into-a-root-shell" TargetMode="External"/><Relationship Id="rId5" Type="http://schemas.openxmlformats.org/officeDocument/2006/relationships/hyperlink" Target="https://github.com/pmeier/light-the-torch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984EB-741E-482C-88CB-8051F2BE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89" y="1206500"/>
            <a:ext cx="9939455" cy="1168710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Introduction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This module will provide API to download the webpage components : html file, image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css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file, xml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javascript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file,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href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link file based on the input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url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(the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url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must start with 'http' or 'https’ ).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E54FDB-3406-4746-95C4-F795ABAC22D1}"/>
              </a:ext>
            </a:extLst>
          </p:cNvPr>
          <p:cNvSpPr txBox="1">
            <a:spLocks/>
          </p:cNvSpPr>
          <p:nvPr/>
        </p:nvSpPr>
        <p:spPr>
          <a:xfrm>
            <a:off x="609599" y="354960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 w="3175">
                  <a:noFill/>
                </a:ln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zh-CN" b="1" dirty="0"/>
              <a:t>Web Downloader</a:t>
            </a:r>
            <a:endParaRPr lang="zh-CN" altLang="en-US" b="1" dirty="0"/>
          </a:p>
        </p:txBody>
      </p:sp>
      <p:sp>
        <p:nvSpPr>
          <p:cNvPr id="5" name="矩形: 圆角 34">
            <a:extLst>
              <a:ext uri="{FF2B5EF4-FFF2-40B4-BE49-F238E27FC236}">
                <a16:creationId xmlns:a16="http://schemas.microsoft.com/office/drawing/2014/main" id="{14D02583-3AFE-4904-A240-E3B9B52DC448}"/>
              </a:ext>
            </a:extLst>
          </p:cNvPr>
          <p:cNvSpPr/>
          <p:nvPr/>
        </p:nvSpPr>
        <p:spPr>
          <a:xfrm>
            <a:off x="609599" y="2476975"/>
            <a:ext cx="1308411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url</a:t>
            </a:r>
            <a:r>
              <a:rPr lang="en-SG" altLang="zh-CN" b="1" dirty="0"/>
              <a:t> list file</a:t>
            </a:r>
            <a:endParaRPr lang="zh-CN" altLang="en-US" b="1" dirty="0"/>
          </a:p>
        </p:txBody>
      </p:sp>
      <p:cxnSp>
        <p:nvCxnSpPr>
          <p:cNvPr id="6" name="直接箭头连接符 49">
            <a:extLst>
              <a:ext uri="{FF2B5EF4-FFF2-40B4-BE49-F238E27FC236}">
                <a16:creationId xmlns:a16="http://schemas.microsoft.com/office/drawing/2014/main" id="{34EF7949-2629-44E8-ABA0-CE5A9048976D}"/>
              </a:ext>
            </a:extLst>
          </p:cNvPr>
          <p:cNvCxnSpPr>
            <a:cxnSpLocks/>
          </p:cNvCxnSpPr>
          <p:nvPr/>
        </p:nvCxnSpPr>
        <p:spPr>
          <a:xfrm>
            <a:off x="1241073" y="2910345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34">
            <a:extLst>
              <a:ext uri="{FF2B5EF4-FFF2-40B4-BE49-F238E27FC236}">
                <a16:creationId xmlns:a16="http://schemas.microsoft.com/office/drawing/2014/main" id="{0B122529-D476-4AAF-A791-1ECCD4D0A950}"/>
              </a:ext>
            </a:extLst>
          </p:cNvPr>
          <p:cNvSpPr/>
          <p:nvPr/>
        </p:nvSpPr>
        <p:spPr>
          <a:xfrm>
            <a:off x="609599" y="3526192"/>
            <a:ext cx="222280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Web Downloader</a:t>
            </a:r>
            <a:endParaRPr lang="zh-CN" altLang="en-US" b="1" dirty="0"/>
          </a:p>
        </p:txBody>
      </p:sp>
      <p:cxnSp>
        <p:nvCxnSpPr>
          <p:cNvPr id="8" name="直接箭头连接符 49">
            <a:extLst>
              <a:ext uri="{FF2B5EF4-FFF2-40B4-BE49-F238E27FC236}">
                <a16:creationId xmlns:a16="http://schemas.microsoft.com/office/drawing/2014/main" id="{03A5A6AD-F071-4605-BC52-0D4D07AE9EE5}"/>
              </a:ext>
            </a:extLst>
          </p:cNvPr>
          <p:cNvCxnSpPr>
            <a:cxnSpLocks/>
          </p:cNvCxnSpPr>
          <p:nvPr/>
        </p:nvCxnSpPr>
        <p:spPr>
          <a:xfrm>
            <a:off x="824761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34">
            <a:extLst>
              <a:ext uri="{FF2B5EF4-FFF2-40B4-BE49-F238E27FC236}">
                <a16:creationId xmlns:a16="http://schemas.microsoft.com/office/drawing/2014/main" id="{6BC1A042-B00F-4694-858B-FC0BD374DCB6}"/>
              </a:ext>
            </a:extLst>
          </p:cNvPr>
          <p:cNvSpPr/>
          <p:nvPr/>
        </p:nvSpPr>
        <p:spPr>
          <a:xfrm>
            <a:off x="401444" y="4677174"/>
            <a:ext cx="68022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img</a:t>
            </a:r>
            <a:endParaRPr lang="zh-CN" altLang="en-US" b="1" dirty="0"/>
          </a:p>
        </p:txBody>
      </p:sp>
      <p:cxnSp>
        <p:nvCxnSpPr>
          <p:cNvPr id="10" name="直接箭头连接符 49">
            <a:extLst>
              <a:ext uri="{FF2B5EF4-FFF2-40B4-BE49-F238E27FC236}">
                <a16:creationId xmlns:a16="http://schemas.microsoft.com/office/drawing/2014/main" id="{CF95249C-2CEC-4421-8632-79DF0814F760}"/>
              </a:ext>
            </a:extLst>
          </p:cNvPr>
          <p:cNvCxnSpPr>
            <a:cxnSpLocks/>
          </p:cNvCxnSpPr>
          <p:nvPr/>
        </p:nvCxnSpPr>
        <p:spPr>
          <a:xfrm>
            <a:off x="1713142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34">
            <a:extLst>
              <a:ext uri="{FF2B5EF4-FFF2-40B4-BE49-F238E27FC236}">
                <a16:creationId xmlns:a16="http://schemas.microsoft.com/office/drawing/2014/main" id="{C17A4F6A-1907-46A4-B420-45988F305349}"/>
              </a:ext>
            </a:extLst>
          </p:cNvPr>
          <p:cNvSpPr/>
          <p:nvPr/>
        </p:nvSpPr>
        <p:spPr>
          <a:xfrm>
            <a:off x="1345578" y="4677174"/>
            <a:ext cx="680224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/>
              <a:t>link</a:t>
            </a:r>
            <a:endParaRPr lang="zh-CN" altLang="en-US" b="1" dirty="0"/>
          </a:p>
        </p:txBody>
      </p:sp>
      <p:cxnSp>
        <p:nvCxnSpPr>
          <p:cNvPr id="12" name="直接箭头连接符 49">
            <a:extLst>
              <a:ext uri="{FF2B5EF4-FFF2-40B4-BE49-F238E27FC236}">
                <a16:creationId xmlns:a16="http://schemas.microsoft.com/office/drawing/2014/main" id="{80431889-6B95-4F23-8FB0-F66114B0CF50}"/>
              </a:ext>
            </a:extLst>
          </p:cNvPr>
          <p:cNvCxnSpPr>
            <a:cxnSpLocks/>
          </p:cNvCxnSpPr>
          <p:nvPr/>
        </p:nvCxnSpPr>
        <p:spPr>
          <a:xfrm>
            <a:off x="2586652" y="3959562"/>
            <a:ext cx="0" cy="61584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34">
            <a:extLst>
              <a:ext uri="{FF2B5EF4-FFF2-40B4-BE49-F238E27FC236}">
                <a16:creationId xmlns:a16="http://schemas.microsoft.com/office/drawing/2014/main" id="{FA6AD746-928C-45EC-98CB-F508F955497D}"/>
              </a:ext>
            </a:extLst>
          </p:cNvPr>
          <p:cNvSpPr/>
          <p:nvPr/>
        </p:nvSpPr>
        <p:spPr>
          <a:xfrm>
            <a:off x="2219087" y="4677174"/>
            <a:ext cx="869797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/>
              <a:t>script</a:t>
            </a:r>
            <a:endParaRPr lang="zh-CN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18416-8D9E-495A-8420-9E7BE96432C0}"/>
              </a:ext>
            </a:extLst>
          </p:cNvPr>
          <p:cNvSpPr txBox="1"/>
          <p:nvPr/>
        </p:nvSpPr>
        <p:spPr>
          <a:xfrm>
            <a:off x="278781" y="5419493"/>
            <a:ext cx="4917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imgFlg</a:t>
            </a:r>
            <a:r>
              <a:rPr lang="en-US" sz="1400" dirty="0"/>
              <a:t>: Set to "True" to download all the “&lt;</a:t>
            </a:r>
            <a:r>
              <a:rPr lang="en-US" sz="1400" dirty="0" err="1"/>
              <a:t>img</a:t>
            </a:r>
            <a:r>
              <a:rPr lang="en-US" sz="1400" dirty="0"/>
              <a:t>&gt;" tag files.</a:t>
            </a:r>
          </a:p>
          <a:p>
            <a:r>
              <a:rPr lang="en-US" sz="1400" b="1" dirty="0" err="1"/>
              <a:t>linkFlg</a:t>
            </a:r>
            <a:r>
              <a:rPr lang="en-US" sz="1400" dirty="0"/>
              <a:t>: Set to "True" to download all the html section, image, icon, </a:t>
            </a:r>
            <a:r>
              <a:rPr lang="en-US" sz="1400" dirty="0" err="1"/>
              <a:t>css</a:t>
            </a:r>
            <a:r>
              <a:rPr lang="en-US" sz="1400" dirty="0"/>
              <a:t> file imported by “&lt;</a:t>
            </a:r>
            <a:r>
              <a:rPr lang="en-US" sz="1400" dirty="0" err="1"/>
              <a:t>href</a:t>
            </a:r>
            <a:r>
              <a:rPr lang="en-US" sz="1400" dirty="0"/>
              <a:t>&gt;"</a:t>
            </a:r>
          </a:p>
          <a:p>
            <a:r>
              <a:rPr lang="en-US" sz="1400" b="1" dirty="0" err="1"/>
              <a:t>scriptFlg</a:t>
            </a:r>
            <a:r>
              <a:rPr lang="en-US" sz="1400" dirty="0"/>
              <a:t>: set to "True" to download all the .</a:t>
            </a:r>
            <a:r>
              <a:rPr lang="en-US" sz="1400" dirty="0" err="1"/>
              <a:t>js</a:t>
            </a:r>
            <a:r>
              <a:rPr lang="en-US" sz="1400" dirty="0"/>
              <a:t> file.</a:t>
            </a:r>
            <a:endParaRPr lang="en-SG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A5D68B0-9BB0-4723-83D3-D0C648E5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89" y="2341585"/>
            <a:ext cx="5927310" cy="1218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0B6A907-1C54-43D3-AD5E-58B85165E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089" y="3863578"/>
            <a:ext cx="3612995" cy="27882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DB25ED-F17D-4426-9235-E14B6199BDAC}"/>
              </a:ext>
            </a:extLst>
          </p:cNvPr>
          <p:cNvSpPr txBox="1"/>
          <p:nvPr/>
        </p:nvSpPr>
        <p:spPr>
          <a:xfrm>
            <a:off x="5653681" y="2179871"/>
            <a:ext cx="507422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Input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90D81F-93BB-4C70-A73B-D192C77F0A50}"/>
              </a:ext>
            </a:extLst>
          </p:cNvPr>
          <p:cNvSpPr txBox="1"/>
          <p:nvPr/>
        </p:nvSpPr>
        <p:spPr>
          <a:xfrm>
            <a:off x="5653680" y="3704071"/>
            <a:ext cx="63288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Output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C46065-7CA2-4D16-8126-8691ACA1D222}"/>
              </a:ext>
            </a:extLst>
          </p:cNvPr>
          <p:cNvSpPr/>
          <p:nvPr/>
        </p:nvSpPr>
        <p:spPr>
          <a:xfrm>
            <a:off x="177552" y="4314549"/>
            <a:ext cx="4518731" cy="1071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6A0AC-E13F-45DF-ABFB-372BF8BC63DA}"/>
              </a:ext>
            </a:extLst>
          </p:cNvPr>
          <p:cNvSpPr txBox="1"/>
          <p:nvPr/>
        </p:nvSpPr>
        <p:spPr>
          <a:xfrm>
            <a:off x="178869" y="4174351"/>
            <a:ext cx="120389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domain folder </a:t>
            </a:r>
          </a:p>
        </p:txBody>
      </p:sp>
      <p:cxnSp>
        <p:nvCxnSpPr>
          <p:cNvPr id="29" name="直接箭头连接符 49">
            <a:extLst>
              <a:ext uri="{FF2B5EF4-FFF2-40B4-BE49-F238E27FC236}">
                <a16:creationId xmlns:a16="http://schemas.microsoft.com/office/drawing/2014/main" id="{4EBFA8F5-DC88-454E-8C80-88594B7D84EB}"/>
              </a:ext>
            </a:extLst>
          </p:cNvPr>
          <p:cNvCxnSpPr>
            <a:cxnSpLocks/>
          </p:cNvCxnSpPr>
          <p:nvPr/>
        </p:nvCxnSpPr>
        <p:spPr>
          <a:xfrm>
            <a:off x="2846014" y="3959562"/>
            <a:ext cx="873730" cy="71761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4">
            <a:extLst>
              <a:ext uri="{FF2B5EF4-FFF2-40B4-BE49-F238E27FC236}">
                <a16:creationId xmlns:a16="http://schemas.microsoft.com/office/drawing/2014/main" id="{56584168-3CDF-4CDF-AE12-B9FD56010EAD}"/>
              </a:ext>
            </a:extLst>
          </p:cNvPr>
          <p:cNvSpPr/>
          <p:nvPr/>
        </p:nvSpPr>
        <p:spPr>
          <a:xfrm>
            <a:off x="3373298" y="4690678"/>
            <a:ext cx="1101048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400" b="1" dirty="0"/>
              <a:t>Main page 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322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984EB-741E-482C-88CB-8051F2BE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18" y="902870"/>
            <a:ext cx="4992193" cy="60572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rogress </a:t>
            </a:r>
          </a:p>
          <a:p>
            <a:pPr marL="342900" indent="-342900" algn="l"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Setup the program execution environment : Ubuntu Finished , Windows got problem. </a:t>
            </a:r>
          </a:p>
          <a:p>
            <a:pPr algn="l">
              <a:buFontTx/>
              <a:buChar char="-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Problem 1 [fixed] : 2 libs:  torch=1.6.0,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pathlib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1.0.1 -&gt; Windows compatible problem for 32 bit python. </a:t>
            </a:r>
          </a:p>
          <a:p>
            <a:pPr algn="l">
              <a:buFontTx/>
              <a:buChar char="-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Problem 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2 [not fixed]: lib Detectron2 no more Windows support for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torch &gt; 1.6.0.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pycocotool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64-bit Window install error.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2. Setu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p 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logo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targetlist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: Finished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3. Download model files: Finished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Problem 1 [Fixed]: Their document link doesn't contain the modules file they used in the program. As shown on the right side(Q: did they use the original version or they did any modify ? ):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4. Run experiment [Error]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-  Problem 1[fixed] No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nivida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graph card and driver.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-  Problem 2[not fixed]: only can install driver v-340 , then got error driver too old can not used by CUDA toolkit.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Q: Need I have a computer with real </a:t>
            </a:r>
            <a:r>
              <a:rPr lang="en-US" sz="1600" dirty="0" err="1">
                <a:solidFill>
                  <a:srgbClr val="24292F"/>
                </a:solidFill>
                <a:latin typeface="-apple-system"/>
              </a:rPr>
              <a:t>nivida</a:t>
            </a:r>
            <a:r>
              <a:rPr lang="en-US" sz="1600" dirty="0">
                <a:solidFill>
                  <a:srgbClr val="24292F"/>
                </a:solidFill>
                <a:latin typeface="-apple-system"/>
              </a:rPr>
              <a:t> graph card installed ? </a:t>
            </a:r>
            <a:endParaRPr lang="en-US" sz="16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E54FDB-3406-4746-95C4-F795ABAC22D1}"/>
              </a:ext>
            </a:extLst>
          </p:cNvPr>
          <p:cNvSpPr txBox="1">
            <a:spLocks/>
          </p:cNvSpPr>
          <p:nvPr/>
        </p:nvSpPr>
        <p:spPr>
          <a:xfrm>
            <a:off x="609599" y="354960"/>
            <a:ext cx="10972800" cy="7060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 w="3175">
                  <a:noFill/>
                </a:ln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altLang="zh-CN" b="1" dirty="0" err="1"/>
              <a:t>Phishpedia</a:t>
            </a:r>
            <a:r>
              <a:rPr lang="en-SG" altLang="zh-CN" b="1" dirty="0"/>
              <a:t> Integration</a:t>
            </a:r>
            <a:endParaRPr lang="zh-CN" altLang="en-US" b="1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210CBD0-D966-4495-ADA0-7BA9F7E6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44" y="729496"/>
            <a:ext cx="6285561" cy="37926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FCED16-B73F-42E5-825B-43321B1C8310}"/>
              </a:ext>
            </a:extLst>
          </p:cNvPr>
          <p:cNvSpPr txBox="1"/>
          <p:nvPr/>
        </p:nvSpPr>
        <p:spPr>
          <a:xfrm>
            <a:off x="5634045" y="559216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Modules missing </a:t>
            </a:r>
          </a:p>
        </p:txBody>
      </p:sp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8CB2CA-7F5D-440E-877D-5E4A59485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45" y="4935894"/>
            <a:ext cx="4158025" cy="160708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0A20DB-B8B9-469A-891C-2F6DC365E715}"/>
              </a:ext>
            </a:extLst>
          </p:cNvPr>
          <p:cNvSpPr txBox="1"/>
          <p:nvPr/>
        </p:nvSpPr>
        <p:spPr>
          <a:xfrm>
            <a:off x="5634044" y="4777714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Driver we tried</a:t>
            </a:r>
          </a:p>
        </p:txBody>
      </p:sp>
    </p:spTree>
    <p:extLst>
      <p:ext uri="{BB962C8B-B14F-4D97-AF65-F5344CB8AC3E}">
        <p14:creationId xmlns:p14="http://schemas.microsoft.com/office/powerpoint/2010/main" val="303456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107BD6F-56CC-44D1-B14A-2465DD7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5" y="420611"/>
            <a:ext cx="5094948" cy="28744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57B7215-3A83-4554-AE48-0A9CC442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05" y="3748254"/>
            <a:ext cx="5094950" cy="29288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A2DB0-6001-4A4F-8FFA-0A3D6DA278C3}"/>
              </a:ext>
            </a:extLst>
          </p:cNvPr>
          <p:cNvSpPr txBox="1"/>
          <p:nvPr/>
        </p:nvSpPr>
        <p:spPr>
          <a:xfrm>
            <a:off x="409205" y="180913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4. Problem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0350C-2A59-4599-AABA-A8A84EE7AACC}"/>
              </a:ext>
            </a:extLst>
          </p:cNvPr>
          <p:cNvSpPr txBox="1"/>
          <p:nvPr/>
        </p:nvSpPr>
        <p:spPr>
          <a:xfrm>
            <a:off x="409204" y="3562978"/>
            <a:ext cx="1158641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4. Problem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561E6-5CB9-495A-B166-CF2EBB03C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035" y="827805"/>
            <a:ext cx="4606544" cy="40807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77E7D8-0FC8-42A5-B034-B2032A48BDE5}"/>
              </a:ext>
            </a:extLst>
          </p:cNvPr>
          <p:cNvSpPr txBox="1"/>
          <p:nvPr/>
        </p:nvSpPr>
        <p:spPr>
          <a:xfrm>
            <a:off x="6287034" y="174389"/>
            <a:ext cx="4153105" cy="40011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The lib Detectron2 git latest version has removed the part they can modify in the related file . The cocoeval.cpp is not used.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E2D2C-5FB8-47DB-A65D-2C6438F22B9B}"/>
              </a:ext>
            </a:extLst>
          </p:cNvPr>
          <p:cNvSpPr txBox="1"/>
          <p:nvPr/>
        </p:nvSpPr>
        <p:spPr>
          <a:xfrm>
            <a:off x="6287034" y="4908570"/>
            <a:ext cx="4978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Problem: Ubuntu will not start after installed the </a:t>
            </a:r>
            <a:r>
              <a:rPr lang="en-SG" sz="1200" dirty="0" err="1"/>
              <a:t>nvidia</a:t>
            </a:r>
            <a:r>
              <a:rPr lang="en-SG" sz="1200" dirty="0"/>
              <a:t> driver n-375 and </a:t>
            </a:r>
            <a:r>
              <a:rPr lang="en-SG" sz="1200" b="1" i="0" u="none" strike="noStrike" dirty="0">
                <a:effectLst/>
                <a:latin typeface="-apple-system"/>
                <a:hlinkClick r:id="rId5"/>
              </a:rPr>
              <a:t>light-the-torch</a:t>
            </a:r>
            <a:r>
              <a:rPr lang="en-SG" sz="1200" dirty="0"/>
              <a:t> : </a:t>
            </a:r>
          </a:p>
          <a:p>
            <a:endParaRPr lang="en-SG" sz="1200" dirty="0"/>
          </a:p>
          <a:p>
            <a:r>
              <a:rPr lang="en-SG" sz="1200" dirty="0"/>
              <a:t>Solution: </a:t>
            </a:r>
          </a:p>
          <a:p>
            <a:r>
              <a:rPr lang="en-SG" sz="1200" dirty="0"/>
              <a:t>1. </a:t>
            </a:r>
            <a:r>
              <a:rPr lang="en-US" sz="1200" b="0" i="0" u="sng" dirty="0">
                <a:solidFill>
                  <a:srgbClr val="232629"/>
                </a:solidFill>
                <a:effectLst/>
                <a:latin typeface="inherit"/>
                <a:hlinkClick r:id="rId6"/>
              </a:rPr>
              <a:t>Boot to a root shell</a:t>
            </a:r>
            <a:endParaRPr lang="en-US" sz="1200" b="0" i="0" dirty="0">
              <a:solidFill>
                <a:srgbClr val="232629"/>
              </a:solidFill>
              <a:effectLst/>
              <a:latin typeface="inherit"/>
            </a:endParaRPr>
          </a:p>
          <a:p>
            <a:r>
              <a:rPr lang="en-SG" sz="1200" dirty="0"/>
              <a:t>2. Uninstall all the </a:t>
            </a:r>
            <a:r>
              <a:rPr lang="en-SG" sz="1200" dirty="0" err="1"/>
              <a:t>nvidia</a:t>
            </a:r>
            <a:r>
              <a:rPr lang="en-SG" sz="1200" dirty="0"/>
              <a:t> drivers: </a:t>
            </a:r>
            <a:r>
              <a:rPr lang="en-SG" sz="1200" b="0" i="0" dirty="0" err="1">
                <a:solidFill>
                  <a:srgbClr val="E83E8C"/>
                </a:solidFill>
                <a:effectLst/>
                <a:latin typeface="SFMono-Regular"/>
              </a:rPr>
              <a:t>sudo</a:t>
            </a:r>
            <a:r>
              <a:rPr lang="en-SG" sz="1200" b="0" i="0" dirty="0">
                <a:solidFill>
                  <a:srgbClr val="E83E8C"/>
                </a:solidFill>
                <a:effectLst/>
                <a:latin typeface="SFMono-Regular"/>
              </a:rPr>
              <a:t> apt-get purge </a:t>
            </a:r>
            <a:r>
              <a:rPr lang="en-SG" sz="1200" b="0" i="0" dirty="0" err="1">
                <a:solidFill>
                  <a:srgbClr val="E83E8C"/>
                </a:solidFill>
                <a:effectLst/>
                <a:latin typeface="SFMono-Regular"/>
              </a:rPr>
              <a:t>nvidia</a:t>
            </a:r>
            <a:r>
              <a:rPr lang="en-SG" sz="1200" b="0" i="0" dirty="0">
                <a:solidFill>
                  <a:srgbClr val="E83E8C"/>
                </a:solidFill>
                <a:effectLst/>
                <a:latin typeface="SFMono-Regular"/>
              </a:rPr>
              <a:t>*</a:t>
            </a:r>
            <a:endParaRPr lang="en-SG" sz="12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8470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375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inherit</vt:lpstr>
      <vt:lpstr>SFMono-Regular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21</cp:revision>
  <dcterms:created xsi:type="dcterms:W3CDTF">2021-11-18T06:42:33Z</dcterms:created>
  <dcterms:modified xsi:type="dcterms:W3CDTF">2021-11-19T03:16:52Z</dcterms:modified>
</cp:coreProperties>
</file>