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667A-C545-AD9F-BF9B-D25B65BA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1C42-5229-DBEA-C945-2932C5E3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07CB-82DA-A866-3D51-DAE91600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2208-9FD9-6E57-B746-B245F7BB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4CF5-4FD6-160C-8841-952472B0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2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20C1-2455-7972-8CEA-788C8116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BEF5-1E73-83F4-0362-AF607A61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2220-D90B-7BB8-78F4-48E98DE9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4869-4D3A-CF0A-234C-4C5A2FBB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A3EC-1DFC-9F9C-6B85-39A9FBDE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6D158-B930-CA7F-63FF-294BA0936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19070-D486-2D75-5C61-43D5E4358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9F15-744C-7275-B4F8-B87AE658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6F4A-E59C-7737-034F-2D45D2A3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D282-0A5D-85B1-D83B-E6A5BC40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2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E46-248B-EC85-CB37-3B3F6EC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6FA2-040C-7B04-0953-0DE241C7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6C38-226F-44CB-C530-0E5A9676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B14D-2D7B-D3DF-6959-DB84B7D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50F5-B510-0380-33ED-5CBC3587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87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3BB9-127C-CE0F-1ACD-824A1EF2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8D37-ACF1-0AB3-7897-89A6F74F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B4C0-5F21-A2FD-A226-1E80100C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F294-C488-36EC-9DC1-6C9975D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5475-7BDB-C7DE-9DFE-93F561A8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4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A328-B945-0DA9-D6EF-CF956F49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AC75-7EA3-AAFD-F34B-9AF301893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F2DB8-E866-1A1B-1DEC-957AE9EB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7CB26-39B3-DCC1-98DB-22758197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8615-C02F-FD84-CDE1-E76E9110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C064-17F9-9424-D2B4-E885BB00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79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5718-04A7-CF85-2433-2C42FB21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5035F-266F-3201-6CAD-7F2D09A2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F00BE-A05A-EB23-7382-769874CF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C7494-8A79-3296-7B0B-B90405FA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C6D6-2BB5-493E-95C6-0A6439BB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8368B-5145-E69E-11BE-6CEB14E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C58AE-228B-5DB6-0772-8A1AEA3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B55F3-562F-5428-1499-ED09866F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0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954-F86D-8D6E-5AE9-7DF78C56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54257-1266-671E-9633-E45A9E5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FBC43-5F31-4DE4-827F-D61084DE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9F149-522C-A30A-88ED-3017049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57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F929F-AC85-A860-6196-DF3CC0CE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3D50-1C22-742D-EBA7-A44C4399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DA7CF-7D21-9F39-E431-C18639FB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22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D11F-641B-E472-4987-46A0A8A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1B33-58A6-F8DA-24CF-E89E0304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1DC07-D7E0-5EAC-74ED-F8DDC584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6E1D-3DEC-1051-9C67-BA4EE401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CD607-205C-C056-DE8A-CE896C09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8ECC-0D52-3ABA-7C56-CA0BCF5B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20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80BB-C658-5371-4783-D239883C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A1482-026D-B480-92F1-36F2BAB86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F828-489C-3D58-02E5-544BFBE3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50050-7B48-3F4D-8DC1-B5850A4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E475-6034-DA5A-84F5-CDA63388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45B3-A7A7-4206-4FA5-FC0A8B23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22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8BC9-89A3-C5AD-BD31-D9C813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AFD6-D68C-632F-E75E-246BEE03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39DA8-98CA-A699-2885-27383BB3D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C1A4F-3D0D-4A32-88DF-E1EE6C46424F}" type="datetimeFigureOut">
              <a:rPr lang="en-SG" smtClean="0"/>
              <a:t>3/5/2024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BA5C-135C-B5AC-A148-307E36B0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8E69-8A54-EFB2-836C-65D68F6D4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4B99A-5E12-4541-B272-8C5DD7BF4B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FAACC-7293-D59E-EB86-66CD90EB2F62}"/>
              </a:ext>
            </a:extLst>
          </p:cNvPr>
          <p:cNvSpPr/>
          <p:nvPr/>
        </p:nvSpPr>
        <p:spPr>
          <a:xfrm>
            <a:off x="2107599" y="2125851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Screenshot Tool</a:t>
            </a:r>
            <a:endParaRPr lang="en-SG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BD762-A5F1-89FC-F1E2-1EE66121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96"/>
          <a:stretch/>
        </p:blipFill>
        <p:spPr>
          <a:xfrm>
            <a:off x="1169832" y="1100291"/>
            <a:ext cx="2276246" cy="567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D24D1-AA79-D293-4A68-CD9C3D73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56" y="1100291"/>
            <a:ext cx="495448" cy="567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EC0D6-2ADE-3791-B0C8-5F3AB4FB6E88}"/>
              </a:ext>
            </a:extLst>
          </p:cNvPr>
          <p:cNvSpPr txBox="1"/>
          <p:nvPr/>
        </p:nvSpPr>
        <p:spPr>
          <a:xfrm>
            <a:off x="1107510" y="78171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list 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C5A7D-F1E3-A72F-8F49-A4A31C923CFB}"/>
              </a:ext>
            </a:extLst>
          </p:cNvPr>
          <p:cNvSpPr txBox="1"/>
          <p:nvPr/>
        </p:nvSpPr>
        <p:spPr>
          <a:xfrm>
            <a:off x="3538853" y="792514"/>
            <a:ext cx="18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record file</a:t>
            </a:r>
            <a:endParaRPr lang="en-SG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0782B-9AD8-C794-8081-C1412C7A897A}"/>
              </a:ext>
            </a:extLst>
          </p:cNvPr>
          <p:cNvSpPr/>
          <p:nvPr/>
        </p:nvSpPr>
        <p:spPr>
          <a:xfrm>
            <a:off x="1169832" y="2860980"/>
            <a:ext cx="187553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Google Chrome Driver</a:t>
            </a:r>
            <a:endParaRPr lang="en-SG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89239-7A81-D112-4CE3-D4A470903ECB}"/>
              </a:ext>
            </a:extLst>
          </p:cNvPr>
          <p:cNvSpPr/>
          <p:nvPr/>
        </p:nvSpPr>
        <p:spPr>
          <a:xfrm>
            <a:off x="3356170" y="2846195"/>
            <a:ext cx="187553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QT5 </a:t>
            </a:r>
            <a:r>
              <a:rPr lang="en-US" sz="1200" b="1" dirty="0" err="1"/>
              <a:t>WebEngine</a:t>
            </a:r>
            <a:r>
              <a:rPr lang="en-US" sz="1200" b="1" dirty="0"/>
              <a:t> Driver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9EA54-224C-60A7-3868-6B06C6EB3B13}"/>
              </a:ext>
            </a:extLst>
          </p:cNvPr>
          <p:cNvCxnSpPr/>
          <p:nvPr/>
        </p:nvCxnSpPr>
        <p:spPr>
          <a:xfrm>
            <a:off x="2391508" y="1668171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CFB9A6-C9FC-96DF-4C04-FF1861D36BE5}"/>
              </a:ext>
            </a:extLst>
          </p:cNvPr>
          <p:cNvCxnSpPr/>
          <p:nvPr/>
        </p:nvCxnSpPr>
        <p:spPr>
          <a:xfrm>
            <a:off x="4114180" y="1668171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2DE9EC-A085-9188-D189-13861A22ACF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2482555" y="2097813"/>
            <a:ext cx="388212" cy="11381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CE285F-4EC5-5521-DC1E-F501D74C26D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3583116" y="2135373"/>
            <a:ext cx="373427" cy="1048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80CE6D-FA86-4EE6-9361-AE3E6F877546}"/>
              </a:ext>
            </a:extLst>
          </p:cNvPr>
          <p:cNvCxnSpPr>
            <a:cxnSpLocks/>
          </p:cNvCxnSpPr>
          <p:nvPr/>
        </p:nvCxnSpPr>
        <p:spPr>
          <a:xfrm>
            <a:off x="2107599" y="3207897"/>
            <a:ext cx="0" cy="268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AC03D6B-8B27-0F90-0AE3-D580D753A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161" b="17074"/>
          <a:stretch/>
        </p:blipFill>
        <p:spPr>
          <a:xfrm>
            <a:off x="1398974" y="3498328"/>
            <a:ext cx="1384866" cy="346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4DE550-029C-EF96-1B48-9DB492F87ACC}"/>
              </a:ext>
            </a:extLst>
          </p:cNvPr>
          <p:cNvCxnSpPr>
            <a:cxnSpLocks/>
          </p:cNvCxnSpPr>
          <p:nvPr/>
        </p:nvCxnSpPr>
        <p:spPr>
          <a:xfrm>
            <a:off x="2107599" y="3845245"/>
            <a:ext cx="0" cy="268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screenshot of a google search&#10;&#10;Description automatically generated">
            <a:extLst>
              <a:ext uri="{FF2B5EF4-FFF2-40B4-BE49-F238E27FC236}">
                <a16:creationId xmlns:a16="http://schemas.microsoft.com/office/drawing/2014/main" id="{E369AD03-DA81-E422-ACE6-8929AB85B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61" y="4105921"/>
            <a:ext cx="1784875" cy="13386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 descr="A screenshot of a login box&#10;&#10;Description automatically generated">
            <a:extLst>
              <a:ext uri="{FF2B5EF4-FFF2-40B4-BE49-F238E27FC236}">
                <a16:creationId xmlns:a16="http://schemas.microsoft.com/office/drawing/2014/main" id="{78448D91-E7B7-AB15-CFCD-80EA6DEFF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63" y="4114077"/>
            <a:ext cx="1560547" cy="13386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020643-2ECB-B12C-3E3B-0DC1308B7F3E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4293937" y="3193112"/>
            <a:ext cx="0" cy="92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0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2024-05-03T02:34:57Z</dcterms:created>
  <dcterms:modified xsi:type="dcterms:W3CDTF">2024-05-03T04:04:52Z</dcterms:modified>
</cp:coreProperties>
</file>