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17A-D063-D4EA-4356-6A154967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254-8CA2-E787-6ED5-CC2C175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3728-EC20-BAC4-6621-FED2753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87A-D9B3-2726-20E6-649036C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D523-FA54-E526-87FC-4A74BFB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6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2E1-E964-A99B-1907-9CED3E6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345B-231B-70F6-6B46-0599C74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7A82-F2D0-5766-6C13-36C459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3D93-2893-436A-9595-AAD377A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669-51AC-8352-6F42-453AE1C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10AC-360F-2430-351B-CB74AE2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F66-57E7-2A32-E3D0-2CE60939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3C8-8AAD-0B32-8559-9B2D02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5C-11F4-4331-23ED-387EFD5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2BF-409C-E8C0-5313-1B56D09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8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4406-BBB8-A58D-DBB0-C039769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DA-3BB3-B6CA-F908-5307788A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455-2B1C-4D08-48C9-35E5F6DB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449-228A-DB7C-C4D1-7D0B77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54EA-FB7A-90A2-8872-AEDD8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1BD-048F-6F2F-6149-D0CE0302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971-4C31-2851-7034-66253A4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27FE-2ED4-EA0E-3C0C-D5E4949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8CB7-2496-1947-C44B-C20D39B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886C-BBA3-BB1B-0F0C-FDDF45D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192-C3DE-7C76-0D33-E496E02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0A54-DAA0-13DA-8B8B-6B5C106F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0BAE-0778-8137-F8F9-BA1C5754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8D6-F815-0F61-F002-D9C67F2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3B38-C10A-3E73-2674-996F12D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639E-F574-AEFB-DD0F-D1901F1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E81-78EB-85BA-DFD6-6B1866B9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1FC-2320-600F-E994-27261D6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0319-C685-05FE-7198-CD8B1EC9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0038-2143-7257-9FD2-577D096A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D607-98E2-4425-EE8B-C437C9B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BEB-17FF-8E81-88EC-DC1D92C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AB254-FD95-79E9-91A8-2FC0A00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9246-FA2D-CB16-D150-86B0C1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D4-0E29-8A5C-F7BB-71C0360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461-4AAA-1C77-0E47-53E9550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484B-1259-C896-D55B-1D9C145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1E6D7-5DCE-16C4-836C-F206DBB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86AE-801F-3001-EF53-D4B2FD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A933-CDA1-5A99-9873-9CD04982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0CB-954D-37D2-BE97-CAB0F89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3CEC-CA9F-8D96-BC39-FB4D2264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068-8EBF-7CE2-A7D6-051CCC8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AC97-D124-C44D-4F87-202B56DA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F6F-E65C-C9BB-9105-12E231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54BB-922A-A306-6F5E-190AFF3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A013-A866-24A6-AC90-341C132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CD7-19D3-2938-659D-519881D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9FF7-C9A3-367E-02ED-4B8BFD14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AC33-DD6A-72A6-A31B-360ADE13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D734-FBE7-4315-7CF0-E4EEC0A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E7B9-4D1C-B00A-6B00-34FA966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8B67-01C6-47E1-D46C-C99075D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5CA3-17A5-F707-9C0F-0E9489E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37DD-71BA-4DF7-CD43-A66E14A7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346-1CE9-758C-1776-52B55840D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1E14-23AB-3520-7162-A96EBB30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73E2-2F45-E353-E188-E6294451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>
            <a:extLst>
              <a:ext uri="{FF2B5EF4-FFF2-40B4-BE49-F238E27FC236}">
                <a16:creationId xmlns:a16="http://schemas.microsoft.com/office/drawing/2014/main" id="{E32FC2B3-DF31-5511-665C-808D90A29E8A}"/>
              </a:ext>
            </a:extLst>
          </p:cNvPr>
          <p:cNvSpPr/>
          <p:nvPr/>
        </p:nvSpPr>
        <p:spPr>
          <a:xfrm>
            <a:off x="5838972" y="1640940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79A8E7-85BF-D70F-C4F5-95F5128B17F6}"/>
              </a:ext>
            </a:extLst>
          </p:cNvPr>
          <p:cNvSpPr/>
          <p:nvPr/>
        </p:nvSpPr>
        <p:spPr>
          <a:xfrm>
            <a:off x="1298851" y="1061482"/>
            <a:ext cx="4259111" cy="3531801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FA2A9-21F0-0AA0-6D3C-18A2E10B9996}"/>
              </a:ext>
            </a:extLst>
          </p:cNvPr>
          <p:cNvSpPr/>
          <p:nvPr/>
        </p:nvSpPr>
        <p:spPr>
          <a:xfrm>
            <a:off x="1467109" y="1324056"/>
            <a:ext cx="2706657" cy="1305056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361A9-F3C8-599B-C8A9-700787411970}"/>
              </a:ext>
            </a:extLst>
          </p:cNvPr>
          <p:cNvSpPr/>
          <p:nvPr/>
        </p:nvSpPr>
        <p:spPr>
          <a:xfrm>
            <a:off x="1962052" y="1563825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C53C1-EC4E-A5EA-0FD3-33E36DE67233}"/>
              </a:ext>
            </a:extLst>
          </p:cNvPr>
          <p:cNvSpPr txBox="1"/>
          <p:nvPr/>
        </p:nvSpPr>
        <p:spPr>
          <a:xfrm>
            <a:off x="3622096" y="1024085"/>
            <a:ext cx="20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Computers Cluster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238E8-F5AF-EE6F-395D-ED1BC3F0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27" y="1612211"/>
            <a:ext cx="261165" cy="2768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6FD42-9CC6-D7DC-F993-BAB9DAAECFE2}"/>
              </a:ext>
            </a:extLst>
          </p:cNvPr>
          <p:cNvCxnSpPr>
            <a:cxnSpLocks/>
          </p:cNvCxnSpPr>
          <p:nvPr/>
        </p:nvCxnSpPr>
        <p:spPr>
          <a:xfrm flipV="1">
            <a:off x="2278931" y="1966361"/>
            <a:ext cx="0" cy="37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3137C-008D-A7C2-5775-32E94C0631C9}"/>
              </a:ext>
            </a:extLst>
          </p:cNvPr>
          <p:cNvCxnSpPr>
            <a:cxnSpLocks/>
          </p:cNvCxnSpPr>
          <p:nvPr/>
        </p:nvCxnSpPr>
        <p:spPr>
          <a:xfrm>
            <a:off x="2846817" y="1906564"/>
            <a:ext cx="0" cy="40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5249D-C2B5-0C21-8408-0E6BAC7D21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14862" y="1965944"/>
            <a:ext cx="1" cy="34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0EFD5-614C-FA91-18F8-D8D371481B50}"/>
              </a:ext>
            </a:extLst>
          </p:cNvPr>
          <p:cNvSpPr/>
          <p:nvPr/>
        </p:nvSpPr>
        <p:spPr>
          <a:xfrm>
            <a:off x="1878737" y="2314907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411D36-020D-ADD1-14B9-5D4DE03B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6" y="1496584"/>
            <a:ext cx="391133" cy="46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D51AB-E1CD-944E-8302-347BE7D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4" y="1612211"/>
            <a:ext cx="261165" cy="276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FD07B-B470-5314-D15F-12A9217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5" y="1612211"/>
            <a:ext cx="261165" cy="2768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71931-70AA-7707-288B-CB77C142B670}"/>
              </a:ext>
            </a:extLst>
          </p:cNvPr>
          <p:cNvSpPr txBox="1"/>
          <p:nvPr/>
        </p:nvSpPr>
        <p:spPr>
          <a:xfrm>
            <a:off x="1875885" y="1324056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0E88-A3CF-F0FC-88C9-FF23F0F7FFBA}"/>
              </a:ext>
            </a:extLst>
          </p:cNvPr>
          <p:cNvSpPr txBox="1"/>
          <p:nvPr/>
        </p:nvSpPr>
        <p:spPr>
          <a:xfrm>
            <a:off x="1467110" y="1944275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Search new Log files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945F2-302F-18F0-C590-1A53DC1742B8}"/>
              </a:ext>
            </a:extLst>
          </p:cNvPr>
          <p:cNvSpPr txBox="1"/>
          <p:nvPr/>
        </p:nvSpPr>
        <p:spPr>
          <a:xfrm>
            <a:off x="3435595" y="143995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50A5-5E4E-96B3-9DA1-1644168B5D88}"/>
              </a:ext>
            </a:extLst>
          </p:cNvPr>
          <p:cNvSpPr txBox="1"/>
          <p:nvPr/>
        </p:nvSpPr>
        <p:spPr>
          <a:xfrm>
            <a:off x="2438538" y="1929564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Collect new log files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ACBA4-FD7E-2DA4-F027-3CF816D960DE}"/>
              </a:ext>
            </a:extLst>
          </p:cNvPr>
          <p:cNvSpPr/>
          <p:nvPr/>
        </p:nvSpPr>
        <p:spPr>
          <a:xfrm>
            <a:off x="1471949" y="2916531"/>
            <a:ext cx="1760784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B4B7F-16F8-D017-ECCD-DF1EC3347DFD}"/>
              </a:ext>
            </a:extLst>
          </p:cNvPr>
          <p:cNvSpPr/>
          <p:nvPr/>
        </p:nvSpPr>
        <p:spPr>
          <a:xfrm>
            <a:off x="1629054" y="3156300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22D4FB-7E07-2DC8-BCFC-5B847CE5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9" y="3204686"/>
            <a:ext cx="261165" cy="2768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0705A-FC0F-8158-8287-30129E1E6214}"/>
              </a:ext>
            </a:extLst>
          </p:cNvPr>
          <p:cNvCxnSpPr>
            <a:cxnSpLocks/>
          </p:cNvCxnSpPr>
          <p:nvPr/>
        </p:nvCxnSpPr>
        <p:spPr>
          <a:xfrm flipH="1" flipV="1">
            <a:off x="1945933" y="3558836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2E9B3-A367-CF82-5222-BBFFD0B3C2B4}"/>
              </a:ext>
            </a:extLst>
          </p:cNvPr>
          <p:cNvCxnSpPr>
            <a:cxnSpLocks/>
          </p:cNvCxnSpPr>
          <p:nvPr/>
        </p:nvCxnSpPr>
        <p:spPr>
          <a:xfrm>
            <a:off x="2513819" y="3499039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F585B-28F2-25A6-C74E-C11B9FB58A2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81865" y="3558419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B33E9-F93A-07C6-AC21-6F224C3752EB}"/>
              </a:ext>
            </a:extLst>
          </p:cNvPr>
          <p:cNvSpPr/>
          <p:nvPr/>
        </p:nvSpPr>
        <p:spPr>
          <a:xfrm>
            <a:off x="1658633" y="3773813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871076-3F03-ACBE-1F17-F4FCE4AB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98" y="3089059"/>
            <a:ext cx="391133" cy="469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D1A79A-3A29-1AF7-DC15-83520566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6" y="3204686"/>
            <a:ext cx="261165" cy="2768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51A15-B33B-3884-9CB5-B062FA1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37" y="3204686"/>
            <a:ext cx="261165" cy="2768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6C244B-D994-C5D9-3F6D-6C56A00D66C4}"/>
              </a:ext>
            </a:extLst>
          </p:cNvPr>
          <p:cNvSpPr txBox="1"/>
          <p:nvPr/>
        </p:nvSpPr>
        <p:spPr>
          <a:xfrm>
            <a:off x="1542887" y="2916531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5B319-CBC8-C8F5-2CBB-01F4A225C5E8}"/>
              </a:ext>
            </a:extLst>
          </p:cNvPr>
          <p:cNvSpPr txBox="1"/>
          <p:nvPr/>
        </p:nvSpPr>
        <p:spPr>
          <a:xfrm>
            <a:off x="1424258" y="1070002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01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A3968-10C3-58D5-C233-66AA149B19C8}"/>
              </a:ext>
            </a:extLst>
          </p:cNvPr>
          <p:cNvSpPr txBox="1"/>
          <p:nvPr/>
        </p:nvSpPr>
        <p:spPr>
          <a:xfrm>
            <a:off x="1391915" y="2657615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02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0D3656-66D5-A186-D49B-93DF312544A4}"/>
              </a:ext>
            </a:extLst>
          </p:cNvPr>
          <p:cNvSpPr/>
          <p:nvPr/>
        </p:nvSpPr>
        <p:spPr>
          <a:xfrm>
            <a:off x="3505948" y="3267714"/>
            <a:ext cx="1757423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7F27A-9553-CF0B-DA75-AADE4CD67EF6}"/>
              </a:ext>
            </a:extLst>
          </p:cNvPr>
          <p:cNvSpPr/>
          <p:nvPr/>
        </p:nvSpPr>
        <p:spPr>
          <a:xfrm>
            <a:off x="3663053" y="3507483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5C46EC-6F7D-4E91-CF4B-3B340DB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28" y="3555869"/>
            <a:ext cx="261165" cy="2768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69341-117C-1BD9-4FC0-2731FE2C6385}"/>
              </a:ext>
            </a:extLst>
          </p:cNvPr>
          <p:cNvCxnSpPr>
            <a:cxnSpLocks/>
          </p:cNvCxnSpPr>
          <p:nvPr/>
        </p:nvCxnSpPr>
        <p:spPr>
          <a:xfrm flipH="1" flipV="1">
            <a:off x="3979932" y="3910019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02405-3FAF-6C31-D2D9-95454BA5560A}"/>
              </a:ext>
            </a:extLst>
          </p:cNvPr>
          <p:cNvCxnSpPr>
            <a:cxnSpLocks/>
          </p:cNvCxnSpPr>
          <p:nvPr/>
        </p:nvCxnSpPr>
        <p:spPr>
          <a:xfrm>
            <a:off x="4547818" y="3850222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F557-E040-A716-7577-21A4A0786B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15864" y="3909602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5379C-65BF-BB00-CCC2-E159B1D6186D}"/>
              </a:ext>
            </a:extLst>
          </p:cNvPr>
          <p:cNvSpPr/>
          <p:nvPr/>
        </p:nvSpPr>
        <p:spPr>
          <a:xfrm>
            <a:off x="3692632" y="4124996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2D046F0-3A3C-5C67-B9ED-BD7B5EC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97" y="3440242"/>
            <a:ext cx="391133" cy="469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235BB8-1500-87DC-B37C-291D13A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35" y="3555869"/>
            <a:ext cx="261165" cy="2768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CE305E-D55D-22E5-A99F-6492ED27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6" y="3555869"/>
            <a:ext cx="261165" cy="2768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1C0059-5894-86BB-293D-9D72043A78D7}"/>
              </a:ext>
            </a:extLst>
          </p:cNvPr>
          <p:cNvSpPr txBox="1"/>
          <p:nvPr/>
        </p:nvSpPr>
        <p:spPr>
          <a:xfrm>
            <a:off x="3576886" y="3267714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F38A5-2709-59D1-AFEF-94F392C4D68E}"/>
              </a:ext>
            </a:extLst>
          </p:cNvPr>
          <p:cNvSpPr txBox="1"/>
          <p:nvPr/>
        </p:nvSpPr>
        <p:spPr>
          <a:xfrm>
            <a:off x="3446315" y="298428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N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64544-8037-2777-503C-C91EE497FF2D}"/>
              </a:ext>
            </a:extLst>
          </p:cNvPr>
          <p:cNvSpPr txBox="1"/>
          <p:nvPr/>
        </p:nvSpPr>
        <p:spPr>
          <a:xfrm>
            <a:off x="2040477" y="4210377"/>
            <a:ext cx="637934" cy="3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en-SG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73E777-5B0D-FED3-D041-C40264B3B130}"/>
              </a:ext>
            </a:extLst>
          </p:cNvPr>
          <p:cNvSpPr/>
          <p:nvPr/>
        </p:nvSpPr>
        <p:spPr>
          <a:xfrm>
            <a:off x="6770253" y="1483593"/>
            <a:ext cx="2069229" cy="1761791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A382B-C818-8E94-50AB-9294F3DD6A44}"/>
              </a:ext>
            </a:extLst>
          </p:cNvPr>
          <p:cNvSpPr txBox="1"/>
          <p:nvPr/>
        </p:nvSpPr>
        <p:spPr>
          <a:xfrm>
            <a:off x="6842806" y="1438363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 Archive Server</a:t>
            </a:r>
            <a:endParaRPr lang="en-SG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EA6B1DB-533D-1E2B-E445-3BE822EBBB1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002293" y="1728494"/>
            <a:ext cx="2895600" cy="673871"/>
          </a:xfrm>
          <a:prstGeom prst="bentConnector3">
            <a:avLst>
              <a:gd name="adj1" fmla="val 23913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416E35-3382-CE09-58F1-B4CD4ECE24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32176" y="3909602"/>
            <a:ext cx="296230" cy="2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345F7A-0E80-2D0C-8716-29B3AE48FA99}"/>
              </a:ext>
            </a:extLst>
          </p:cNvPr>
          <p:cNvCxnSpPr>
            <a:cxnSpLocks/>
          </p:cNvCxnSpPr>
          <p:nvPr/>
        </p:nvCxnSpPr>
        <p:spPr>
          <a:xfrm flipV="1">
            <a:off x="3403186" y="2814762"/>
            <a:ext cx="3361" cy="1094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CE18A-ABEB-FB9D-C35A-1B957467B04D}"/>
              </a:ext>
            </a:extLst>
          </p:cNvPr>
          <p:cNvSpPr/>
          <p:nvPr/>
        </p:nvSpPr>
        <p:spPr>
          <a:xfrm>
            <a:off x="3435595" y="2222241"/>
            <a:ext cx="566698" cy="3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 </a:t>
            </a:r>
          </a:p>
          <a:p>
            <a:pPr algn="ctr"/>
            <a:r>
              <a:rPr lang="en-US" sz="1000" dirty="0"/>
              <a:t>Client </a:t>
            </a:r>
            <a:endParaRPr lang="en-SG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4E8EEA-0D23-1A5E-6999-66FBE720881E}"/>
              </a:ext>
            </a:extLst>
          </p:cNvPr>
          <p:cNvCxnSpPr>
            <a:cxnSpLocks/>
          </p:cNvCxnSpPr>
          <p:nvPr/>
        </p:nvCxnSpPr>
        <p:spPr>
          <a:xfrm flipH="1">
            <a:off x="3377711" y="2814762"/>
            <a:ext cx="14440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97CEC2-EE21-0C8A-89E3-A16BAEB6044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788406" y="1881059"/>
            <a:ext cx="2109487" cy="917801"/>
          </a:xfrm>
          <a:prstGeom prst="bentConnector3">
            <a:avLst>
              <a:gd name="adj1" fmla="val 17961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1A673AD-350A-323E-D736-96B66C89296E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5166175" y="1979350"/>
            <a:ext cx="1736592" cy="2284063"/>
          </a:xfrm>
          <a:prstGeom prst="bentConnector3">
            <a:avLst>
              <a:gd name="adj1" fmla="val 1337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899AE7C-DC65-83CC-F8E7-83C169C3E3A3}"/>
              </a:ext>
            </a:extLst>
          </p:cNvPr>
          <p:cNvSpPr/>
          <p:nvPr/>
        </p:nvSpPr>
        <p:spPr>
          <a:xfrm>
            <a:off x="6902767" y="1909173"/>
            <a:ext cx="159026" cy="140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E4A8D6-2381-906C-BDB5-E4503489A798}"/>
              </a:ext>
            </a:extLst>
          </p:cNvPr>
          <p:cNvSpPr/>
          <p:nvPr/>
        </p:nvSpPr>
        <p:spPr>
          <a:xfrm>
            <a:off x="6897893" y="1712591"/>
            <a:ext cx="1578199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Service</a:t>
            </a:r>
            <a:endParaRPr lang="en-SG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A0F462-96CC-FF03-E81E-95FE2DEB6F88}"/>
              </a:ext>
            </a:extLst>
          </p:cNvPr>
          <p:cNvSpPr txBox="1"/>
          <p:nvPr/>
        </p:nvSpPr>
        <p:spPr>
          <a:xfrm>
            <a:off x="4879529" y="1451494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EF695-530C-A138-5DAB-D897CDE8AD22}"/>
              </a:ext>
            </a:extLst>
          </p:cNvPr>
          <p:cNvSpPr/>
          <p:nvPr/>
        </p:nvSpPr>
        <p:spPr>
          <a:xfrm>
            <a:off x="7072022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2925F90-5671-0B09-F8D7-D07C879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84" y="2377516"/>
            <a:ext cx="261165" cy="27683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F1C9F9-4DF3-2E16-8C4E-4ED1255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2425902"/>
            <a:ext cx="261165" cy="27683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22CB0E8-8D30-E80C-4671-3FED7F1B5C11}"/>
              </a:ext>
            </a:extLst>
          </p:cNvPr>
          <p:cNvSpPr/>
          <p:nvPr/>
        </p:nvSpPr>
        <p:spPr>
          <a:xfrm>
            <a:off x="7669458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9CAACA2-6ACE-B5A1-6E22-991DCE7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0" y="2377516"/>
            <a:ext cx="261165" cy="27683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D3AF15D-0646-EA25-5A77-BE15ED27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4" y="2425902"/>
            <a:ext cx="261165" cy="27683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BE512-6AED-4B06-0C4A-6D920AB4C63D}"/>
              </a:ext>
            </a:extLst>
          </p:cNvPr>
          <p:cNvSpPr/>
          <p:nvPr/>
        </p:nvSpPr>
        <p:spPr>
          <a:xfrm>
            <a:off x="8226947" y="2329205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526293F-B95A-DA51-1C3F-2A56E94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09" y="2377591"/>
            <a:ext cx="261165" cy="2768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4571AE7-0C2D-2D5B-B4CC-231B469C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3" y="2425977"/>
            <a:ext cx="261165" cy="27683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46CD8D-8201-E533-E2E2-DCE11B68BB6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13232" y="2049526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00A7A8-992E-C7A8-B8AA-D60DA62AD130}"/>
              </a:ext>
            </a:extLst>
          </p:cNvPr>
          <p:cNvCxnSpPr>
            <a:cxnSpLocks/>
          </p:cNvCxnSpPr>
          <p:nvPr/>
        </p:nvCxnSpPr>
        <p:spPr>
          <a:xfrm>
            <a:off x="7854166" y="2065458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4A3D873-0DF6-8B61-660E-952E157896E2}"/>
              </a:ext>
            </a:extLst>
          </p:cNvPr>
          <p:cNvCxnSpPr>
            <a:cxnSpLocks/>
          </p:cNvCxnSpPr>
          <p:nvPr/>
        </p:nvCxnSpPr>
        <p:spPr>
          <a:xfrm>
            <a:off x="8312371" y="2044900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E54A7-63AD-3E4C-56E1-42C9B2C7A0E8}"/>
              </a:ext>
            </a:extLst>
          </p:cNvPr>
          <p:cNvSpPr txBox="1"/>
          <p:nvPr/>
        </p:nvSpPr>
        <p:spPr>
          <a:xfrm>
            <a:off x="6955588" y="2684301"/>
            <a:ext cx="823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01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89A36-AB2E-DF16-01A5-6897F1752B0C}"/>
              </a:ext>
            </a:extLst>
          </p:cNvPr>
          <p:cNvSpPr txBox="1"/>
          <p:nvPr/>
        </p:nvSpPr>
        <p:spPr>
          <a:xfrm>
            <a:off x="7547980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02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B9EA0-0641-1A11-247B-72A82001BD75}"/>
              </a:ext>
            </a:extLst>
          </p:cNvPr>
          <p:cNvSpPr txBox="1"/>
          <p:nvPr/>
        </p:nvSpPr>
        <p:spPr>
          <a:xfrm>
            <a:off x="8191484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N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B8C00-29FE-0D9C-C208-AE5AB7AE4F1A}"/>
              </a:ext>
            </a:extLst>
          </p:cNvPr>
          <p:cNvCxnSpPr>
            <a:cxnSpLocks/>
          </p:cNvCxnSpPr>
          <p:nvPr/>
        </p:nvCxnSpPr>
        <p:spPr>
          <a:xfrm>
            <a:off x="6942332" y="2060598"/>
            <a:ext cx="0" cy="144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183C061-29FC-4C22-18B7-20163959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9" y="3507328"/>
            <a:ext cx="2235795" cy="1095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BBE18F-172F-49AC-E467-84762BC4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32" y="3718460"/>
            <a:ext cx="659809" cy="88440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089427-ADCA-3A99-A96C-C298A1A52BE6}"/>
              </a:ext>
            </a:extLst>
          </p:cNvPr>
          <p:cNvSpPr txBox="1"/>
          <p:nvPr/>
        </p:nvSpPr>
        <p:spPr>
          <a:xfrm>
            <a:off x="6520799" y="4298370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view web UI</a:t>
            </a:r>
            <a:endParaRPr lang="en-SG" sz="1200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68995A-4DFD-5EDF-44B2-EB75624C92C9}"/>
              </a:ext>
            </a:extLst>
          </p:cNvPr>
          <p:cNvCxnSpPr>
            <a:cxnSpLocks/>
          </p:cNvCxnSpPr>
          <p:nvPr/>
        </p:nvCxnSpPr>
        <p:spPr>
          <a:xfrm flipH="1">
            <a:off x="7268098" y="275877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14A3E-5AEB-24E3-F7DB-6E2B5CD0D9E6}"/>
              </a:ext>
            </a:extLst>
          </p:cNvPr>
          <p:cNvCxnSpPr>
            <a:cxnSpLocks/>
          </p:cNvCxnSpPr>
          <p:nvPr/>
        </p:nvCxnSpPr>
        <p:spPr>
          <a:xfrm flipH="1">
            <a:off x="7871556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7DC196-BFCC-C6EF-D24D-499C2F9CEC4E}"/>
              </a:ext>
            </a:extLst>
          </p:cNvPr>
          <p:cNvCxnSpPr>
            <a:cxnSpLocks/>
          </p:cNvCxnSpPr>
          <p:nvPr/>
        </p:nvCxnSpPr>
        <p:spPr>
          <a:xfrm flipH="1">
            <a:off x="8476092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579DE-2E98-2383-C607-B41DAFD9C5BA}"/>
              </a:ext>
            </a:extLst>
          </p:cNvPr>
          <p:cNvSpPr txBox="1"/>
          <p:nvPr/>
        </p:nvSpPr>
        <p:spPr>
          <a:xfrm>
            <a:off x="5683495" y="994108"/>
            <a:ext cx="34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Log Data Archive System </a:t>
            </a:r>
            <a:endParaRPr lang="en-SG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7EAFC3-BB2D-008D-BC1A-EECF65034EC9}"/>
              </a:ext>
            </a:extLst>
          </p:cNvPr>
          <p:cNvSpPr txBox="1"/>
          <p:nvPr/>
        </p:nvSpPr>
        <p:spPr>
          <a:xfrm>
            <a:off x="5866958" y="2178383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3180E5-6F03-A836-14F1-33567872F591}"/>
              </a:ext>
            </a:extLst>
          </p:cNvPr>
          <p:cNvSpPr txBox="1"/>
          <p:nvPr/>
        </p:nvSpPr>
        <p:spPr>
          <a:xfrm>
            <a:off x="4138523" y="256497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456697-7942-9179-0912-863E4DE0E577}"/>
              </a:ext>
            </a:extLst>
          </p:cNvPr>
          <p:cNvSpPr txBox="1"/>
          <p:nvPr/>
        </p:nvSpPr>
        <p:spPr>
          <a:xfrm>
            <a:off x="4947709" y="2816503"/>
            <a:ext cx="8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9FC21CB9-7DE3-01B0-245F-F41770D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2" y="3824123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C0B1F54-A2ED-58EB-5D0C-50AC0913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47" y="3555783"/>
            <a:ext cx="176680" cy="175361"/>
          </a:xfrm>
          <a:prstGeom prst="rect">
            <a:avLst/>
          </a:prstGeom>
        </p:spPr>
      </p:pic>
      <p:pic>
        <p:nvPicPr>
          <p:cNvPr id="144" name="Picture 4">
            <a:extLst>
              <a:ext uri="{FF2B5EF4-FFF2-40B4-BE49-F238E27FC236}">
                <a16:creationId xmlns:a16="http://schemas.microsoft.com/office/drawing/2014/main" id="{368B6E78-DBF8-E7B9-F9D9-6421FE3D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77" y="4254284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1D9A46-6D5C-82D3-BA4D-6DF5EF49FB5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>
            <a:off x="6278731" y="399362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E6A33C-3DAD-411C-FD36-F5ACB0BD8FB2}"/>
              </a:ext>
            </a:extLst>
          </p:cNvPr>
          <p:cNvCxnSpPr>
            <a:cxnSpLocks/>
          </p:cNvCxnSpPr>
          <p:nvPr/>
        </p:nvCxnSpPr>
        <p:spPr>
          <a:xfrm>
            <a:off x="6278731" y="442378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C9BC-2CF4-961C-B007-0349316F5D76}"/>
              </a:ext>
            </a:extLst>
          </p:cNvPr>
          <p:cNvSpPr txBox="1"/>
          <p:nvPr/>
        </p:nvSpPr>
        <p:spPr>
          <a:xfrm>
            <a:off x="5835433" y="3577661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Users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18922E-B9E9-2F68-0639-7A47981E6EDE}"/>
              </a:ext>
            </a:extLst>
          </p:cNvPr>
          <p:cNvCxnSpPr>
            <a:cxnSpLocks/>
          </p:cNvCxnSpPr>
          <p:nvPr/>
        </p:nvCxnSpPr>
        <p:spPr>
          <a:xfrm>
            <a:off x="6976872" y="550897"/>
            <a:ext cx="0" cy="4258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52629" y="1494374"/>
            <a:ext cx="1505147" cy="3160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24692" y="2077377"/>
            <a:ext cx="947452" cy="413570"/>
          </a:xfrm>
          <a:prstGeom prst="bentConnector4">
            <a:avLst>
              <a:gd name="adj1" fmla="val 42695"/>
              <a:gd name="adj2" fmla="val 155275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48" y="1810864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96947" y="175423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6313252" y="2356735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390088" y="550897"/>
            <a:ext cx="229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Computers Cluster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657592" y="624966"/>
            <a:ext cx="196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2024-07-26T00:51:12Z</dcterms:created>
  <dcterms:modified xsi:type="dcterms:W3CDTF">2024-07-26T15:31:15Z</dcterms:modified>
</cp:coreProperties>
</file>