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E17A-D063-D4EA-4356-6A1549676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E4254-8CA2-E787-6ED5-CC2C175FF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E3728-EC20-BAC4-6621-FED27535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2F87A-D9B3-2726-20E6-649036CC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D523-FA54-E526-87FC-4A74BFB6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66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02E1-E964-A99B-1907-9CED3E62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6345B-231B-70F6-6B46-0599C742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17A82-F2D0-5766-6C13-36C4597D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3D93-2893-436A-9595-AAD377AA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4669-51AC-8352-6F42-453AE1C3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218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710AC-360F-2430-351B-CB74AE239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FCF66-57E7-2A32-E3D0-2CE60939F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533C8-8AAD-0B32-8559-9B2D02A8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B6A5C-11F4-4331-23ED-387EFD57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192BF-409C-E8C0-5313-1B56D09B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82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4406-BBB8-A58D-DBB0-C039769C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9CDA-3BB3-B6CA-F908-5307788A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D455-2B1C-4D08-48C9-35E5F6DB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7449-228A-DB7C-C4D1-7D0B77FD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54EA-FB7A-90A2-8872-AEDD8A07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54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21BD-048F-6F2F-6149-D0CE0302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61971-4C31-2851-7034-66253A4D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D27FE-2ED4-EA0E-3C0C-D5E4949B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8CB7-2496-1947-C44B-C20D39B4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4886C-BBA3-BB1B-0F0C-FDDF45D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54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7192-C3DE-7C76-0D33-E496E02B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0A54-DAA0-13DA-8B8B-6B5C106F1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C0BAE-0778-8137-F8F9-BA1C57544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28D6-F815-0F61-F002-D9C67F20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3B38-C10A-3E73-2674-996F12D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8639E-F574-AEFB-DD0F-D1901F18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71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6E81-78EB-85BA-DFD6-6B1866B9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D1FC-2320-600F-E994-27261D6D9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70319-C685-05FE-7198-CD8B1EC9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F0038-2143-7257-9FD2-577D096A2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CD607-98E2-4425-EE8B-C437C9B4E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59BEB-17FF-8E81-88EC-DC1D92CB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AB254-FD95-79E9-91A8-2FC0A00B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B9246-FA2D-CB16-D150-86B0C121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73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EDD4-0E29-8A5C-F7BB-71C0360F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B2461-4AAA-1C77-0E47-53E9550D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D484B-1259-C896-D55B-1D9C145D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1E6D7-5DCE-16C4-836C-F206DBB1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24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586AE-801F-3001-EF53-D4B2FD05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FA933-CDA1-5A99-9873-9CD04982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BD0CB-954D-37D2-BE97-CAB0F891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3CEC-CA9F-8D96-BC39-FB4D2264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6068-8EBF-7CE2-A7D6-051CCC81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AAC97-D124-C44D-4F87-202B56DAE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BF6F-E65C-C9BB-9105-12E23162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754BB-922A-A306-6F5E-190AFF33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0A013-A866-24A6-AC90-341C132C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94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ACD7-19D3-2938-659D-519881D0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D9FF7-C9A3-367E-02ED-4B8BFD145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DAC33-DD6A-72A6-A31B-360ADE13A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DD734-FBE7-4315-7CF0-E4EEC0A6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EE7B9-4D1C-B00A-6B00-34FA966F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C8B67-01C6-47E1-D46C-C99075DF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203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65CA3-17A5-F707-9C0F-0E9489E3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F37DD-71BA-4DF7-CD43-A66E14A76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0346-1CE9-758C-1776-52B55840D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22881B-C043-472B-8163-4AE4B452EA80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01E14-23AB-3520-7162-A96EBB30E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573E2-2F45-E353-E188-E6294451B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95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loud 131">
            <a:extLst>
              <a:ext uri="{FF2B5EF4-FFF2-40B4-BE49-F238E27FC236}">
                <a16:creationId xmlns:a16="http://schemas.microsoft.com/office/drawing/2014/main" id="{E32FC2B3-DF31-5511-665C-808D90A29E8A}"/>
              </a:ext>
            </a:extLst>
          </p:cNvPr>
          <p:cNvSpPr/>
          <p:nvPr/>
        </p:nvSpPr>
        <p:spPr>
          <a:xfrm>
            <a:off x="5838972" y="1640940"/>
            <a:ext cx="798601" cy="50281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D79A8E7-85BF-D70F-C4F5-95F5128B17F6}"/>
              </a:ext>
            </a:extLst>
          </p:cNvPr>
          <p:cNvSpPr/>
          <p:nvPr/>
        </p:nvSpPr>
        <p:spPr>
          <a:xfrm>
            <a:off x="1298851" y="1061482"/>
            <a:ext cx="4259111" cy="3531801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FA2A9-21F0-0AA0-6D3C-18A2E10B9996}"/>
              </a:ext>
            </a:extLst>
          </p:cNvPr>
          <p:cNvSpPr/>
          <p:nvPr/>
        </p:nvSpPr>
        <p:spPr>
          <a:xfrm>
            <a:off x="1467109" y="1324056"/>
            <a:ext cx="2706657" cy="1305056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361A9-F3C8-599B-C8A9-700787411970}"/>
              </a:ext>
            </a:extLst>
          </p:cNvPr>
          <p:cNvSpPr/>
          <p:nvPr/>
        </p:nvSpPr>
        <p:spPr>
          <a:xfrm>
            <a:off x="1962052" y="1563825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C53C1-EC4E-A5EA-0FD3-33E36DE67233}"/>
              </a:ext>
            </a:extLst>
          </p:cNvPr>
          <p:cNvSpPr txBox="1"/>
          <p:nvPr/>
        </p:nvSpPr>
        <p:spPr>
          <a:xfrm>
            <a:off x="3622096" y="1024085"/>
            <a:ext cx="2061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Computers Cluster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238E8-F5AF-EE6F-395D-ED1BC3F0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27" y="1612211"/>
            <a:ext cx="261165" cy="27683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66FD42-9CC6-D7DC-F993-BAB9DAAECFE2}"/>
              </a:ext>
            </a:extLst>
          </p:cNvPr>
          <p:cNvCxnSpPr>
            <a:cxnSpLocks/>
          </p:cNvCxnSpPr>
          <p:nvPr/>
        </p:nvCxnSpPr>
        <p:spPr>
          <a:xfrm flipV="1">
            <a:off x="2278931" y="1966361"/>
            <a:ext cx="0" cy="371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23137C-008D-A7C2-5775-32E94C0631C9}"/>
              </a:ext>
            </a:extLst>
          </p:cNvPr>
          <p:cNvCxnSpPr>
            <a:cxnSpLocks/>
          </p:cNvCxnSpPr>
          <p:nvPr/>
        </p:nvCxnSpPr>
        <p:spPr>
          <a:xfrm>
            <a:off x="2846817" y="1906564"/>
            <a:ext cx="0" cy="408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45249D-C2B5-0C21-8408-0E6BAC7D2130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314862" y="1965944"/>
            <a:ext cx="1" cy="34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50EFD5-614C-FA91-18F8-D8D371481B50}"/>
              </a:ext>
            </a:extLst>
          </p:cNvPr>
          <p:cNvSpPr/>
          <p:nvPr/>
        </p:nvSpPr>
        <p:spPr>
          <a:xfrm>
            <a:off x="1878737" y="2314907"/>
            <a:ext cx="1473543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Archive Agent</a:t>
            </a:r>
            <a:endParaRPr lang="en-SG" sz="1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411D36-020D-ADD1-14B9-5D4DE03B8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96" y="1496584"/>
            <a:ext cx="391133" cy="46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ED51AB-E1CD-944E-8302-347BE7D3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34" y="1612211"/>
            <a:ext cx="261165" cy="2768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7FD07B-B470-5314-D15F-12A92172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35" y="1612211"/>
            <a:ext cx="261165" cy="2768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FD71931-70AA-7707-288B-CB77C142B670}"/>
              </a:ext>
            </a:extLst>
          </p:cNvPr>
          <p:cNvSpPr txBox="1"/>
          <p:nvPr/>
        </p:nvSpPr>
        <p:spPr>
          <a:xfrm>
            <a:off x="1875885" y="1324056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320E88-A3CF-F0FC-88C9-FF23F0F7FFBA}"/>
              </a:ext>
            </a:extLst>
          </p:cNvPr>
          <p:cNvSpPr txBox="1"/>
          <p:nvPr/>
        </p:nvSpPr>
        <p:spPr>
          <a:xfrm>
            <a:off x="1467110" y="1944275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Search new Log files</a:t>
            </a:r>
            <a:endParaRPr lang="en-SG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A945F2-302F-18F0-C590-1A53DC1742B8}"/>
              </a:ext>
            </a:extLst>
          </p:cNvPr>
          <p:cNvSpPr txBox="1"/>
          <p:nvPr/>
        </p:nvSpPr>
        <p:spPr>
          <a:xfrm>
            <a:off x="3435595" y="1439954"/>
            <a:ext cx="738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 file uploaded record </a:t>
            </a:r>
            <a:endParaRPr lang="en-SG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D950A5-5E4E-96B3-9DA1-1644168B5D88}"/>
              </a:ext>
            </a:extLst>
          </p:cNvPr>
          <p:cNvSpPr txBox="1"/>
          <p:nvPr/>
        </p:nvSpPr>
        <p:spPr>
          <a:xfrm>
            <a:off x="2438538" y="1929564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Collect new log files</a:t>
            </a:r>
            <a:endParaRPr lang="en-SG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3ACBA4-FD7E-2DA4-F027-3CF816D960DE}"/>
              </a:ext>
            </a:extLst>
          </p:cNvPr>
          <p:cNvSpPr/>
          <p:nvPr/>
        </p:nvSpPr>
        <p:spPr>
          <a:xfrm>
            <a:off x="1471949" y="2916531"/>
            <a:ext cx="1760784" cy="1239162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6B4B7F-16F8-D017-ECCD-DF1EC3347DFD}"/>
              </a:ext>
            </a:extLst>
          </p:cNvPr>
          <p:cNvSpPr/>
          <p:nvPr/>
        </p:nvSpPr>
        <p:spPr>
          <a:xfrm>
            <a:off x="1629054" y="3156300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422D4FB-7E07-2DC8-BCFC-5B847CE5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9" y="3204686"/>
            <a:ext cx="261165" cy="27683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E0705A-FC0F-8158-8287-30129E1E6214}"/>
              </a:ext>
            </a:extLst>
          </p:cNvPr>
          <p:cNvCxnSpPr>
            <a:cxnSpLocks/>
          </p:cNvCxnSpPr>
          <p:nvPr/>
        </p:nvCxnSpPr>
        <p:spPr>
          <a:xfrm flipH="1" flipV="1">
            <a:off x="1945933" y="3558836"/>
            <a:ext cx="3361" cy="19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32E9B3-A367-CF82-5222-BBFFD0B3C2B4}"/>
              </a:ext>
            </a:extLst>
          </p:cNvPr>
          <p:cNvCxnSpPr>
            <a:cxnSpLocks/>
          </p:cNvCxnSpPr>
          <p:nvPr/>
        </p:nvCxnSpPr>
        <p:spPr>
          <a:xfrm>
            <a:off x="2513819" y="3499039"/>
            <a:ext cx="0" cy="251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EF585B-28F2-25A6-C74E-C11B9FB58A27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2981865" y="3558419"/>
            <a:ext cx="0" cy="186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53B33E9-F93A-07C6-AC21-6F224C3752EB}"/>
              </a:ext>
            </a:extLst>
          </p:cNvPr>
          <p:cNvSpPr/>
          <p:nvPr/>
        </p:nvSpPr>
        <p:spPr>
          <a:xfrm>
            <a:off x="1658633" y="3773813"/>
            <a:ext cx="1473543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Archive Agent</a:t>
            </a:r>
            <a:endParaRPr lang="en-SG" sz="1200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8871076-3F03-ACBE-1F17-F4FCE4ABC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298" y="3089059"/>
            <a:ext cx="391133" cy="4693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D1A79A-3A29-1AF7-DC15-835205665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36" y="3204686"/>
            <a:ext cx="261165" cy="2768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BD51A15-B33B-3884-9CB5-B062FA1A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37" y="3204686"/>
            <a:ext cx="261165" cy="27683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66C244B-D994-C5D9-3F6D-6C56A00D66C4}"/>
              </a:ext>
            </a:extLst>
          </p:cNvPr>
          <p:cNvSpPr txBox="1"/>
          <p:nvPr/>
        </p:nvSpPr>
        <p:spPr>
          <a:xfrm>
            <a:off x="1542887" y="2916531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C5B319-CBC8-C8F5-2CBB-01F4A225C5E8}"/>
              </a:ext>
            </a:extLst>
          </p:cNvPr>
          <p:cNvSpPr txBox="1"/>
          <p:nvPr/>
        </p:nvSpPr>
        <p:spPr>
          <a:xfrm>
            <a:off x="1424258" y="1070002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Compute Node 01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4A3968-10C3-58D5-C233-66AA149B19C8}"/>
              </a:ext>
            </a:extLst>
          </p:cNvPr>
          <p:cNvSpPr txBox="1"/>
          <p:nvPr/>
        </p:nvSpPr>
        <p:spPr>
          <a:xfrm>
            <a:off x="1391915" y="2657615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Compute Node 02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0D3656-66D5-A186-D49B-93DF312544A4}"/>
              </a:ext>
            </a:extLst>
          </p:cNvPr>
          <p:cNvSpPr/>
          <p:nvPr/>
        </p:nvSpPr>
        <p:spPr>
          <a:xfrm>
            <a:off x="3505948" y="3267714"/>
            <a:ext cx="1757423" cy="1239162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E7F27A-9553-CF0B-DA75-AADE4CD67EF6}"/>
              </a:ext>
            </a:extLst>
          </p:cNvPr>
          <p:cNvSpPr/>
          <p:nvPr/>
        </p:nvSpPr>
        <p:spPr>
          <a:xfrm>
            <a:off x="3663053" y="3507483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A5C46EC-6F7D-4E91-CF4B-3B340DBF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128" y="3555869"/>
            <a:ext cx="261165" cy="27683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069341-117C-1BD9-4FC0-2731FE2C6385}"/>
              </a:ext>
            </a:extLst>
          </p:cNvPr>
          <p:cNvCxnSpPr>
            <a:cxnSpLocks/>
          </p:cNvCxnSpPr>
          <p:nvPr/>
        </p:nvCxnSpPr>
        <p:spPr>
          <a:xfrm flipH="1" flipV="1">
            <a:off x="3979932" y="3910019"/>
            <a:ext cx="3361" cy="19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C02405-3FAF-6C31-D2D9-95454BA5560A}"/>
              </a:ext>
            </a:extLst>
          </p:cNvPr>
          <p:cNvCxnSpPr>
            <a:cxnSpLocks/>
          </p:cNvCxnSpPr>
          <p:nvPr/>
        </p:nvCxnSpPr>
        <p:spPr>
          <a:xfrm>
            <a:off x="4547818" y="3850222"/>
            <a:ext cx="0" cy="251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C9F557-E040-A716-7577-21A4A0786B93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015864" y="3909602"/>
            <a:ext cx="0" cy="186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645379C-65BF-BB00-CCC2-E159B1D6186D}"/>
              </a:ext>
            </a:extLst>
          </p:cNvPr>
          <p:cNvSpPr/>
          <p:nvPr/>
        </p:nvSpPr>
        <p:spPr>
          <a:xfrm>
            <a:off x="3692632" y="4124996"/>
            <a:ext cx="1473543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Archive Agent</a:t>
            </a:r>
            <a:endParaRPr lang="en-SG" sz="1200" b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2D046F0-3A3C-5C67-B9ED-BD7B5EC54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97" y="3440242"/>
            <a:ext cx="391133" cy="46936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1235BB8-1500-87DC-B37C-291D13A0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035" y="3555869"/>
            <a:ext cx="261165" cy="27683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FCE305E-D55D-22E5-A99F-6492ED27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36" y="3555869"/>
            <a:ext cx="261165" cy="27683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D1C0059-5894-86BB-293D-9D72043A78D7}"/>
              </a:ext>
            </a:extLst>
          </p:cNvPr>
          <p:cNvSpPr txBox="1"/>
          <p:nvPr/>
        </p:nvSpPr>
        <p:spPr>
          <a:xfrm>
            <a:off x="3576886" y="3267714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1F38A5-2709-59D1-AFEF-94F392C4D68E}"/>
              </a:ext>
            </a:extLst>
          </p:cNvPr>
          <p:cNvSpPr txBox="1"/>
          <p:nvPr/>
        </p:nvSpPr>
        <p:spPr>
          <a:xfrm>
            <a:off x="3446315" y="2984288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Compute Node N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364544-8037-2777-503C-C91EE497FF2D}"/>
              </a:ext>
            </a:extLst>
          </p:cNvPr>
          <p:cNvSpPr txBox="1"/>
          <p:nvPr/>
        </p:nvSpPr>
        <p:spPr>
          <a:xfrm>
            <a:off x="2040477" y="4210377"/>
            <a:ext cx="637934" cy="38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  <a:endParaRPr lang="en-SG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73E777-5B0D-FED3-D041-C40264B3B130}"/>
              </a:ext>
            </a:extLst>
          </p:cNvPr>
          <p:cNvSpPr/>
          <p:nvPr/>
        </p:nvSpPr>
        <p:spPr>
          <a:xfrm>
            <a:off x="6770253" y="1483593"/>
            <a:ext cx="2069229" cy="1761791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DA382B-C818-8E94-50AB-9294F3DD6A44}"/>
              </a:ext>
            </a:extLst>
          </p:cNvPr>
          <p:cNvSpPr txBox="1"/>
          <p:nvPr/>
        </p:nvSpPr>
        <p:spPr>
          <a:xfrm>
            <a:off x="6842806" y="1438363"/>
            <a:ext cx="1469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 Archive Server</a:t>
            </a:r>
            <a:endParaRPr lang="en-SG" sz="12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EA6B1DB-533D-1E2B-E445-3BE822EBBB1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4002293" y="1728494"/>
            <a:ext cx="2895600" cy="673871"/>
          </a:xfrm>
          <a:prstGeom prst="bentConnector3">
            <a:avLst>
              <a:gd name="adj1" fmla="val 23913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5416E35-3382-CE09-58F1-B4CD4ECE247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132176" y="3909602"/>
            <a:ext cx="296230" cy="262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7345F7A-0E80-2D0C-8716-29B3AE48FA99}"/>
              </a:ext>
            </a:extLst>
          </p:cNvPr>
          <p:cNvCxnSpPr>
            <a:cxnSpLocks/>
          </p:cNvCxnSpPr>
          <p:nvPr/>
        </p:nvCxnSpPr>
        <p:spPr>
          <a:xfrm flipV="1">
            <a:off x="3403186" y="2814762"/>
            <a:ext cx="3361" cy="109484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48CE18A-ABEB-FB9D-C35A-1B957467B04D}"/>
              </a:ext>
            </a:extLst>
          </p:cNvPr>
          <p:cNvSpPr/>
          <p:nvPr/>
        </p:nvSpPr>
        <p:spPr>
          <a:xfrm>
            <a:off x="3435595" y="2222241"/>
            <a:ext cx="566698" cy="360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FTP </a:t>
            </a:r>
          </a:p>
          <a:p>
            <a:pPr algn="ctr"/>
            <a:r>
              <a:rPr lang="en-US" sz="1000" dirty="0"/>
              <a:t>Client </a:t>
            </a:r>
            <a:endParaRPr lang="en-SG" sz="10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B4E8EEA-0D23-1A5E-6999-66FBE720881E}"/>
              </a:ext>
            </a:extLst>
          </p:cNvPr>
          <p:cNvCxnSpPr>
            <a:cxnSpLocks/>
          </p:cNvCxnSpPr>
          <p:nvPr/>
        </p:nvCxnSpPr>
        <p:spPr>
          <a:xfrm flipH="1">
            <a:off x="3377711" y="2814762"/>
            <a:ext cx="144404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A97CEC2-EE21-0C8A-89E3-A16BAEB6044F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788406" y="1881059"/>
            <a:ext cx="2109487" cy="917801"/>
          </a:xfrm>
          <a:prstGeom prst="bentConnector3">
            <a:avLst>
              <a:gd name="adj1" fmla="val 17961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1A673AD-350A-323E-D736-96B66C89296E}"/>
              </a:ext>
            </a:extLst>
          </p:cNvPr>
          <p:cNvCxnSpPr>
            <a:cxnSpLocks/>
            <a:stCxn id="54" idx="3"/>
            <a:endCxn id="93" idx="1"/>
          </p:cNvCxnSpPr>
          <p:nvPr/>
        </p:nvCxnSpPr>
        <p:spPr>
          <a:xfrm flipV="1">
            <a:off x="5166175" y="1979350"/>
            <a:ext cx="1736592" cy="2284063"/>
          </a:xfrm>
          <a:prstGeom prst="bentConnector3">
            <a:avLst>
              <a:gd name="adj1" fmla="val 13370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899AE7C-DC65-83CC-F8E7-83C169C3E3A3}"/>
              </a:ext>
            </a:extLst>
          </p:cNvPr>
          <p:cNvSpPr/>
          <p:nvPr/>
        </p:nvSpPr>
        <p:spPr>
          <a:xfrm>
            <a:off x="6902767" y="1909173"/>
            <a:ext cx="159026" cy="140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E4A8D6-2381-906C-BDB5-E4503489A798}"/>
              </a:ext>
            </a:extLst>
          </p:cNvPr>
          <p:cNvSpPr/>
          <p:nvPr/>
        </p:nvSpPr>
        <p:spPr>
          <a:xfrm>
            <a:off x="6897893" y="1712591"/>
            <a:ext cx="1578199" cy="336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Archive Service</a:t>
            </a:r>
            <a:endParaRPr lang="en-SG" sz="12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A0F462-96CC-FF03-E81E-95FE2DEB6F88}"/>
              </a:ext>
            </a:extLst>
          </p:cNvPr>
          <p:cNvSpPr txBox="1"/>
          <p:nvPr/>
        </p:nvSpPr>
        <p:spPr>
          <a:xfrm>
            <a:off x="4879529" y="1451494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FTP Channel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FEEF695-530C-A138-5DAB-D897CDE8AD22}"/>
              </a:ext>
            </a:extLst>
          </p:cNvPr>
          <p:cNvSpPr/>
          <p:nvPr/>
        </p:nvSpPr>
        <p:spPr>
          <a:xfrm>
            <a:off x="7072022" y="2329130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E2925F90-5671-0B09-F8D7-D07C879E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84" y="2377516"/>
            <a:ext cx="261165" cy="27683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2F1C9F9-4DF3-2E16-8C4E-4ED125529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148" y="2425902"/>
            <a:ext cx="261165" cy="276835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F22CB0E8-8D30-E80C-4671-3FED7F1B5C11}"/>
              </a:ext>
            </a:extLst>
          </p:cNvPr>
          <p:cNvSpPr/>
          <p:nvPr/>
        </p:nvSpPr>
        <p:spPr>
          <a:xfrm>
            <a:off x="7669458" y="2329130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9CAACA2-6ACE-B5A1-6E22-991DCE73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620" y="2377516"/>
            <a:ext cx="261165" cy="27683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7D3AF15D-0646-EA25-5A77-BE15ED27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84" y="2425902"/>
            <a:ext cx="261165" cy="276835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402BE512-6AED-4B06-0C4A-6D920AB4C63D}"/>
              </a:ext>
            </a:extLst>
          </p:cNvPr>
          <p:cNvSpPr/>
          <p:nvPr/>
        </p:nvSpPr>
        <p:spPr>
          <a:xfrm>
            <a:off x="8226947" y="2329205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0526293F-B95A-DA51-1C3F-2A56E943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109" y="2377591"/>
            <a:ext cx="261165" cy="27683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C4571AE7-0C2D-2D5B-B4CC-231B469C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073" y="2425977"/>
            <a:ext cx="261165" cy="276835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846CD8D-8201-E533-E2E2-DCE11B68BB6F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7313232" y="2049526"/>
            <a:ext cx="0" cy="27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900A7A8-992E-C7A8-B8AA-D60DA62AD130}"/>
              </a:ext>
            </a:extLst>
          </p:cNvPr>
          <p:cNvCxnSpPr>
            <a:cxnSpLocks/>
          </p:cNvCxnSpPr>
          <p:nvPr/>
        </p:nvCxnSpPr>
        <p:spPr>
          <a:xfrm>
            <a:off x="7854166" y="2065458"/>
            <a:ext cx="0" cy="27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4A3D873-0DF6-8B61-660E-952E157896E2}"/>
              </a:ext>
            </a:extLst>
          </p:cNvPr>
          <p:cNvCxnSpPr>
            <a:cxnSpLocks/>
          </p:cNvCxnSpPr>
          <p:nvPr/>
        </p:nvCxnSpPr>
        <p:spPr>
          <a:xfrm>
            <a:off x="8312371" y="2044900"/>
            <a:ext cx="0" cy="27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82E54A7-63AD-3E4C-56E1-42C9B2C7A0E8}"/>
              </a:ext>
            </a:extLst>
          </p:cNvPr>
          <p:cNvSpPr txBox="1"/>
          <p:nvPr/>
        </p:nvSpPr>
        <p:spPr>
          <a:xfrm>
            <a:off x="6955588" y="2684301"/>
            <a:ext cx="823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Node 01 </a:t>
            </a:r>
          </a:p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 repo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B89A36-AB2E-DF16-01A5-6897F1752B0C}"/>
              </a:ext>
            </a:extLst>
          </p:cNvPr>
          <p:cNvSpPr txBox="1"/>
          <p:nvPr/>
        </p:nvSpPr>
        <p:spPr>
          <a:xfrm>
            <a:off x="7547980" y="2705559"/>
            <a:ext cx="764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Node 02 </a:t>
            </a:r>
          </a:p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 repo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8FB9EA0-0641-1A11-247B-72A82001BD75}"/>
              </a:ext>
            </a:extLst>
          </p:cNvPr>
          <p:cNvSpPr txBox="1"/>
          <p:nvPr/>
        </p:nvSpPr>
        <p:spPr>
          <a:xfrm>
            <a:off x="8191484" y="2705559"/>
            <a:ext cx="764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Node N </a:t>
            </a:r>
          </a:p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 repo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07B8C00-29FE-0D9C-C208-AE5AB7AE4F1A}"/>
              </a:ext>
            </a:extLst>
          </p:cNvPr>
          <p:cNvCxnSpPr>
            <a:cxnSpLocks/>
          </p:cNvCxnSpPr>
          <p:nvPr/>
        </p:nvCxnSpPr>
        <p:spPr>
          <a:xfrm>
            <a:off x="6942332" y="2060598"/>
            <a:ext cx="0" cy="1446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183C061-29FC-4C22-18B7-20163959B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219" y="3507328"/>
            <a:ext cx="2235795" cy="10955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FFBBE18F-172F-49AC-E467-84762BC4D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632" y="3718460"/>
            <a:ext cx="659809" cy="884408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56089427-ADCA-3A99-A96C-C298A1A52BE6}"/>
              </a:ext>
            </a:extLst>
          </p:cNvPr>
          <p:cNvSpPr txBox="1"/>
          <p:nvPr/>
        </p:nvSpPr>
        <p:spPr>
          <a:xfrm>
            <a:off x="6520799" y="4298370"/>
            <a:ext cx="1469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File view web UI</a:t>
            </a:r>
            <a:endParaRPr lang="en-SG" sz="1200" b="1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68995A-4DFD-5EDF-44B2-EB75624C92C9}"/>
              </a:ext>
            </a:extLst>
          </p:cNvPr>
          <p:cNvCxnSpPr>
            <a:cxnSpLocks/>
          </p:cNvCxnSpPr>
          <p:nvPr/>
        </p:nvCxnSpPr>
        <p:spPr>
          <a:xfrm flipH="1">
            <a:off x="7268098" y="2758773"/>
            <a:ext cx="0" cy="7227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5714A3E-5AEB-24E3-F7DB-6E2B5CD0D9E6}"/>
              </a:ext>
            </a:extLst>
          </p:cNvPr>
          <p:cNvCxnSpPr>
            <a:cxnSpLocks/>
          </p:cNvCxnSpPr>
          <p:nvPr/>
        </p:nvCxnSpPr>
        <p:spPr>
          <a:xfrm flipH="1">
            <a:off x="7871556" y="2759683"/>
            <a:ext cx="0" cy="7227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B7DC196-BFCC-C6EF-D24D-499C2F9CEC4E}"/>
              </a:ext>
            </a:extLst>
          </p:cNvPr>
          <p:cNvCxnSpPr>
            <a:cxnSpLocks/>
          </p:cNvCxnSpPr>
          <p:nvPr/>
        </p:nvCxnSpPr>
        <p:spPr>
          <a:xfrm flipH="1">
            <a:off x="8476092" y="2759683"/>
            <a:ext cx="0" cy="7227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ED579DE-2E98-2383-C607-B41DAFD9C5BA}"/>
              </a:ext>
            </a:extLst>
          </p:cNvPr>
          <p:cNvSpPr txBox="1"/>
          <p:nvPr/>
        </p:nvSpPr>
        <p:spPr>
          <a:xfrm>
            <a:off x="5683495" y="994108"/>
            <a:ext cx="340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Cluster Log Data Archive System </a:t>
            </a:r>
            <a:endParaRPr lang="en-SG" sz="16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B7EAFC3-BB2D-008D-BC1A-EECF65034EC9}"/>
              </a:ext>
            </a:extLst>
          </p:cNvPr>
          <p:cNvSpPr txBox="1"/>
          <p:nvPr/>
        </p:nvSpPr>
        <p:spPr>
          <a:xfrm>
            <a:off x="5866958" y="2178383"/>
            <a:ext cx="764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Network</a:t>
            </a:r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3180E5-6F03-A836-14F1-33567872F591}"/>
              </a:ext>
            </a:extLst>
          </p:cNvPr>
          <p:cNvSpPr txBox="1"/>
          <p:nvPr/>
        </p:nvSpPr>
        <p:spPr>
          <a:xfrm>
            <a:off x="4138523" y="2564978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FTP Channel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1456697-7942-9179-0912-863E4DE0E577}"/>
              </a:ext>
            </a:extLst>
          </p:cNvPr>
          <p:cNvSpPr txBox="1"/>
          <p:nvPr/>
        </p:nvSpPr>
        <p:spPr>
          <a:xfrm>
            <a:off x="4947709" y="2816503"/>
            <a:ext cx="88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FTP Channel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2" name="Picture 4">
            <a:extLst>
              <a:ext uri="{FF2B5EF4-FFF2-40B4-BE49-F238E27FC236}">
                <a16:creationId xmlns:a16="http://schemas.microsoft.com/office/drawing/2014/main" id="{9FC21CB9-7DE3-01B0-245F-F41770DCD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2" y="3824123"/>
            <a:ext cx="338999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2C0B1F54-A2ED-58EB-5D0C-50AC0913C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1147" y="3555783"/>
            <a:ext cx="176680" cy="175361"/>
          </a:xfrm>
          <a:prstGeom prst="rect">
            <a:avLst/>
          </a:prstGeom>
        </p:spPr>
      </p:pic>
      <p:pic>
        <p:nvPicPr>
          <p:cNvPr id="144" name="Picture 4">
            <a:extLst>
              <a:ext uri="{FF2B5EF4-FFF2-40B4-BE49-F238E27FC236}">
                <a16:creationId xmlns:a16="http://schemas.microsoft.com/office/drawing/2014/main" id="{368B6E78-DBF8-E7B9-F9D9-6421FE3D2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77" y="4254284"/>
            <a:ext cx="338999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51D9A46-6D5C-82D3-BA4D-6DF5EF49FB56}"/>
              </a:ext>
            </a:extLst>
          </p:cNvPr>
          <p:cNvCxnSpPr>
            <a:cxnSpLocks/>
            <a:stCxn id="142" idx="3"/>
            <a:endCxn id="121" idx="1"/>
          </p:cNvCxnSpPr>
          <p:nvPr/>
        </p:nvCxnSpPr>
        <p:spPr>
          <a:xfrm>
            <a:off x="6278731" y="3993623"/>
            <a:ext cx="26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6E6A33C-3DAD-411C-FD36-F5ACB0BD8FB2}"/>
              </a:ext>
            </a:extLst>
          </p:cNvPr>
          <p:cNvCxnSpPr>
            <a:cxnSpLocks/>
          </p:cNvCxnSpPr>
          <p:nvPr/>
        </p:nvCxnSpPr>
        <p:spPr>
          <a:xfrm>
            <a:off x="6278731" y="4423783"/>
            <a:ext cx="26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D81C9BC-2CF4-961C-B007-0349316F5D76}"/>
              </a:ext>
            </a:extLst>
          </p:cNvPr>
          <p:cNvSpPr txBox="1"/>
          <p:nvPr/>
        </p:nvSpPr>
        <p:spPr>
          <a:xfrm>
            <a:off x="5835433" y="3577661"/>
            <a:ext cx="764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Users 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AutoShape 4" descr="Free Log File Icon - Free Download Files &amp; Folders Icons ...">
            <a:extLst>
              <a:ext uri="{FF2B5EF4-FFF2-40B4-BE49-F238E27FC236}">
                <a16:creationId xmlns:a16="http://schemas.microsoft.com/office/drawing/2014/main" id="{082C8166-318A-90BC-5454-D4139A8C1A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B38D9-51BA-9FC9-6A7C-7384C87188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9160" y="5347292"/>
            <a:ext cx="939617" cy="958561"/>
          </a:xfrm>
          <a:prstGeom prst="rect">
            <a:avLst/>
          </a:prstGeom>
        </p:spPr>
      </p:pic>
      <p:pic>
        <p:nvPicPr>
          <p:cNvPr id="3" name="Graphic 2" descr="Eye with solid fill">
            <a:extLst>
              <a:ext uri="{FF2B5EF4-FFF2-40B4-BE49-F238E27FC236}">
                <a16:creationId xmlns:a16="http://schemas.microsoft.com/office/drawing/2014/main" id="{273057B5-9446-4DDC-7429-6735A8DA95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3053" y="5274908"/>
            <a:ext cx="611869" cy="611869"/>
          </a:xfrm>
          <a:prstGeom prst="rect">
            <a:avLst/>
          </a:prstGeom>
        </p:spPr>
      </p:pic>
      <p:pic>
        <p:nvPicPr>
          <p:cNvPr id="16" name="Graphic 15" descr="Filing Box Archive with solid fill">
            <a:extLst>
              <a:ext uri="{FF2B5EF4-FFF2-40B4-BE49-F238E27FC236}">
                <a16:creationId xmlns:a16="http://schemas.microsoft.com/office/drawing/2014/main" id="{F3A6C0AF-CE11-9D4D-4AD4-53104EB9EE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18944" y="5807476"/>
            <a:ext cx="555978" cy="55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0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D18922E-B9E9-2F68-0639-7A47981E6EDE}"/>
              </a:ext>
            </a:extLst>
          </p:cNvPr>
          <p:cNvCxnSpPr>
            <a:cxnSpLocks/>
          </p:cNvCxnSpPr>
          <p:nvPr/>
        </p:nvCxnSpPr>
        <p:spPr>
          <a:xfrm>
            <a:off x="6976872" y="550897"/>
            <a:ext cx="0" cy="4258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loud 99">
            <a:extLst>
              <a:ext uri="{FF2B5EF4-FFF2-40B4-BE49-F238E27FC236}">
                <a16:creationId xmlns:a16="http://schemas.microsoft.com/office/drawing/2014/main" id="{6D2DAC49-10E2-2F14-CB5B-2931D0212CBA}"/>
              </a:ext>
            </a:extLst>
          </p:cNvPr>
          <p:cNvSpPr/>
          <p:nvPr/>
        </p:nvSpPr>
        <p:spPr>
          <a:xfrm>
            <a:off x="6247969" y="2567379"/>
            <a:ext cx="798601" cy="50281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58E68F-1D70-9A11-0372-844F383B7565}"/>
              </a:ext>
            </a:extLst>
          </p:cNvPr>
          <p:cNvSpPr/>
          <p:nvPr/>
        </p:nvSpPr>
        <p:spPr>
          <a:xfrm>
            <a:off x="7729936" y="3575580"/>
            <a:ext cx="1292611" cy="553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D88C8-BD96-6952-AA27-F68D5F71DEAB}"/>
              </a:ext>
            </a:extLst>
          </p:cNvPr>
          <p:cNvSpPr/>
          <p:nvPr/>
        </p:nvSpPr>
        <p:spPr>
          <a:xfrm>
            <a:off x="1952629" y="1494374"/>
            <a:ext cx="1505147" cy="31606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 programs </a:t>
            </a:r>
            <a:endParaRPr lang="en-SG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5582E-04FE-061A-F785-C02A766BBE90}"/>
              </a:ext>
            </a:extLst>
          </p:cNvPr>
          <p:cNvSpPr/>
          <p:nvPr/>
        </p:nvSpPr>
        <p:spPr>
          <a:xfrm>
            <a:off x="2232558" y="2571084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25188-39D5-AB9C-C956-AB6425A3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33" y="2619470"/>
            <a:ext cx="261165" cy="276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E98A7-FB19-A178-8AE5-39735240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40" y="2619470"/>
            <a:ext cx="261165" cy="276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E10A0-AEE1-CA69-AF29-3F1CEB5AF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41" y="2619470"/>
            <a:ext cx="261165" cy="276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0B3B4F-06B8-90F9-4153-D2B91596C555}"/>
              </a:ext>
            </a:extLst>
          </p:cNvPr>
          <p:cNvSpPr txBox="1"/>
          <p:nvPr/>
        </p:nvSpPr>
        <p:spPr>
          <a:xfrm>
            <a:off x="2146391" y="2331315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E5D778-3240-E25B-D41E-524984A90173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>
            <a:off x="2024692" y="2077377"/>
            <a:ext cx="947452" cy="413570"/>
          </a:xfrm>
          <a:prstGeom prst="bentConnector4">
            <a:avLst>
              <a:gd name="adj1" fmla="val 42695"/>
              <a:gd name="adj2" fmla="val 155275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632DF0-708C-63FD-4A42-261E68062EB5}"/>
              </a:ext>
            </a:extLst>
          </p:cNvPr>
          <p:cNvSpPr txBox="1"/>
          <p:nvPr/>
        </p:nvSpPr>
        <p:spPr>
          <a:xfrm>
            <a:off x="1923950" y="1819768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log files</a:t>
            </a:r>
            <a:endParaRPr lang="en-SG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60CF6-5A8E-9887-6077-F154D0313745}"/>
              </a:ext>
            </a:extLst>
          </p:cNvPr>
          <p:cNvSpPr/>
          <p:nvPr/>
        </p:nvSpPr>
        <p:spPr>
          <a:xfrm>
            <a:off x="3761753" y="1214053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Agent Init </a:t>
            </a:r>
            <a:endParaRPr lang="en-SG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BF01B6-5F7F-F0FC-0810-7C7C627A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48" y="1092875"/>
            <a:ext cx="391132" cy="48891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4E17D0-8445-9BF2-4BE2-18DFC68052C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376672" y="1337332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BCD31F-3A65-DFE0-52C3-0BDE59819CF1}"/>
              </a:ext>
            </a:extLst>
          </p:cNvPr>
          <p:cNvSpPr txBox="1"/>
          <p:nvPr/>
        </p:nvSpPr>
        <p:spPr>
          <a:xfrm>
            <a:off x="6070599" y="1102672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Agent config  file</a:t>
            </a:r>
            <a:endParaRPr lang="en-SG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213DE0-86D4-AD5C-94BE-501C084D4EAA}"/>
              </a:ext>
            </a:extLst>
          </p:cNvPr>
          <p:cNvSpPr/>
          <p:nvPr/>
        </p:nvSpPr>
        <p:spPr>
          <a:xfrm>
            <a:off x="3761752" y="1876002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manager </a:t>
            </a:r>
            <a:endParaRPr lang="en-SG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1BA325-B458-8E68-D9F2-5227D907CC9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flipH="1">
            <a:off x="4569212" y="1490887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B5F95B-A149-1892-2605-E67E22F28CA3}"/>
              </a:ext>
            </a:extLst>
          </p:cNvPr>
          <p:cNvSpPr txBox="1"/>
          <p:nvPr/>
        </p:nvSpPr>
        <p:spPr>
          <a:xfrm>
            <a:off x="4541040" y="158716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BC0253-1333-F998-53CB-116684E1A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648" y="1810864"/>
            <a:ext cx="391133" cy="469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FCC12F-FBCB-A1AF-B123-E283DC6CC99A}"/>
              </a:ext>
            </a:extLst>
          </p:cNvPr>
          <p:cNvSpPr txBox="1"/>
          <p:nvPr/>
        </p:nvSpPr>
        <p:spPr>
          <a:xfrm>
            <a:off x="5996947" y="1754234"/>
            <a:ext cx="738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 file uploaded record </a:t>
            </a:r>
            <a:endParaRPr lang="en-SG" sz="105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2E826-3D95-021C-EEEC-FD254A42EAC4}"/>
              </a:ext>
            </a:extLst>
          </p:cNvPr>
          <p:cNvCxnSpPr>
            <a:cxnSpLocks/>
          </p:cNvCxnSpPr>
          <p:nvPr/>
        </p:nvCxnSpPr>
        <p:spPr>
          <a:xfrm flipH="1">
            <a:off x="5376671" y="1999213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1D73CC6-7F4F-5922-9FA4-4B322CF3394C}"/>
              </a:ext>
            </a:extLst>
          </p:cNvPr>
          <p:cNvSpPr/>
          <p:nvPr/>
        </p:nvSpPr>
        <p:spPr>
          <a:xfrm>
            <a:off x="3761752" y="2538442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 </a:t>
            </a:r>
            <a:endParaRPr lang="en-SG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C4D898-E624-6F4E-F398-6F1C03C84DF2}"/>
              </a:ext>
            </a:extLst>
          </p:cNvPr>
          <p:cNvCxnSpPr/>
          <p:nvPr/>
        </p:nvCxnSpPr>
        <p:spPr>
          <a:xfrm flipH="1">
            <a:off x="4571250" y="2146831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29D6D9-05C6-3D31-DFEA-31D271D25E73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320999" y="2717373"/>
            <a:ext cx="4407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FE26ECC-5C79-100C-9923-98C6F5E0D7F5}"/>
              </a:ext>
            </a:extLst>
          </p:cNvPr>
          <p:cNvSpPr/>
          <p:nvPr/>
        </p:nvSpPr>
        <p:spPr>
          <a:xfrm>
            <a:off x="3761751" y="3250068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log upload queue manager </a:t>
            </a:r>
            <a:endParaRPr lang="en-SG" sz="12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EC06A7-8EBF-3F0D-D534-6B0A1E6FE489}"/>
              </a:ext>
            </a:extLst>
          </p:cNvPr>
          <p:cNvCxnSpPr>
            <a:cxnSpLocks/>
            <a:stCxn id="7" idx="2"/>
            <a:endCxn id="35" idx="1"/>
          </p:cNvCxnSpPr>
          <p:nvPr/>
        </p:nvCxnSpPr>
        <p:spPr>
          <a:xfrm rot="16200000" flipH="1">
            <a:off x="2993590" y="2660838"/>
            <a:ext cx="532695" cy="100362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46206C-2EB8-9240-56E6-18AFA09AF31E}"/>
              </a:ext>
            </a:extLst>
          </p:cNvPr>
          <p:cNvCxnSpPr>
            <a:cxnSpLocks/>
          </p:cNvCxnSpPr>
          <p:nvPr/>
        </p:nvCxnSpPr>
        <p:spPr>
          <a:xfrm>
            <a:off x="4569212" y="2902801"/>
            <a:ext cx="0" cy="347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178ED5-4C6A-02E9-BC97-BF2DF07276AF}"/>
              </a:ext>
            </a:extLst>
          </p:cNvPr>
          <p:cNvSpPr/>
          <p:nvPr/>
        </p:nvSpPr>
        <p:spPr>
          <a:xfrm>
            <a:off x="4284364" y="4042733"/>
            <a:ext cx="1092307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Client</a:t>
            </a:r>
            <a:endParaRPr lang="en-SG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992CBA-34C7-8132-4F9D-6BC4BE0E0986}"/>
              </a:ext>
            </a:extLst>
          </p:cNvPr>
          <p:cNvCxnSpPr>
            <a:cxnSpLocks/>
          </p:cNvCxnSpPr>
          <p:nvPr/>
        </p:nvCxnSpPr>
        <p:spPr>
          <a:xfrm>
            <a:off x="5279396" y="2157681"/>
            <a:ext cx="0" cy="188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DFE0B6-1732-88F1-7159-5C61D01E925C}"/>
              </a:ext>
            </a:extLst>
          </p:cNvPr>
          <p:cNvCxnSpPr>
            <a:cxnSpLocks/>
          </p:cNvCxnSpPr>
          <p:nvPr/>
        </p:nvCxnSpPr>
        <p:spPr>
          <a:xfrm>
            <a:off x="4672020" y="3607931"/>
            <a:ext cx="0" cy="4192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B4E1298-B556-1BDC-5640-FEBCF558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003" y="3648533"/>
            <a:ext cx="261165" cy="27683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E63C44E-155B-9BA1-8771-2FEDE300E438}"/>
              </a:ext>
            </a:extLst>
          </p:cNvPr>
          <p:cNvSpPr txBox="1"/>
          <p:nvPr/>
        </p:nvSpPr>
        <p:spPr>
          <a:xfrm>
            <a:off x="4912544" y="2937470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Sub-thread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64086-C091-9FDE-117B-C903F07DE3CB}"/>
              </a:ext>
            </a:extLst>
          </p:cNvPr>
          <p:cNvSpPr txBox="1"/>
          <p:nvPr/>
        </p:nvSpPr>
        <p:spPr>
          <a:xfrm>
            <a:off x="3297627" y="2866413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New log check loop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703DAB-FC70-C486-045C-B9F88EAB410D}"/>
              </a:ext>
            </a:extLst>
          </p:cNvPr>
          <p:cNvSpPr/>
          <p:nvPr/>
        </p:nvSpPr>
        <p:spPr>
          <a:xfrm>
            <a:off x="7877962" y="1188429"/>
            <a:ext cx="1292611" cy="336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Service Init </a:t>
            </a:r>
            <a:endParaRPr lang="en-SG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03E642-0F87-45E5-DADA-A9E439332D23}"/>
              </a:ext>
            </a:extLst>
          </p:cNvPr>
          <p:cNvCxnSpPr/>
          <p:nvPr/>
        </p:nvCxnSpPr>
        <p:spPr>
          <a:xfrm flipH="1">
            <a:off x="8524266" y="1514292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603F518-6FD8-17CD-53B1-DD5A2470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504" y="1102672"/>
            <a:ext cx="391132" cy="48891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D550CB-D37B-FF2D-FB55-6F002C66346A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9177528" y="1347129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D75903C-9BC8-4322-9031-F3A1DD077D5E}"/>
              </a:ext>
            </a:extLst>
          </p:cNvPr>
          <p:cNvSpPr txBox="1"/>
          <p:nvPr/>
        </p:nvSpPr>
        <p:spPr>
          <a:xfrm>
            <a:off x="9871455" y="1112469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Server config  file</a:t>
            </a:r>
            <a:endParaRPr lang="en-SG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2118A9-72D9-CCC0-655D-02982240C2E6}"/>
              </a:ext>
            </a:extLst>
          </p:cNvPr>
          <p:cNvSpPr/>
          <p:nvPr/>
        </p:nvSpPr>
        <p:spPr>
          <a:xfrm>
            <a:off x="7892152" y="1888334"/>
            <a:ext cx="1292611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Agent manager </a:t>
            </a:r>
            <a:endParaRPr lang="en-SG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72711-9726-C359-30A3-FAD7FE352882}"/>
              </a:ext>
            </a:extLst>
          </p:cNvPr>
          <p:cNvSpPr txBox="1"/>
          <p:nvPr/>
        </p:nvSpPr>
        <p:spPr>
          <a:xfrm>
            <a:off x="8524266" y="1622086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3567CA-D82B-6523-9B48-B12D02E3086E}"/>
              </a:ext>
            </a:extLst>
          </p:cNvPr>
          <p:cNvCxnSpPr>
            <a:cxnSpLocks/>
          </p:cNvCxnSpPr>
          <p:nvPr/>
        </p:nvCxnSpPr>
        <p:spPr>
          <a:xfrm flipH="1">
            <a:off x="9184763" y="2023748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8DFA6F9-A8DB-4D66-B1D2-E128427B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39" y="1746352"/>
            <a:ext cx="391132" cy="48891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12DE8E2-D0C2-67D2-8ACC-6D157CE14A59}"/>
              </a:ext>
            </a:extLst>
          </p:cNvPr>
          <p:cNvSpPr txBox="1"/>
          <p:nvPr/>
        </p:nvSpPr>
        <p:spPr>
          <a:xfrm>
            <a:off x="9863116" y="1827365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Config file </a:t>
            </a:r>
            <a:endParaRPr lang="en-SG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D11581-6B52-B8F0-E935-8FB8EA6139D0}"/>
              </a:ext>
            </a:extLst>
          </p:cNvPr>
          <p:cNvSpPr/>
          <p:nvPr/>
        </p:nvSpPr>
        <p:spPr>
          <a:xfrm>
            <a:off x="7877962" y="2595584"/>
            <a:ext cx="1000864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Server 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2EB35C-3168-7CA7-65E4-1865AE3CDBF3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8378394" y="2153327"/>
            <a:ext cx="1" cy="442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A40EE42-642D-7A91-BD2D-208876400D37}"/>
              </a:ext>
            </a:extLst>
          </p:cNvPr>
          <p:cNvCxnSpPr>
            <a:stCxn id="41" idx="3"/>
            <a:endCxn id="59" idx="1"/>
          </p:cNvCxnSpPr>
          <p:nvPr/>
        </p:nvCxnSpPr>
        <p:spPr>
          <a:xfrm flipV="1">
            <a:off x="5376671" y="2730999"/>
            <a:ext cx="2501291" cy="1450151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0C39788A-A20D-F1B5-3FFD-CA89543F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19" y="3179239"/>
            <a:ext cx="261165" cy="27683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F815B60-82AC-DF5D-4ED9-C9B8B3FD490E}"/>
              </a:ext>
            </a:extLst>
          </p:cNvPr>
          <p:cNvSpPr/>
          <p:nvPr/>
        </p:nvSpPr>
        <p:spPr>
          <a:xfrm>
            <a:off x="7773724" y="3642583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FF5BB39-AA4A-48DB-44A5-066129EB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886" y="3690969"/>
            <a:ext cx="261165" cy="27683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11D0E90-FDD4-9C31-60B4-4B2A434C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50" y="3739355"/>
            <a:ext cx="261165" cy="27683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B16D855-F035-CB10-6E86-DCE0037C7398}"/>
              </a:ext>
            </a:extLst>
          </p:cNvPr>
          <p:cNvSpPr/>
          <p:nvPr/>
        </p:nvSpPr>
        <p:spPr>
          <a:xfrm>
            <a:off x="8398443" y="3637117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81AE601-4EED-53A3-E4D4-4FF8EE7B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605" y="3685503"/>
            <a:ext cx="261165" cy="27683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C18E292-4DAB-6FE4-0F42-A6D8EBAC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569" y="3733889"/>
            <a:ext cx="261165" cy="27683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2758C61-C566-91E2-D87F-CF9D86CE6017}"/>
              </a:ext>
            </a:extLst>
          </p:cNvPr>
          <p:cNvSpPr txBox="1"/>
          <p:nvPr/>
        </p:nvSpPr>
        <p:spPr>
          <a:xfrm>
            <a:off x="7692242" y="4157745"/>
            <a:ext cx="1558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Server log storage </a:t>
            </a:r>
            <a:endParaRPr lang="en-SG" sz="105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DD5643-1B95-8200-53D9-758470965901}"/>
              </a:ext>
            </a:extLst>
          </p:cNvPr>
          <p:cNvCxnSpPr>
            <a:cxnSpLocks/>
          </p:cNvCxnSpPr>
          <p:nvPr/>
        </p:nvCxnSpPr>
        <p:spPr>
          <a:xfrm>
            <a:off x="8089015" y="2884408"/>
            <a:ext cx="0" cy="723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189F491F-C939-985A-50EB-EDAB2E5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70" y="3040821"/>
            <a:ext cx="261165" cy="276835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397C8B8-401A-84F1-0356-6873DD9071E4}"/>
              </a:ext>
            </a:extLst>
          </p:cNvPr>
          <p:cNvSpPr/>
          <p:nvPr/>
        </p:nvSpPr>
        <p:spPr>
          <a:xfrm>
            <a:off x="9029027" y="3107226"/>
            <a:ext cx="1350223" cy="3910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</a:t>
            </a:r>
            <a:endParaRPr lang="en-SG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80CB5E-9709-1031-652F-4E8A8735F026}"/>
              </a:ext>
            </a:extLst>
          </p:cNvPr>
          <p:cNvCxnSpPr>
            <a:cxnSpLocks/>
          </p:cNvCxnSpPr>
          <p:nvPr/>
        </p:nvCxnSpPr>
        <p:spPr>
          <a:xfrm>
            <a:off x="9082501" y="2177213"/>
            <a:ext cx="0" cy="385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DBE606A-644C-2C60-E31C-6AEC76A55D69}"/>
              </a:ext>
            </a:extLst>
          </p:cNvPr>
          <p:cNvSpPr txBox="1"/>
          <p:nvPr/>
        </p:nvSpPr>
        <p:spPr>
          <a:xfrm>
            <a:off x="9058853" y="228491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Sub-thread</a:t>
            </a:r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6EE6A2-D084-EECE-CE24-29E19EB65D6A}"/>
              </a:ext>
            </a:extLst>
          </p:cNvPr>
          <p:cNvSpPr/>
          <p:nvPr/>
        </p:nvSpPr>
        <p:spPr>
          <a:xfrm>
            <a:off x="9022547" y="2592039"/>
            <a:ext cx="1356705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host module </a:t>
            </a:r>
            <a:endParaRPr lang="en-SG" sz="1200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24110EF-0E05-0F1F-C594-46D8E7C8A911}"/>
              </a:ext>
            </a:extLst>
          </p:cNvPr>
          <p:cNvCxnSpPr>
            <a:cxnSpLocks/>
            <a:stCxn id="68" idx="0"/>
            <a:endCxn id="78" idx="1"/>
          </p:cNvCxnSpPr>
          <p:nvPr/>
        </p:nvCxnSpPr>
        <p:spPr>
          <a:xfrm rot="5400000" flipH="1" flipV="1">
            <a:off x="8566218" y="3112772"/>
            <a:ext cx="272832" cy="65278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8445BB-6C1D-D028-44EB-426FA869EA73}"/>
              </a:ext>
            </a:extLst>
          </p:cNvPr>
          <p:cNvCxnSpPr>
            <a:cxnSpLocks/>
          </p:cNvCxnSpPr>
          <p:nvPr/>
        </p:nvCxnSpPr>
        <p:spPr>
          <a:xfrm>
            <a:off x="9704137" y="3516740"/>
            <a:ext cx="1" cy="43429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EF8381-AF4A-1C8D-CA4F-5EC6E25AE0D1}"/>
              </a:ext>
            </a:extLst>
          </p:cNvPr>
          <p:cNvCxnSpPr>
            <a:cxnSpLocks/>
            <a:stCxn id="82" idx="2"/>
            <a:endCxn id="78" idx="0"/>
          </p:cNvCxnSpPr>
          <p:nvPr/>
        </p:nvCxnSpPr>
        <p:spPr>
          <a:xfrm>
            <a:off x="9700900" y="2862868"/>
            <a:ext cx="0" cy="24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90A86F7-DD3C-69A4-9535-EC02D3958741}"/>
              </a:ext>
            </a:extLst>
          </p:cNvPr>
          <p:cNvSpPr txBox="1"/>
          <p:nvPr/>
        </p:nvSpPr>
        <p:spPr>
          <a:xfrm>
            <a:off x="9216814" y="3991641"/>
            <a:ext cx="12926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/>
              <a:t>Web-Browser </a:t>
            </a:r>
            <a:endParaRPr lang="zh-CN" altLang="en-US" sz="12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1F7042D-354F-3908-E764-0312869F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23" y="3575580"/>
            <a:ext cx="261165" cy="27683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D944A51-E086-C35D-6158-74C913C5F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375" y="4057257"/>
            <a:ext cx="176680" cy="17536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6A592AB-AE90-FACA-BCD5-C242C6E8F792}"/>
              </a:ext>
            </a:extLst>
          </p:cNvPr>
          <p:cNvSpPr txBox="1"/>
          <p:nvPr/>
        </p:nvSpPr>
        <p:spPr>
          <a:xfrm>
            <a:off x="6313252" y="2356735"/>
            <a:ext cx="764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Network</a:t>
            </a:r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069048-C737-E667-7FA4-544F357FD4D9}"/>
              </a:ext>
            </a:extLst>
          </p:cNvPr>
          <p:cNvSpPr txBox="1"/>
          <p:nvPr/>
        </p:nvSpPr>
        <p:spPr>
          <a:xfrm>
            <a:off x="3390088" y="550897"/>
            <a:ext cx="2290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Computers Cluster Node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09C422-F843-3FE8-8A20-6FE006A683FC}"/>
              </a:ext>
            </a:extLst>
          </p:cNvPr>
          <p:cNvSpPr txBox="1"/>
          <p:nvPr/>
        </p:nvSpPr>
        <p:spPr>
          <a:xfrm>
            <a:off x="7657592" y="624966"/>
            <a:ext cx="196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Log Archive Server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4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06AF04-D9A8-111A-8F54-653082C3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22" y="1225204"/>
            <a:ext cx="5902804" cy="3584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43895-DC4A-69B6-B73A-C4DB5FF25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030" y="1956816"/>
            <a:ext cx="6309354" cy="38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3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153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5</cp:revision>
  <dcterms:created xsi:type="dcterms:W3CDTF">2024-07-26T00:51:12Z</dcterms:created>
  <dcterms:modified xsi:type="dcterms:W3CDTF">2024-08-20T04:16:59Z</dcterms:modified>
</cp:coreProperties>
</file>