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293" r:id="rId4"/>
    <p:sldId id="294" r:id="rId5"/>
    <p:sldId id="290" r:id="rId6"/>
    <p:sldId id="292" r:id="rId7"/>
    <p:sldId id="296" r:id="rId8"/>
    <p:sldId id="297" r:id="rId9"/>
    <p:sldId id="298" r:id="rId10"/>
    <p:sldId id="2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9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95" y="175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8" y="188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8" y="316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96" y="246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2693" y="188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4780" y="242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3739" y="321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4011691" y="289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3010824" y="235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3203671" y="364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7496664" y="235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7496664" y="290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7496664" y="359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E3A35-F6AD-A30D-6F14-12ACF637B327}"/>
              </a:ext>
            </a:extLst>
          </p:cNvPr>
          <p:cNvSpPr/>
          <p:nvPr/>
        </p:nvSpPr>
        <p:spPr>
          <a:xfrm>
            <a:off x="4489703" y="2953219"/>
            <a:ext cx="5093209" cy="3688558"/>
          </a:xfrm>
          <a:prstGeom prst="rect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8CE86-973D-1A31-CA8E-33FAB78C67CA}"/>
              </a:ext>
            </a:extLst>
          </p:cNvPr>
          <p:cNvSpPr/>
          <p:nvPr/>
        </p:nvSpPr>
        <p:spPr>
          <a:xfrm>
            <a:off x="4629798" y="3216635"/>
            <a:ext cx="1023748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Attacker Start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11DAD-F2B9-1A45-3822-055505F2609C}"/>
              </a:ext>
            </a:extLst>
          </p:cNvPr>
          <p:cNvSpPr txBox="1"/>
          <p:nvPr/>
        </p:nvSpPr>
        <p:spPr>
          <a:xfrm>
            <a:off x="4481850" y="2923440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DDoS attacker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6E78E-5E2B-F95C-2D8E-1B10C3CDDE06}"/>
              </a:ext>
            </a:extLst>
          </p:cNvPr>
          <p:cNvSpPr/>
          <p:nvPr/>
        </p:nvSpPr>
        <p:spPr>
          <a:xfrm>
            <a:off x="6277355" y="3220813"/>
            <a:ext cx="3243386" cy="104029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CDF7A-BD62-6336-E961-7AEF7EF8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3218395"/>
            <a:ext cx="555541" cy="53957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AEE30-A4C1-2D41-A7C6-7D7D72DB8E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044" y="3399206"/>
            <a:ext cx="303193" cy="29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5BD69D-0548-2AF3-4B56-7E2C3FAB0F1A}"/>
              </a:ext>
            </a:extLst>
          </p:cNvPr>
          <p:cNvSpPr txBox="1"/>
          <p:nvPr/>
        </p:nvSpPr>
        <p:spPr>
          <a:xfrm>
            <a:off x="6202678" y="2963334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B61D7-9041-CCF4-4BE4-8513D57C64F3}"/>
              </a:ext>
            </a:extLst>
          </p:cNvPr>
          <p:cNvSpPr/>
          <p:nvPr/>
        </p:nvSpPr>
        <p:spPr>
          <a:xfrm>
            <a:off x="6922234" y="3302358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SSH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D178E-D39D-3888-1D0C-A63F609191A0}"/>
              </a:ext>
            </a:extLst>
          </p:cNvPr>
          <p:cNvSpPr/>
          <p:nvPr/>
        </p:nvSpPr>
        <p:spPr>
          <a:xfrm>
            <a:off x="7715283" y="3302357"/>
            <a:ext cx="78863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HTTP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29E0D2-DBCD-580B-F6E9-9B52940C577E}"/>
              </a:ext>
            </a:extLst>
          </p:cNvPr>
          <p:cNvSpPr/>
          <p:nvPr/>
        </p:nvSpPr>
        <p:spPr>
          <a:xfrm>
            <a:off x="8567437" y="3302357"/>
            <a:ext cx="764735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NTP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984B6-EAE3-47DD-9F94-5D5C7F3760DC}"/>
              </a:ext>
            </a:extLst>
          </p:cNvPr>
          <p:cNvSpPr/>
          <p:nvPr/>
        </p:nvSpPr>
        <p:spPr>
          <a:xfrm>
            <a:off x="6932265" y="3610356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FTP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FC85-8ACD-13D7-8FB2-E9C89C02D137}"/>
              </a:ext>
            </a:extLst>
          </p:cNvPr>
          <p:cNvSpPr/>
          <p:nvPr/>
        </p:nvSpPr>
        <p:spPr>
          <a:xfrm>
            <a:off x="7715283" y="3618733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TCP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3824CA-3774-A3DE-0128-A0682B432DD8}"/>
              </a:ext>
            </a:extLst>
          </p:cNvPr>
          <p:cNvSpPr/>
          <p:nvPr/>
        </p:nvSpPr>
        <p:spPr>
          <a:xfrm>
            <a:off x="8537642" y="3618733"/>
            <a:ext cx="79305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UDP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ABDB19-4BCA-337D-BFF9-E02FA3F8DDAA}"/>
              </a:ext>
            </a:extLst>
          </p:cNvPr>
          <p:cNvSpPr/>
          <p:nvPr/>
        </p:nvSpPr>
        <p:spPr>
          <a:xfrm>
            <a:off x="6310473" y="3926504"/>
            <a:ext cx="783018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SMB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806AD7-4070-A87C-372A-B1A95E02F38A}"/>
              </a:ext>
            </a:extLst>
          </p:cNvPr>
          <p:cNvSpPr/>
          <p:nvPr/>
        </p:nvSpPr>
        <p:spPr>
          <a:xfrm>
            <a:off x="7148080" y="3934510"/>
            <a:ext cx="944360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Modbus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00B715-B9B3-33E0-27BB-17480A67508A}"/>
              </a:ext>
            </a:extLst>
          </p:cNvPr>
          <p:cNvSpPr/>
          <p:nvPr/>
        </p:nvSpPr>
        <p:spPr>
          <a:xfrm>
            <a:off x="8147029" y="3934510"/>
            <a:ext cx="822359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941203-95D2-C708-CA1B-C25D73DE31BF}"/>
              </a:ext>
            </a:extLst>
          </p:cNvPr>
          <p:cNvSpPr/>
          <p:nvPr/>
        </p:nvSpPr>
        <p:spPr>
          <a:xfrm>
            <a:off x="9007803" y="3934510"/>
            <a:ext cx="48366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POP3</a:t>
            </a:r>
            <a:endParaRPr lang="en-SG" sz="1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1A40A8-8EF3-48E4-A06F-D533C607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075" y="3768709"/>
            <a:ext cx="341265" cy="4117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3B7E48-615A-ED6B-1B1B-EC6451324AF1}"/>
              </a:ext>
            </a:extLst>
          </p:cNvPr>
          <p:cNvSpPr txBox="1"/>
          <p:nvPr/>
        </p:nvSpPr>
        <p:spPr>
          <a:xfrm>
            <a:off x="5444399" y="3524452"/>
            <a:ext cx="721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Config file</a:t>
            </a:r>
            <a:endParaRPr lang="en-SG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16E03EB-D305-D9C3-D038-3245EB24BC17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5452251" y="3548330"/>
            <a:ext cx="264824" cy="42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01F48-416E-3265-9459-E9096485BF8C}"/>
              </a:ext>
            </a:extLst>
          </p:cNvPr>
          <p:cNvSpPr/>
          <p:nvPr/>
        </p:nvSpPr>
        <p:spPr>
          <a:xfrm>
            <a:off x="5095118" y="4352841"/>
            <a:ext cx="1102991" cy="41177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Thread pool manager </a:t>
            </a:r>
            <a:endParaRPr lang="en-SG" sz="11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B781D-7456-9373-088E-F9381290EF9A}"/>
              </a:ext>
            </a:extLst>
          </p:cNvPr>
          <p:cNvCxnSpPr/>
          <p:nvPr/>
        </p:nvCxnSpPr>
        <p:spPr>
          <a:xfrm>
            <a:off x="5321808" y="3548330"/>
            <a:ext cx="0" cy="75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F1F7467-5CD3-C543-40D5-965517BE4ED0}"/>
              </a:ext>
            </a:extLst>
          </p:cNvPr>
          <p:cNvCxnSpPr>
            <a:cxnSpLocks/>
            <a:stCxn id="7" idx="2"/>
            <a:endCxn id="29" idx="3"/>
          </p:cNvCxnSpPr>
          <p:nvPr/>
        </p:nvCxnSpPr>
        <p:spPr>
          <a:xfrm rot="5400000">
            <a:off x="6899767" y="3559447"/>
            <a:ext cx="297624" cy="1700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36A9EE4-4A3A-802E-7884-1F493C66FCF7}"/>
              </a:ext>
            </a:extLst>
          </p:cNvPr>
          <p:cNvSpPr/>
          <p:nvPr/>
        </p:nvSpPr>
        <p:spPr>
          <a:xfrm>
            <a:off x="6819181" y="5077474"/>
            <a:ext cx="2150207" cy="138530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4663E2-F33B-E6DF-39F6-C8713EB4E3FE}"/>
              </a:ext>
            </a:extLst>
          </p:cNvPr>
          <p:cNvSpPr/>
          <p:nvPr/>
        </p:nvSpPr>
        <p:spPr>
          <a:xfrm>
            <a:off x="7099147" y="5200805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647A95-F71A-808C-56DE-B1AEFA682880}"/>
              </a:ext>
            </a:extLst>
          </p:cNvPr>
          <p:cNvSpPr txBox="1"/>
          <p:nvPr/>
        </p:nvSpPr>
        <p:spPr>
          <a:xfrm>
            <a:off x="7093491" y="5231416"/>
            <a:ext cx="110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2E1E8D8-A1FB-4A91-2CE5-E82545DBDE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216031"/>
            <a:ext cx="253266" cy="249137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08D3D7C-E60C-33A3-93AC-DDF998C00990}"/>
              </a:ext>
            </a:extLst>
          </p:cNvPr>
          <p:cNvSpPr/>
          <p:nvPr/>
        </p:nvSpPr>
        <p:spPr>
          <a:xfrm>
            <a:off x="7370439" y="4250125"/>
            <a:ext cx="109353" cy="9403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87C81B6-918F-6172-4267-360E382B91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3268" y="4623411"/>
            <a:ext cx="303193" cy="29825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008ABD5-50D1-4636-012A-5620A7EAD04F}"/>
              </a:ext>
            </a:extLst>
          </p:cNvPr>
          <p:cNvSpPr/>
          <p:nvPr/>
        </p:nvSpPr>
        <p:spPr>
          <a:xfrm>
            <a:off x="7099147" y="5638090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B15F9A0-6722-08B5-E12B-D5780AAC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663658"/>
            <a:ext cx="253266" cy="2491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0EBE985-1704-CFC7-BDAB-CB7007A08C81}"/>
              </a:ext>
            </a:extLst>
          </p:cNvPr>
          <p:cNvSpPr txBox="1"/>
          <p:nvPr/>
        </p:nvSpPr>
        <p:spPr>
          <a:xfrm>
            <a:off x="7093491" y="5653395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200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788A7A-9774-BD4D-BD30-52E209C061FA}"/>
              </a:ext>
            </a:extLst>
          </p:cNvPr>
          <p:cNvSpPr/>
          <p:nvPr/>
        </p:nvSpPr>
        <p:spPr>
          <a:xfrm>
            <a:off x="7099147" y="6064574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D9F64E-0B04-341E-E291-C0E697C7F5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6090142"/>
            <a:ext cx="253266" cy="24913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63B180-BBB0-848F-66BC-B148E1AE7469}"/>
              </a:ext>
            </a:extLst>
          </p:cNvPr>
          <p:cNvSpPr txBox="1"/>
          <p:nvPr/>
        </p:nvSpPr>
        <p:spPr>
          <a:xfrm>
            <a:off x="7093491" y="6079879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N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50D70C8-5B35-C3B8-FD35-D419F4FEE742}"/>
              </a:ext>
            </a:extLst>
          </p:cNvPr>
          <p:cNvCxnSpPr>
            <a:endCxn id="45" idx="1"/>
          </p:cNvCxnSpPr>
          <p:nvPr/>
        </p:nvCxnSpPr>
        <p:spPr>
          <a:xfrm>
            <a:off x="6198109" y="4693451"/>
            <a:ext cx="895382" cy="655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5F20DEC-74A1-4178-2E7B-B865B0732884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6130699" y="4821407"/>
            <a:ext cx="1019585" cy="905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1C4A2B4-8254-A478-130A-2CCD471E76CF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5863705" y="4980898"/>
            <a:ext cx="1420276" cy="1039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EF06C10-7DA5-EBB6-D870-F3AA236F939D}"/>
              </a:ext>
            </a:extLst>
          </p:cNvPr>
          <p:cNvSpPr/>
          <p:nvPr/>
        </p:nvSpPr>
        <p:spPr>
          <a:xfrm>
            <a:off x="4665244" y="5041614"/>
            <a:ext cx="1102991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Attack manager </a:t>
            </a:r>
            <a:endParaRPr lang="en-SG" sz="11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16FDF-71E6-ABF5-EA2D-F6B05352D5E2}"/>
              </a:ext>
            </a:extLst>
          </p:cNvPr>
          <p:cNvCxnSpPr>
            <a:cxnSpLocks/>
          </p:cNvCxnSpPr>
          <p:nvPr/>
        </p:nvCxnSpPr>
        <p:spPr>
          <a:xfrm>
            <a:off x="4898136" y="3548329"/>
            <a:ext cx="0" cy="146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199502-ACBE-37D9-018E-8BE50AAEF34A}"/>
              </a:ext>
            </a:extLst>
          </p:cNvPr>
          <p:cNvSpPr txBox="1"/>
          <p:nvPr/>
        </p:nvSpPr>
        <p:spPr>
          <a:xfrm>
            <a:off x="4508798" y="3635970"/>
            <a:ext cx="77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CD5A11-B82D-B250-4014-DCC20F9F96AE}"/>
              </a:ext>
            </a:extLst>
          </p:cNvPr>
          <p:cNvCxnSpPr>
            <a:cxnSpLocks/>
          </p:cNvCxnSpPr>
          <p:nvPr/>
        </p:nvCxnSpPr>
        <p:spPr>
          <a:xfrm flipV="1">
            <a:off x="5344618" y="4764613"/>
            <a:ext cx="0" cy="2684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05DBC38-E776-C81B-6DC2-C65189457A6D}"/>
              </a:ext>
            </a:extLst>
          </p:cNvPr>
          <p:cNvSpPr txBox="1"/>
          <p:nvPr/>
        </p:nvSpPr>
        <p:spPr>
          <a:xfrm>
            <a:off x="5332875" y="4759653"/>
            <a:ext cx="905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Hub request </a:t>
            </a:r>
            <a:endParaRPr lang="en-SG" sz="11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920E25C-1F44-9A16-0A1A-CD384EEE3017}"/>
              </a:ext>
            </a:extLst>
          </p:cNvPr>
          <p:cNvCxnSpPr/>
          <p:nvPr/>
        </p:nvCxnSpPr>
        <p:spPr>
          <a:xfrm rot="10800000">
            <a:off x="5777247" y="5231416"/>
            <a:ext cx="1293696" cy="261610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6998EA4-5B24-63D5-FA07-3477377204CD}"/>
              </a:ext>
            </a:extLst>
          </p:cNvPr>
          <p:cNvCxnSpPr/>
          <p:nvPr/>
        </p:nvCxnSpPr>
        <p:spPr>
          <a:xfrm rot="10800000">
            <a:off x="6424095" y="5493027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FF9758-8894-D645-43B0-64BAAE9747D2}"/>
              </a:ext>
            </a:extLst>
          </p:cNvPr>
          <p:cNvCxnSpPr/>
          <p:nvPr/>
        </p:nvCxnSpPr>
        <p:spPr>
          <a:xfrm rot="10800000">
            <a:off x="6427544" y="5925615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F43F00-E727-ADA9-BB85-8D9E47DFF932}"/>
              </a:ext>
            </a:extLst>
          </p:cNvPr>
          <p:cNvSpPr txBox="1"/>
          <p:nvPr/>
        </p:nvSpPr>
        <p:spPr>
          <a:xfrm>
            <a:off x="6257500" y="4292159"/>
            <a:ext cx="1310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info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06DBAB-0470-6008-AE7F-4CF87E9C0827}"/>
              </a:ext>
            </a:extLst>
          </p:cNvPr>
          <p:cNvSpPr txBox="1"/>
          <p:nvPr/>
        </p:nvSpPr>
        <p:spPr>
          <a:xfrm>
            <a:off x="7498440" y="4581573"/>
            <a:ext cx="1076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</a:t>
            </a:r>
            <a:endParaRPr lang="en-SG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807214-5246-8FA1-73F3-48E2C55A895B}"/>
              </a:ext>
            </a:extLst>
          </p:cNvPr>
          <p:cNvSpPr txBox="1"/>
          <p:nvPr/>
        </p:nvSpPr>
        <p:spPr>
          <a:xfrm>
            <a:off x="7859930" y="4849021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thread pool</a:t>
            </a:r>
            <a:endParaRPr lang="en-SG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C16C39-EA6B-468D-083B-C03A3F59D1E0}"/>
              </a:ext>
            </a:extLst>
          </p:cNvPr>
          <p:cNvSpPr txBox="1"/>
          <p:nvPr/>
        </p:nvSpPr>
        <p:spPr>
          <a:xfrm>
            <a:off x="5935056" y="6171325"/>
            <a:ext cx="1076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state</a:t>
            </a:r>
            <a:endParaRPr lang="en-SG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1D5E2C1-87C9-0356-2620-2F0E38D53CAB}"/>
              </a:ext>
            </a:extLst>
          </p:cNvPr>
          <p:cNvSpPr/>
          <p:nvPr/>
        </p:nvSpPr>
        <p:spPr>
          <a:xfrm>
            <a:off x="4672936" y="5708594"/>
            <a:ext cx="1192895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manager </a:t>
            </a:r>
            <a:endParaRPr lang="en-SG" sz="11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B37BF7C-0E18-ADA8-8A26-1EDE2C509656}"/>
              </a:ext>
            </a:extLst>
          </p:cNvPr>
          <p:cNvCxnSpPr>
            <a:cxnSpLocks/>
          </p:cNvCxnSpPr>
          <p:nvPr/>
        </p:nvCxnSpPr>
        <p:spPr>
          <a:xfrm>
            <a:off x="4894113" y="5349240"/>
            <a:ext cx="0" cy="35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3BFAB18-9265-36A2-D20D-BCF483CED75F}"/>
              </a:ext>
            </a:extLst>
          </p:cNvPr>
          <p:cNvSpPr txBox="1"/>
          <p:nvPr/>
        </p:nvSpPr>
        <p:spPr>
          <a:xfrm>
            <a:off x="7468703" y="5270236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0CFE76-3684-5DCE-DC5E-EFB2FF01D4B5}"/>
              </a:ext>
            </a:extLst>
          </p:cNvPr>
          <p:cNvSpPr txBox="1"/>
          <p:nvPr/>
        </p:nvSpPr>
        <p:spPr>
          <a:xfrm>
            <a:off x="7520467" y="5818186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2E39B2-74F5-4319-E9B2-A51436562717}"/>
              </a:ext>
            </a:extLst>
          </p:cNvPr>
          <p:cNvSpPr/>
          <p:nvPr/>
        </p:nvSpPr>
        <p:spPr>
          <a:xfrm>
            <a:off x="4563329" y="2264791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[N] </a:t>
            </a:r>
            <a:endParaRPr lang="en-SG" sz="11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4431597-219F-0C25-6159-59A756BA074B}"/>
              </a:ext>
            </a:extLst>
          </p:cNvPr>
          <p:cNvSpPr/>
          <p:nvPr/>
        </p:nvSpPr>
        <p:spPr>
          <a:xfrm>
            <a:off x="4563329" y="1038565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[0] </a:t>
            </a:r>
            <a:endParaRPr lang="en-SG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23566F-EA1E-126A-67A9-E59737D8ABCF}"/>
              </a:ext>
            </a:extLst>
          </p:cNvPr>
          <p:cNvSpPr/>
          <p:nvPr/>
        </p:nvSpPr>
        <p:spPr>
          <a:xfrm>
            <a:off x="4573418" y="1627829"/>
            <a:ext cx="1361637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[10] </a:t>
            </a:r>
            <a:endParaRPr lang="en-SG" sz="11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549DA2-279F-444F-C098-3F73155D4416}"/>
              </a:ext>
            </a:extLst>
          </p:cNvPr>
          <p:cNvSpPr txBox="1"/>
          <p:nvPr/>
        </p:nvSpPr>
        <p:spPr>
          <a:xfrm>
            <a:off x="4923570" y="1801682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71BC29-572C-A2EE-D4E5-483AD7C54A8D}"/>
              </a:ext>
            </a:extLst>
          </p:cNvPr>
          <p:cNvCxnSpPr>
            <a:cxnSpLocks/>
          </p:cNvCxnSpPr>
          <p:nvPr/>
        </p:nvCxnSpPr>
        <p:spPr>
          <a:xfrm flipH="1">
            <a:off x="4508798" y="2577740"/>
            <a:ext cx="64621" cy="345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7041B6C-52B4-AD85-1BB6-1C9E02681044}"/>
              </a:ext>
            </a:extLst>
          </p:cNvPr>
          <p:cNvCxnSpPr>
            <a:cxnSpLocks/>
          </p:cNvCxnSpPr>
          <p:nvPr/>
        </p:nvCxnSpPr>
        <p:spPr>
          <a:xfrm>
            <a:off x="5849969" y="2585898"/>
            <a:ext cx="3732943" cy="3651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15987AE-3A07-6976-BB20-403598FE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054" y="2577740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EB7B0C9-E254-1B73-6969-83F3F238EE9D}"/>
              </a:ext>
            </a:extLst>
          </p:cNvPr>
          <p:cNvSpPr txBox="1"/>
          <p:nvPr/>
        </p:nvSpPr>
        <p:spPr>
          <a:xfrm>
            <a:off x="10426854" y="2276248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EF0082-BD0E-C386-D24A-02EC6A808ECD}"/>
              </a:ext>
            </a:extLst>
          </p:cNvPr>
          <p:cNvCxnSpPr>
            <a:stCxn id="43" idx="3"/>
            <a:endCxn id="104" idx="2"/>
          </p:cNvCxnSpPr>
          <p:nvPr/>
        </p:nvCxnSpPr>
        <p:spPr>
          <a:xfrm flipV="1">
            <a:off x="8698948" y="3470493"/>
            <a:ext cx="2257594" cy="1876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1C27F97-D42F-94BA-2B6B-36082655DE39}"/>
              </a:ext>
            </a:extLst>
          </p:cNvPr>
          <p:cNvCxnSpPr>
            <a:cxnSpLocks/>
            <a:stCxn id="47" idx="3"/>
            <a:endCxn id="104" idx="2"/>
          </p:cNvCxnSpPr>
          <p:nvPr/>
        </p:nvCxnSpPr>
        <p:spPr>
          <a:xfrm flipV="1">
            <a:off x="8698948" y="3470493"/>
            <a:ext cx="2257594" cy="2313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14D05C1-6DCA-0605-6128-F72D6A64AD96}"/>
              </a:ext>
            </a:extLst>
          </p:cNvPr>
          <p:cNvCxnSpPr>
            <a:cxnSpLocks/>
            <a:stCxn id="50" idx="3"/>
            <a:endCxn id="104" idx="2"/>
          </p:cNvCxnSpPr>
          <p:nvPr/>
        </p:nvCxnSpPr>
        <p:spPr>
          <a:xfrm flipV="1">
            <a:off x="8698948" y="3470493"/>
            <a:ext cx="2257594" cy="2740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F023B9-DF46-5D49-FCE3-535EC8DB844C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5849969" y="2421266"/>
            <a:ext cx="4631085" cy="6028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9ED629E-D654-BCBE-4CA0-113CB50A4FF8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935055" y="1784304"/>
            <a:ext cx="4545999" cy="1066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2495D8-DCCF-957A-3B67-FF414549E1C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5849969" y="1195040"/>
            <a:ext cx="4620995" cy="1545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6DF657E-B510-ED43-1884-7C7B54A1FD38}"/>
              </a:ext>
            </a:extLst>
          </p:cNvPr>
          <p:cNvSpPr txBox="1"/>
          <p:nvPr/>
        </p:nvSpPr>
        <p:spPr>
          <a:xfrm>
            <a:off x="9370785" y="5340599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85A93F-ECAD-CBA7-560D-EEF30F658955}"/>
              </a:ext>
            </a:extLst>
          </p:cNvPr>
          <p:cNvSpPr txBox="1"/>
          <p:nvPr/>
        </p:nvSpPr>
        <p:spPr>
          <a:xfrm>
            <a:off x="6033514" y="1853388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895E9E-13F0-E906-1BCE-079FD254065A}"/>
              </a:ext>
            </a:extLst>
          </p:cNvPr>
          <p:cNvSpPr txBox="1"/>
          <p:nvPr/>
        </p:nvSpPr>
        <p:spPr>
          <a:xfrm>
            <a:off x="307016" y="1351514"/>
            <a:ext cx="1871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</a:t>
            </a:r>
            <a:endParaRPr lang="en-SG" sz="1200" b="1" dirty="0"/>
          </a:p>
        </p:txBody>
      </p:sp>
      <p:pic>
        <p:nvPicPr>
          <p:cNvPr id="130" name="Picture 129" descr="A screenshot of a computer&#10;&#10;Description automatically generated">
            <a:extLst>
              <a:ext uri="{FF2B5EF4-FFF2-40B4-BE49-F238E27FC236}">
                <a16:creationId xmlns:a16="http://schemas.microsoft.com/office/drawing/2014/main" id="{BCC70041-549E-28FB-5773-AEE643216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1" y="1627830"/>
            <a:ext cx="3079794" cy="2103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8265117-0069-3D55-52CD-E4B74EA24472}"/>
              </a:ext>
            </a:extLst>
          </p:cNvPr>
          <p:cNvCxnSpPr>
            <a:cxnSpLocks/>
            <a:stCxn id="130" idx="3"/>
            <a:endCxn id="83" idx="1"/>
          </p:cNvCxnSpPr>
          <p:nvPr/>
        </p:nvCxnSpPr>
        <p:spPr>
          <a:xfrm>
            <a:off x="3420295" y="2679652"/>
            <a:ext cx="1252641" cy="31854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6EDB6D3B-5B50-1ADD-327D-978C491AA4BA}"/>
              </a:ext>
            </a:extLst>
          </p:cNvPr>
          <p:cNvCxnSpPr>
            <a:cxnSpLocks/>
          </p:cNvCxnSpPr>
          <p:nvPr/>
        </p:nvCxnSpPr>
        <p:spPr>
          <a:xfrm flipV="1">
            <a:off x="3453780" y="1231287"/>
            <a:ext cx="1109549" cy="589262"/>
          </a:xfrm>
          <a:prstGeom prst="bentConnector3">
            <a:avLst>
              <a:gd name="adj1" fmla="val 425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C4CC050-41C1-2E96-2406-FC4CDD9CCF96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3469258" y="1784304"/>
            <a:ext cx="1104160" cy="3579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6F70D90-DF53-0E1A-AB43-84E4F0BD857E}"/>
              </a:ext>
            </a:extLst>
          </p:cNvPr>
          <p:cNvCxnSpPr>
            <a:endCxn id="92" idx="1"/>
          </p:cNvCxnSpPr>
          <p:nvPr/>
        </p:nvCxnSpPr>
        <p:spPr>
          <a:xfrm>
            <a:off x="3453780" y="2421265"/>
            <a:ext cx="11095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AB9A7E3-5154-8C64-E5F3-14CD8930E1C9}"/>
              </a:ext>
            </a:extLst>
          </p:cNvPr>
          <p:cNvSpPr txBox="1"/>
          <p:nvPr/>
        </p:nvSpPr>
        <p:spPr>
          <a:xfrm>
            <a:off x="3425421" y="2738774"/>
            <a:ext cx="102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State report and control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FCDF7CD-B2B2-0739-C2DA-D0D1AC5B656A}"/>
              </a:ext>
            </a:extLst>
          </p:cNvPr>
          <p:cNvSpPr txBox="1"/>
          <p:nvPr/>
        </p:nvSpPr>
        <p:spPr>
          <a:xfrm>
            <a:off x="7017924" y="946367"/>
            <a:ext cx="506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DDoS Attack Management System Workflow </a:t>
            </a:r>
            <a:endParaRPr lang="en-SG" b="1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ACFB144-61E6-29E1-7EC1-B3935E17F496}"/>
              </a:ext>
            </a:extLst>
          </p:cNvPr>
          <p:cNvCxnSpPr>
            <a:cxnSpLocks/>
          </p:cNvCxnSpPr>
          <p:nvPr/>
        </p:nvCxnSpPr>
        <p:spPr>
          <a:xfrm>
            <a:off x="714797" y="4553769"/>
            <a:ext cx="528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7FA6D7B-7DF5-1626-5EF7-77FF365ED301}"/>
              </a:ext>
            </a:extLst>
          </p:cNvPr>
          <p:cNvSpPr txBox="1"/>
          <p:nvPr/>
        </p:nvSpPr>
        <p:spPr>
          <a:xfrm>
            <a:off x="1349484" y="4416452"/>
            <a:ext cx="159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control flow </a:t>
            </a:r>
            <a:endParaRPr lang="en-SG" sz="12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67AE962-E485-373C-0D44-1D9B971F3BEC}"/>
              </a:ext>
            </a:extLst>
          </p:cNvPr>
          <p:cNvCxnSpPr>
            <a:cxnSpLocks/>
          </p:cNvCxnSpPr>
          <p:nvPr/>
        </p:nvCxnSpPr>
        <p:spPr>
          <a:xfrm>
            <a:off x="717845" y="4921661"/>
            <a:ext cx="525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9E8DC44-6055-A11D-9A7F-F8F1DCDFE7E6}"/>
              </a:ext>
            </a:extLst>
          </p:cNvPr>
          <p:cNvSpPr txBox="1"/>
          <p:nvPr/>
        </p:nvSpPr>
        <p:spPr>
          <a:xfrm>
            <a:off x="1374393" y="4772536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execution flow </a:t>
            </a:r>
            <a:endParaRPr lang="en-SG" sz="1200" b="1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D379A6E-5DDB-C574-C654-1C642FC149F9}"/>
              </a:ext>
            </a:extLst>
          </p:cNvPr>
          <p:cNvCxnSpPr>
            <a:cxnSpLocks/>
          </p:cNvCxnSpPr>
          <p:nvPr/>
        </p:nvCxnSpPr>
        <p:spPr>
          <a:xfrm>
            <a:off x="753032" y="5335292"/>
            <a:ext cx="48985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B321C1E-CE09-B1A8-8921-A864CC77446A}"/>
              </a:ext>
            </a:extLst>
          </p:cNvPr>
          <p:cNvSpPr txBox="1"/>
          <p:nvPr/>
        </p:nvSpPr>
        <p:spPr>
          <a:xfrm>
            <a:off x="1363472" y="5188169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data flow </a:t>
            </a:r>
            <a:endParaRPr lang="en-SG" sz="1200" b="1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4E23933-0DF4-F7F7-2DA4-DAA00DF3A45C}"/>
              </a:ext>
            </a:extLst>
          </p:cNvPr>
          <p:cNvCxnSpPr>
            <a:cxnSpLocks/>
          </p:cNvCxnSpPr>
          <p:nvPr/>
        </p:nvCxnSpPr>
        <p:spPr>
          <a:xfrm>
            <a:off x="753032" y="5695497"/>
            <a:ext cx="43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01BE855-68D3-DF21-A222-43BA7B0A5727}"/>
              </a:ext>
            </a:extLst>
          </p:cNvPr>
          <p:cNvSpPr txBox="1"/>
          <p:nvPr/>
        </p:nvSpPr>
        <p:spPr>
          <a:xfrm>
            <a:off x="1415049" y="5556997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flow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53173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60704" y="2679191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36" y="312990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74104" y="303703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87" y="312990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9055" y="303703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40" y="310856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4006" y="3037035"/>
            <a:ext cx="483067" cy="483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599" y="278521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cxnSpLocks/>
            <a:stCxn id="19" idx="1"/>
            <a:endCxn id="11" idx="0"/>
          </p:cNvCxnSpPr>
          <p:nvPr/>
        </p:nvCxnSpPr>
        <p:spPr>
          <a:xfrm rot="10800000">
            <a:off x="4065539" y="3037036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65804" y="368540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72819" y="369382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65295" y="369381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917249" y="269943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545076" y="2256759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98691" y="3708329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857171" y="280065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082122" y="280065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156043" y="280065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24006" y="1658757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271466" y="177898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49711" y="189440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62773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042" y="158612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342719" y="2065402"/>
            <a:ext cx="15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85437" y="183874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6134157" y="2989202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673909" y="1156819"/>
            <a:ext cx="20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79710" y="1495797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9255356" y="1536118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8441" y="1940495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7226" y="2085790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9255356" y="2022342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879710" y="2508566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46581" y="1522119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96" y="162899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8363" y="153611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46919" y="1789539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390138" y="2530302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4FB4-C603-FF46-1313-3A536994A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9800" y="2368215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648E5-5699-36FB-7B6E-5EE4B53E4052}"/>
              </a:ext>
            </a:extLst>
          </p:cNvPr>
          <p:cNvSpPr txBox="1"/>
          <p:nvPr/>
        </p:nvSpPr>
        <p:spPr>
          <a:xfrm>
            <a:off x="1039784" y="2657002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4077-EFFE-807D-91F6-61AB1AC5D0BB}"/>
              </a:ext>
            </a:extLst>
          </p:cNvPr>
          <p:cNvSpPr txBox="1"/>
          <p:nvPr/>
        </p:nvSpPr>
        <p:spPr>
          <a:xfrm>
            <a:off x="1199374" y="2054165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BC469-3540-0DD1-2011-724D4B5BE0AD}"/>
              </a:ext>
            </a:extLst>
          </p:cNvPr>
          <p:cNvSpPr txBox="1"/>
          <p:nvPr/>
        </p:nvSpPr>
        <p:spPr>
          <a:xfrm>
            <a:off x="987843" y="1289480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776F1-8994-66EF-11D3-193C79873862}"/>
              </a:ext>
            </a:extLst>
          </p:cNvPr>
          <p:cNvCxnSpPr>
            <a:cxnSpLocks/>
          </p:cNvCxnSpPr>
          <p:nvPr/>
        </p:nvCxnSpPr>
        <p:spPr>
          <a:xfrm flipH="1">
            <a:off x="8823049" y="3108328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EA1FF1-FC1C-A794-5D43-D8B6F8902ED2}"/>
              </a:ext>
            </a:extLst>
          </p:cNvPr>
          <p:cNvSpPr txBox="1"/>
          <p:nvPr/>
        </p:nvSpPr>
        <p:spPr>
          <a:xfrm>
            <a:off x="9390138" y="2854112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6C414-07A2-0533-D0E2-6BD08E6DDBA7}"/>
              </a:ext>
            </a:extLst>
          </p:cNvPr>
          <p:cNvCxnSpPr/>
          <p:nvPr/>
        </p:nvCxnSpPr>
        <p:spPr>
          <a:xfrm flipH="1" flipV="1">
            <a:off x="8823049" y="3542708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2743EC-DA4E-B39B-9A82-823B6B4C9C58}"/>
              </a:ext>
            </a:extLst>
          </p:cNvPr>
          <p:cNvSpPr txBox="1"/>
          <p:nvPr/>
        </p:nvSpPr>
        <p:spPr>
          <a:xfrm>
            <a:off x="9426000" y="3315777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A4291B37-B70A-E348-3658-436063C4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7224" y="2761708"/>
            <a:ext cx="227494" cy="227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963DE-554E-A279-5285-6D806BF23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009" y="2907003"/>
            <a:ext cx="320040" cy="268970"/>
          </a:xfrm>
          <a:prstGeom prst="rect">
            <a:avLst/>
          </a:prstGeom>
        </p:spPr>
      </p:pic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D9115F43-EEB9-604E-EAC5-809E303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57369" y="3344675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C7EE2-B55B-3AEC-A6B7-F5CBD1CF9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154" y="3489970"/>
            <a:ext cx="320040" cy="268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60290D-3100-62A5-5EDE-09AD0685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441" y="340765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718025A1-5C04-5A25-FACD-C000CEFE060F}"/>
              </a:ext>
            </a:extLst>
          </p:cNvPr>
          <p:cNvSpPr/>
          <p:nvPr/>
        </p:nvSpPr>
        <p:spPr>
          <a:xfrm>
            <a:off x="5887899" y="353681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974C6-F8F1-6A06-5C20-F2C2AA49BBDF}"/>
              </a:ext>
            </a:extLst>
          </p:cNvPr>
          <p:cNvSpPr txBox="1"/>
          <p:nvPr/>
        </p:nvSpPr>
        <p:spPr>
          <a:xfrm>
            <a:off x="6755150" y="336223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76BF6D-2DC8-816D-CC7D-51F85E710F11}"/>
              </a:ext>
            </a:extLst>
          </p:cNvPr>
          <p:cNvCxnSpPr>
            <a:cxnSpLocks/>
            <a:stCxn id="33" idx="1"/>
            <a:endCxn id="11" idx="1"/>
          </p:cNvCxnSpPr>
          <p:nvPr/>
        </p:nvCxnSpPr>
        <p:spPr>
          <a:xfrm rot="10800000">
            <a:off x="4307074" y="3278569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2048453" y="898804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1463040" y="53518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Back door trojan [Victim host]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7A312-BF7E-4272-ADE0-3198631282F6}"/>
              </a:ext>
            </a:extLst>
          </p:cNvPr>
          <p:cNvSpPr txBox="1"/>
          <p:nvPr/>
        </p:nvSpPr>
        <p:spPr>
          <a:xfrm>
            <a:off x="5795647" y="494466"/>
            <a:ext cx="123384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1">
                    <a:lumMod val="75000"/>
                  </a:schemeClr>
                </a:solidFill>
              </a:rPr>
              <a:t>Hacker-1’s Trojan connector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F642-3C5B-3B26-43AB-CD98719FA817}"/>
              </a:ext>
            </a:extLst>
          </p:cNvPr>
          <p:cNvSpPr txBox="1"/>
          <p:nvPr/>
        </p:nvSpPr>
        <p:spPr>
          <a:xfrm>
            <a:off x="9424933" y="494466"/>
            <a:ext cx="115585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Hacker-N Trojan connector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C5DC8-3C95-279F-6DF6-DCF87DAF2B7E}"/>
              </a:ext>
            </a:extLst>
          </p:cNvPr>
          <p:cNvSpPr txBox="1"/>
          <p:nvPr/>
        </p:nvSpPr>
        <p:spPr>
          <a:xfrm>
            <a:off x="3661271" y="494466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Host Service Probe program [defender]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CC9DA-7F4A-0826-B36D-AB2EF74F4D3B}"/>
              </a:ext>
            </a:extLst>
          </p:cNvPr>
          <p:cNvCxnSpPr>
            <a:cxnSpLocks/>
          </p:cNvCxnSpPr>
          <p:nvPr/>
        </p:nvCxnSpPr>
        <p:spPr>
          <a:xfrm>
            <a:off x="4303524" y="898803"/>
            <a:ext cx="0" cy="43622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8D67A-64F6-84DB-4091-7599A6B5A546}"/>
              </a:ext>
            </a:extLst>
          </p:cNvPr>
          <p:cNvCxnSpPr>
            <a:cxnSpLocks/>
          </p:cNvCxnSpPr>
          <p:nvPr/>
        </p:nvCxnSpPr>
        <p:spPr>
          <a:xfrm>
            <a:off x="6343085" y="898803"/>
            <a:ext cx="0" cy="47291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D2AE7-6A90-7E78-15E1-EA52B90E27FD}"/>
              </a:ext>
            </a:extLst>
          </p:cNvPr>
          <p:cNvCxnSpPr>
            <a:cxnSpLocks/>
          </p:cNvCxnSpPr>
          <p:nvPr/>
        </p:nvCxnSpPr>
        <p:spPr>
          <a:xfrm>
            <a:off x="10006367" y="885629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CECF3-791F-B895-A525-AB3BA2B9E603}"/>
              </a:ext>
            </a:extLst>
          </p:cNvPr>
          <p:cNvCxnSpPr>
            <a:cxnSpLocks/>
          </p:cNvCxnSpPr>
          <p:nvPr/>
        </p:nvCxnSpPr>
        <p:spPr>
          <a:xfrm flipH="1">
            <a:off x="2034090" y="1368905"/>
            <a:ext cx="225507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53D5B-BEE3-CB4E-0D13-D02E3A58BEEB}"/>
              </a:ext>
            </a:extLst>
          </p:cNvPr>
          <p:cNvSpPr txBox="1"/>
          <p:nvPr/>
        </p:nvSpPr>
        <p:spPr>
          <a:xfrm>
            <a:off x="2292349" y="115830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 Handshake request without correct active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1D4AA-854F-0909-1333-51C8670D249A}"/>
              </a:ext>
            </a:extLst>
          </p:cNvPr>
          <p:cNvCxnSpPr>
            <a:cxnSpLocks/>
          </p:cNvCxnSpPr>
          <p:nvPr/>
        </p:nvCxnSpPr>
        <p:spPr>
          <a:xfrm flipH="1">
            <a:off x="2060226" y="167677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842FA7-94AE-234F-25C4-C789D1965F09}"/>
              </a:ext>
            </a:extLst>
          </p:cNvPr>
          <p:cNvSpPr txBox="1"/>
          <p:nvPr/>
        </p:nvSpPr>
        <p:spPr>
          <a:xfrm>
            <a:off x="4610276" y="146781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2.1 Handshake request with correct active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6E031E-87A2-BD9E-46F2-8BB961EF5594}"/>
              </a:ext>
            </a:extLst>
          </p:cNvPr>
          <p:cNvCxnSpPr>
            <a:cxnSpLocks/>
          </p:cNvCxnSpPr>
          <p:nvPr/>
        </p:nvCxnSpPr>
        <p:spPr>
          <a:xfrm>
            <a:off x="2048453" y="206272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ACC407-C97E-5485-950C-F6651EC89A7C}"/>
              </a:ext>
            </a:extLst>
          </p:cNvPr>
          <p:cNvSpPr txBox="1"/>
          <p:nvPr/>
        </p:nvSpPr>
        <p:spPr>
          <a:xfrm>
            <a:off x="2274779" y="20861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2.2 Trojan ready response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E04A0-E4BB-FD55-4BE9-5339F14E10F5}"/>
              </a:ext>
            </a:extLst>
          </p:cNvPr>
          <p:cNvSpPr txBox="1"/>
          <p:nvPr/>
        </p:nvSpPr>
        <p:spPr>
          <a:xfrm>
            <a:off x="1460285" y="17520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Trojan function activated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9668AA-B162-FC8A-4E39-0BB95AD62FE7}"/>
              </a:ext>
            </a:extLst>
          </p:cNvPr>
          <p:cNvCxnSpPr>
            <a:cxnSpLocks/>
          </p:cNvCxnSpPr>
          <p:nvPr/>
        </p:nvCxnSpPr>
        <p:spPr>
          <a:xfrm flipH="1">
            <a:off x="2037637" y="2614134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33A9B5-10F4-3F6F-F048-5D4733466784}"/>
              </a:ext>
            </a:extLst>
          </p:cNvPr>
          <p:cNvSpPr txBox="1"/>
          <p:nvPr/>
        </p:nvSpPr>
        <p:spPr>
          <a:xfrm>
            <a:off x="4800194" y="2331642"/>
            <a:ext cx="171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2.3 Run command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9226A-9CE8-F602-A12C-D043E1CEBDC5}"/>
              </a:ext>
            </a:extLst>
          </p:cNvPr>
          <p:cNvSpPr txBox="1"/>
          <p:nvPr/>
        </p:nvSpPr>
        <p:spPr>
          <a:xfrm>
            <a:off x="1458429" y="2683930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9335C-C2B1-F23F-D25A-5A2AF5EEA3AC}"/>
              </a:ext>
            </a:extLst>
          </p:cNvPr>
          <p:cNvCxnSpPr>
            <a:cxnSpLocks/>
          </p:cNvCxnSpPr>
          <p:nvPr/>
        </p:nvCxnSpPr>
        <p:spPr>
          <a:xfrm>
            <a:off x="2048452" y="3011475"/>
            <a:ext cx="4273001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F0E07B-621B-75A6-3D15-8BB4B2A64A59}"/>
              </a:ext>
            </a:extLst>
          </p:cNvPr>
          <p:cNvSpPr txBox="1"/>
          <p:nvPr/>
        </p:nvSpPr>
        <p:spPr>
          <a:xfrm>
            <a:off x="2274779" y="3021167"/>
            <a:ext cx="1856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2.4 Command execution 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D9F2-0C0B-BCAA-F26C-B08CB3132EFD}"/>
              </a:ext>
            </a:extLst>
          </p:cNvPr>
          <p:cNvSpPr txBox="1"/>
          <p:nvPr/>
        </p:nvSpPr>
        <p:spPr>
          <a:xfrm>
            <a:off x="7657184" y="481292"/>
            <a:ext cx="1064389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Hacker-2 Trojan connector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B07787-8CF5-1941-2DC2-0F636A91BD6A}"/>
              </a:ext>
            </a:extLst>
          </p:cNvPr>
          <p:cNvCxnSpPr>
            <a:cxnSpLocks/>
          </p:cNvCxnSpPr>
          <p:nvPr/>
        </p:nvCxnSpPr>
        <p:spPr>
          <a:xfrm>
            <a:off x="8172974" y="898803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91DF04-4043-C7A6-507B-96D6592494BE}"/>
              </a:ext>
            </a:extLst>
          </p:cNvPr>
          <p:cNvCxnSpPr>
            <a:cxnSpLocks/>
          </p:cNvCxnSpPr>
          <p:nvPr/>
        </p:nvCxnSpPr>
        <p:spPr>
          <a:xfrm flipH="1">
            <a:off x="2022784" y="3361519"/>
            <a:ext cx="614615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23738D-9C7F-4180-B486-FEE63137B9EA}"/>
              </a:ext>
            </a:extLst>
          </p:cNvPr>
          <p:cNvSpPr txBox="1"/>
          <p:nvPr/>
        </p:nvSpPr>
        <p:spPr>
          <a:xfrm>
            <a:off x="6558595" y="3161464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3.1 Copy file from victim, path /home/xxx/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7B31D7-0113-D71D-FB94-E08C2E8A6F93}"/>
              </a:ext>
            </a:extLst>
          </p:cNvPr>
          <p:cNvSpPr txBox="1"/>
          <p:nvPr/>
        </p:nvSpPr>
        <p:spPr>
          <a:xfrm>
            <a:off x="1458263" y="346758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975FE5-0246-D5E4-9334-2C6905C8656B}"/>
              </a:ext>
            </a:extLst>
          </p:cNvPr>
          <p:cNvCxnSpPr>
            <a:cxnSpLocks/>
          </p:cNvCxnSpPr>
          <p:nvPr/>
        </p:nvCxnSpPr>
        <p:spPr>
          <a:xfrm flipV="1">
            <a:off x="2070085" y="4261207"/>
            <a:ext cx="6098851" cy="182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679D1B-B31E-3D0B-9590-19734BD0C4B4}"/>
              </a:ext>
            </a:extLst>
          </p:cNvPr>
          <p:cNvSpPr txBox="1"/>
          <p:nvPr/>
        </p:nvSpPr>
        <p:spPr>
          <a:xfrm>
            <a:off x="2022783" y="4067738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7179BB-9F22-24C1-0E77-29645ED3A576}"/>
              </a:ext>
            </a:extLst>
          </p:cNvPr>
          <p:cNvSpPr txBox="1"/>
          <p:nvPr/>
        </p:nvSpPr>
        <p:spPr>
          <a:xfrm>
            <a:off x="7516503" y="4382262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F12252-FB09-60D0-6CFF-625842453831}"/>
              </a:ext>
            </a:extLst>
          </p:cNvPr>
          <p:cNvCxnSpPr>
            <a:cxnSpLocks/>
          </p:cNvCxnSpPr>
          <p:nvPr/>
        </p:nvCxnSpPr>
        <p:spPr>
          <a:xfrm flipH="1">
            <a:off x="2026322" y="3808215"/>
            <a:ext cx="7969686" cy="315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0FE17C-94A4-23FD-509A-EF1405338570}"/>
              </a:ext>
            </a:extLst>
          </p:cNvPr>
          <p:cNvSpPr txBox="1"/>
          <p:nvPr/>
        </p:nvSpPr>
        <p:spPr>
          <a:xfrm>
            <a:off x="8287913" y="3573083"/>
            <a:ext cx="1697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4.1 Inject a malware request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A6E8C3-35FD-59D1-94AF-78D90D1E9DD8}"/>
              </a:ext>
            </a:extLst>
          </p:cNvPr>
          <p:cNvCxnSpPr>
            <a:cxnSpLocks/>
          </p:cNvCxnSpPr>
          <p:nvPr/>
        </p:nvCxnSpPr>
        <p:spPr>
          <a:xfrm>
            <a:off x="2036681" y="4082269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FF18D3-0D79-E88C-6D5A-9D7C9FA2934E}"/>
              </a:ext>
            </a:extLst>
          </p:cNvPr>
          <p:cNvSpPr txBox="1"/>
          <p:nvPr/>
        </p:nvSpPr>
        <p:spPr>
          <a:xfrm>
            <a:off x="2019444" y="3867683"/>
            <a:ext cx="176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4.2 Trojan busy, task queued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4C30F8-2DCE-50C7-DCB3-AD79F0DA6528}"/>
              </a:ext>
            </a:extLst>
          </p:cNvPr>
          <p:cNvCxnSpPr>
            <a:cxnSpLocks/>
          </p:cNvCxnSpPr>
          <p:nvPr/>
        </p:nvCxnSpPr>
        <p:spPr>
          <a:xfrm>
            <a:off x="2070085" y="4766335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791341-4014-DE2E-0A68-09585F0F44D0}"/>
              </a:ext>
            </a:extLst>
          </p:cNvPr>
          <p:cNvSpPr txBox="1"/>
          <p:nvPr/>
        </p:nvSpPr>
        <p:spPr>
          <a:xfrm>
            <a:off x="1992796" y="4514204"/>
            <a:ext cx="2735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4.3 Trojan free, ready to receive malware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90CF4D-B832-D30C-BA62-7629B5E1A53D}"/>
              </a:ext>
            </a:extLst>
          </p:cNvPr>
          <p:cNvSpPr txBox="1"/>
          <p:nvPr/>
        </p:nvSpPr>
        <p:spPr>
          <a:xfrm>
            <a:off x="9579026" y="436211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CC4E9-53BD-0A9D-EB30-97AC30A7F4D0}"/>
              </a:ext>
            </a:extLst>
          </p:cNvPr>
          <p:cNvCxnSpPr>
            <a:cxnSpLocks/>
          </p:cNvCxnSpPr>
          <p:nvPr/>
        </p:nvCxnSpPr>
        <p:spPr>
          <a:xfrm flipH="1">
            <a:off x="2027617" y="5019473"/>
            <a:ext cx="79541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2EA09E-8681-4F6E-071F-E72D4CAB3256}"/>
              </a:ext>
            </a:extLst>
          </p:cNvPr>
          <p:cNvSpPr txBox="1"/>
          <p:nvPr/>
        </p:nvSpPr>
        <p:spPr>
          <a:xfrm>
            <a:off x="1453797" y="5146646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5146BE-92D7-03FF-4058-CF82B9E37E85}"/>
              </a:ext>
            </a:extLst>
          </p:cNvPr>
          <p:cNvSpPr txBox="1"/>
          <p:nvPr/>
        </p:nvSpPr>
        <p:spPr>
          <a:xfrm>
            <a:off x="8534738" y="4807673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4.4 Malware File data stream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EFD5F2-0CC3-29E5-E9A2-22EC67E93BA3}"/>
              </a:ext>
            </a:extLst>
          </p:cNvPr>
          <p:cNvSpPr txBox="1"/>
          <p:nvPr/>
        </p:nvSpPr>
        <p:spPr>
          <a:xfrm>
            <a:off x="3365774" y="5250346"/>
            <a:ext cx="226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Not detect trojan service as there is no response (handshake fail)</a:t>
            </a:r>
          </a:p>
        </p:txBody>
      </p:sp>
      <p:pic>
        <p:nvPicPr>
          <p:cNvPr id="2" name="Picture 1" descr="A red horse on wheels&#10;&#10;Description automatically generated">
            <a:extLst>
              <a:ext uri="{FF2B5EF4-FFF2-40B4-BE49-F238E27FC236}">
                <a16:creationId xmlns:a16="http://schemas.microsoft.com/office/drawing/2014/main" id="{1D320202-1B5E-35A6-F8DA-631F52A5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3" name="Picture 2" descr="A red horse on wheels&#10;&#10;Description automatically generated">
            <a:extLst>
              <a:ext uri="{FF2B5EF4-FFF2-40B4-BE49-F238E27FC236}">
                <a16:creationId xmlns:a16="http://schemas.microsoft.com/office/drawing/2014/main" id="{924009DC-3363-032F-CB93-1DC2F449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691" y="484538"/>
            <a:ext cx="227494" cy="227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5B806-B03E-F0F6-C2E2-7F5A585B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76" y="629833"/>
            <a:ext cx="320040" cy="268970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AB8BA4A0-1D1A-38D2-7449-B75BD0085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4408" y="475613"/>
            <a:ext cx="227494" cy="22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8E6E26-4C81-D4BE-DDCD-14DD33CA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93" y="620908"/>
            <a:ext cx="320040" cy="268970"/>
          </a:xfrm>
          <a:prstGeom prst="rect">
            <a:avLst/>
          </a:prstGeom>
        </p:spPr>
      </p:pic>
      <p:pic>
        <p:nvPicPr>
          <p:cNvPr id="18" name="Picture 17" descr="A red horse on wheels&#10;&#10;Description automatically generated">
            <a:extLst>
              <a:ext uri="{FF2B5EF4-FFF2-40B4-BE49-F238E27FC236}">
                <a16:creationId xmlns:a16="http://schemas.microsoft.com/office/drawing/2014/main" id="{9375D1BA-DF7F-C2AF-9720-90CB21AC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6151" y="493682"/>
            <a:ext cx="227494" cy="2274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61B33-7063-2797-73E9-4AEC43DF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36" y="638977"/>
            <a:ext cx="320040" cy="2689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7406A3-3972-D14E-6FAC-A0AC0E13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47" y="2172514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08971F-5DF6-5055-6851-0444B509D6F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53902" y="2338392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C6874D-2B33-951B-B0E1-645B44B5ED88}"/>
              </a:ext>
            </a:extLst>
          </p:cNvPr>
          <p:cNvSpPr txBox="1"/>
          <p:nvPr/>
        </p:nvSpPr>
        <p:spPr>
          <a:xfrm>
            <a:off x="6502281" y="1681842"/>
            <a:ext cx="1383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Hacker-1 control action: rum </a:t>
            </a:r>
            <a:r>
              <a:rPr lang="en-SG" sz="1100" b="1" dirty="0" err="1"/>
              <a:t>cmd</a:t>
            </a:r>
            <a:endParaRPr lang="en-SG" sz="11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650CDD-55A3-72DE-7913-A6B056FF4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43" y="301147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6C2C15-AB01-86F8-99F9-BC6125AE8E74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205998" y="317735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935CEB-752F-5BFB-9627-328C89DC69BA}"/>
              </a:ext>
            </a:extLst>
          </p:cNvPr>
          <p:cNvSpPr txBox="1"/>
          <p:nvPr/>
        </p:nvSpPr>
        <p:spPr>
          <a:xfrm>
            <a:off x="8287913" y="2518521"/>
            <a:ext cx="1259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Hacker-2 control action: Steal file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085CB0D-3834-44E6-7887-B8D11B07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093" y="348069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766805-2F53-CFEF-4430-BE445EE7ED8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0067748" y="364657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843048-3EF9-8653-0E25-36DA48EC017C}"/>
              </a:ext>
            </a:extLst>
          </p:cNvPr>
          <p:cNvSpPr txBox="1"/>
          <p:nvPr/>
        </p:nvSpPr>
        <p:spPr>
          <a:xfrm>
            <a:off x="10149663" y="2987741"/>
            <a:ext cx="1518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Hacker-N control action: inject malware</a:t>
            </a:r>
          </a:p>
        </p:txBody>
      </p:sp>
    </p:spTree>
    <p:extLst>
      <p:ext uri="{BB962C8B-B14F-4D97-AF65-F5344CB8AC3E}">
        <p14:creationId xmlns:p14="http://schemas.microsoft.com/office/powerpoint/2010/main" val="14946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9846154" y="884288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9261922" y="51145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Trojan Controller hub </a:t>
            </a:r>
          </a:p>
        </p:txBody>
      </p:sp>
      <p:pic>
        <p:nvPicPr>
          <p:cNvPr id="29" name="Picture 28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305B99C7-A593-8B90-8053-0CAC4C482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10485165" y="496122"/>
            <a:ext cx="489508" cy="3942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D1708C-BDDD-2045-CEA0-545AE8A046C4}"/>
              </a:ext>
            </a:extLst>
          </p:cNvPr>
          <p:cNvSpPr txBox="1"/>
          <p:nvPr/>
        </p:nvSpPr>
        <p:spPr>
          <a:xfrm>
            <a:off x="1368422" y="511459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Backdoor trojan-0 </a:t>
            </a:r>
          </a:p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[Victim_00]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F1654-2BEF-87B5-49CB-6D0E55466570}"/>
              </a:ext>
            </a:extLst>
          </p:cNvPr>
          <p:cNvCxnSpPr>
            <a:cxnSpLocks/>
          </p:cNvCxnSpPr>
          <p:nvPr/>
        </p:nvCxnSpPr>
        <p:spPr>
          <a:xfrm>
            <a:off x="2010675" y="915796"/>
            <a:ext cx="0" cy="47291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46993-35F0-08DD-AC03-7C1141C2B5CB}"/>
              </a:ext>
            </a:extLst>
          </p:cNvPr>
          <p:cNvCxnSpPr>
            <a:cxnSpLocks/>
          </p:cNvCxnSpPr>
          <p:nvPr/>
        </p:nvCxnSpPr>
        <p:spPr>
          <a:xfrm>
            <a:off x="2010675" y="123444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7AFAF1-E318-4745-4CD0-D5B27397862A}"/>
              </a:ext>
            </a:extLst>
          </p:cNvPr>
          <p:cNvSpPr txBox="1"/>
          <p:nvPr/>
        </p:nvSpPr>
        <p:spPr>
          <a:xfrm>
            <a:off x="1999111" y="997075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 Trojan register request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EF8A7B-B3AE-C751-4A40-BE1AED343FF9}"/>
              </a:ext>
            </a:extLst>
          </p:cNvPr>
          <p:cNvCxnSpPr>
            <a:cxnSpLocks/>
          </p:cNvCxnSpPr>
          <p:nvPr/>
        </p:nvCxnSpPr>
        <p:spPr>
          <a:xfrm flipH="1">
            <a:off x="2010675" y="140817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B20301-BFF7-266C-96AA-1CDAF65F89BB}"/>
              </a:ext>
            </a:extLst>
          </p:cNvPr>
          <p:cNvSpPr txBox="1"/>
          <p:nvPr/>
        </p:nvSpPr>
        <p:spPr>
          <a:xfrm>
            <a:off x="7788679" y="1392683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1.1 Trojan register accept response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80854-9505-2195-A45A-BAD4C0FA3C2E}"/>
              </a:ext>
            </a:extLst>
          </p:cNvPr>
          <p:cNvSpPr txBox="1"/>
          <p:nvPr/>
        </p:nvSpPr>
        <p:spPr>
          <a:xfrm>
            <a:off x="3907406" y="496122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Backdoor trojan-1 </a:t>
            </a:r>
          </a:p>
          <a:p>
            <a:r>
              <a:rPr lang="en-SG" sz="1100" b="1" dirty="0">
                <a:solidFill>
                  <a:srgbClr val="7030A0"/>
                </a:solidFill>
              </a:rPr>
              <a:t>[Victim_01]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D7EBFC-B466-1582-8AD5-124074E4F03A}"/>
              </a:ext>
            </a:extLst>
          </p:cNvPr>
          <p:cNvCxnSpPr>
            <a:cxnSpLocks/>
          </p:cNvCxnSpPr>
          <p:nvPr/>
        </p:nvCxnSpPr>
        <p:spPr>
          <a:xfrm>
            <a:off x="4549659" y="900459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E0D609-DA8E-8D8E-00B1-435F806225F8}"/>
              </a:ext>
            </a:extLst>
          </p:cNvPr>
          <p:cNvSpPr txBox="1"/>
          <p:nvPr/>
        </p:nvSpPr>
        <p:spPr>
          <a:xfrm>
            <a:off x="6510562" y="470737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Backdoor trojan-N </a:t>
            </a:r>
          </a:p>
          <a:p>
            <a:r>
              <a:rPr lang="en-SG" sz="1100" b="1" dirty="0">
                <a:solidFill>
                  <a:srgbClr val="FF0000"/>
                </a:solidFill>
              </a:rPr>
              <a:t>[</a:t>
            </a:r>
            <a:r>
              <a:rPr lang="en-SG" sz="1100" b="1" dirty="0" err="1">
                <a:solidFill>
                  <a:srgbClr val="FF0000"/>
                </a:solidFill>
              </a:rPr>
              <a:t>Victim_N</a:t>
            </a:r>
            <a:r>
              <a:rPr lang="en-SG" sz="1100" b="1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714062-A4CF-7269-43F8-1307B2091814}"/>
              </a:ext>
            </a:extLst>
          </p:cNvPr>
          <p:cNvCxnSpPr>
            <a:cxnSpLocks/>
          </p:cNvCxnSpPr>
          <p:nvPr/>
        </p:nvCxnSpPr>
        <p:spPr>
          <a:xfrm>
            <a:off x="7152815" y="875074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628F8F-3475-EA62-E8D0-3D506FB9AFDA}"/>
              </a:ext>
            </a:extLst>
          </p:cNvPr>
          <p:cNvCxnSpPr>
            <a:cxnSpLocks/>
          </p:cNvCxnSpPr>
          <p:nvPr/>
        </p:nvCxnSpPr>
        <p:spPr>
          <a:xfrm>
            <a:off x="4549659" y="183433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07E9A1-EF1B-0621-C87D-319634D96599}"/>
              </a:ext>
            </a:extLst>
          </p:cNvPr>
          <p:cNvCxnSpPr>
            <a:cxnSpLocks/>
          </p:cNvCxnSpPr>
          <p:nvPr/>
        </p:nvCxnSpPr>
        <p:spPr>
          <a:xfrm flipH="1">
            <a:off x="4538095" y="2029250"/>
            <a:ext cx="5229439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1CAD3B-49BB-4D89-8753-BD17C63ACD00}"/>
              </a:ext>
            </a:extLst>
          </p:cNvPr>
          <p:cNvSpPr txBox="1"/>
          <p:nvPr/>
        </p:nvSpPr>
        <p:spPr>
          <a:xfrm>
            <a:off x="4613831" y="1577186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 Trojan register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77E2D8-C09F-56BB-B14D-28EAD8A5BDE6}"/>
              </a:ext>
            </a:extLst>
          </p:cNvPr>
          <p:cNvSpPr txBox="1"/>
          <p:nvPr/>
        </p:nvSpPr>
        <p:spPr>
          <a:xfrm>
            <a:off x="7806844" y="2029250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2.1 Trojan register accept response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747CFE-FF0F-6B74-A15B-20D9D264329F}"/>
              </a:ext>
            </a:extLst>
          </p:cNvPr>
          <p:cNvCxnSpPr>
            <a:cxnSpLocks/>
          </p:cNvCxnSpPr>
          <p:nvPr/>
        </p:nvCxnSpPr>
        <p:spPr>
          <a:xfrm>
            <a:off x="2028841" y="2476069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7CA0C4-0FFE-5823-1881-66C7DE6109CF}"/>
              </a:ext>
            </a:extLst>
          </p:cNvPr>
          <p:cNvSpPr txBox="1"/>
          <p:nvPr/>
        </p:nvSpPr>
        <p:spPr>
          <a:xfrm>
            <a:off x="2022240" y="22467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1.2 Trojan task fetch request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4190A9-0004-A6F0-21CC-DF26EF9F71D9}"/>
              </a:ext>
            </a:extLst>
          </p:cNvPr>
          <p:cNvCxnSpPr>
            <a:cxnSpLocks/>
          </p:cNvCxnSpPr>
          <p:nvPr/>
        </p:nvCxnSpPr>
        <p:spPr>
          <a:xfrm flipH="1">
            <a:off x="2028841" y="2648712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AE0D24D-C692-17FD-2363-207D817381C2}"/>
              </a:ext>
            </a:extLst>
          </p:cNvPr>
          <p:cNvSpPr txBox="1"/>
          <p:nvPr/>
        </p:nvSpPr>
        <p:spPr>
          <a:xfrm>
            <a:off x="8111319" y="2650323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1.3 Trojan no task response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A09231C0-EF20-E2B6-7A77-999FD73D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2648712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3AC4A33-B53C-8A11-114C-F9B059271963}"/>
              </a:ext>
            </a:extLst>
          </p:cNvPr>
          <p:cNvCxnSpPr>
            <a:cxnSpLocks/>
          </p:cNvCxnSpPr>
          <p:nvPr/>
        </p:nvCxnSpPr>
        <p:spPr>
          <a:xfrm flipH="1">
            <a:off x="9864320" y="2814590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DE04BEF-FB17-57EE-D5C4-7795D9B6A7E0}"/>
              </a:ext>
            </a:extLst>
          </p:cNvPr>
          <p:cNvSpPr txBox="1"/>
          <p:nvPr/>
        </p:nvSpPr>
        <p:spPr>
          <a:xfrm>
            <a:off x="10542530" y="2548006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1.4 Hacker assign run </a:t>
            </a:r>
            <a:r>
              <a:rPr lang="en-SG" sz="1100" b="1" dirty="0" err="1"/>
              <a:t>cmd</a:t>
            </a:r>
            <a:r>
              <a:rPr lang="en-SG" sz="1100" b="1" dirty="0"/>
              <a:t> task to trojan id=0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0CF45C-159C-D645-7FFF-7F5F199BDEA2}"/>
              </a:ext>
            </a:extLst>
          </p:cNvPr>
          <p:cNvCxnSpPr>
            <a:cxnSpLocks/>
          </p:cNvCxnSpPr>
          <p:nvPr/>
        </p:nvCxnSpPr>
        <p:spPr>
          <a:xfrm>
            <a:off x="2010674" y="305174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E48AAD5-26C8-8034-C293-2654DAD62813}"/>
              </a:ext>
            </a:extLst>
          </p:cNvPr>
          <p:cNvSpPr txBox="1"/>
          <p:nvPr/>
        </p:nvSpPr>
        <p:spPr>
          <a:xfrm>
            <a:off x="2037803" y="2831197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1.5 Trojan task fetch 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5C2048-F41B-2481-AAD4-91B1BFAE7E2A}"/>
              </a:ext>
            </a:extLst>
          </p:cNvPr>
          <p:cNvCxnSpPr>
            <a:cxnSpLocks/>
          </p:cNvCxnSpPr>
          <p:nvPr/>
        </p:nvCxnSpPr>
        <p:spPr>
          <a:xfrm flipH="1">
            <a:off x="2010673" y="3280351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F0D6E44-A21E-D26C-905E-4567E7EED136}"/>
              </a:ext>
            </a:extLst>
          </p:cNvPr>
          <p:cNvSpPr txBox="1"/>
          <p:nvPr/>
        </p:nvSpPr>
        <p:spPr>
          <a:xfrm>
            <a:off x="8225680" y="3297741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1.6 Trojan run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request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6F94BC-0A3E-8A29-C37F-BFF9C24C21AA}"/>
              </a:ext>
            </a:extLst>
          </p:cNvPr>
          <p:cNvSpPr txBox="1"/>
          <p:nvPr/>
        </p:nvSpPr>
        <p:spPr>
          <a:xfrm>
            <a:off x="1440024" y="34361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12AEA3-9AE7-3DB8-2578-4D09B56B5F5B}"/>
              </a:ext>
            </a:extLst>
          </p:cNvPr>
          <p:cNvCxnSpPr>
            <a:cxnSpLocks/>
          </p:cNvCxnSpPr>
          <p:nvPr/>
        </p:nvCxnSpPr>
        <p:spPr>
          <a:xfrm>
            <a:off x="2010672" y="389909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27E4F9B-CCF8-CDC0-3DD5-4B006A390C6B}"/>
              </a:ext>
            </a:extLst>
          </p:cNvPr>
          <p:cNvSpPr txBox="1"/>
          <p:nvPr/>
        </p:nvSpPr>
        <p:spPr>
          <a:xfrm>
            <a:off x="2028841" y="3892629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1.7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execution result 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4F3E364C-E9C3-AFC9-0D88-AD4C3C92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3496737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6A0CC8-B937-6333-2261-2D49DFE48378}"/>
              </a:ext>
            </a:extLst>
          </p:cNvPr>
          <p:cNvCxnSpPr>
            <a:cxnSpLocks/>
          </p:cNvCxnSpPr>
          <p:nvPr/>
        </p:nvCxnSpPr>
        <p:spPr>
          <a:xfrm flipH="1">
            <a:off x="9864320" y="3662615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88A82D8-CDBA-B41A-0A94-B0B861A55FEC}"/>
              </a:ext>
            </a:extLst>
          </p:cNvPr>
          <p:cNvSpPr txBox="1"/>
          <p:nvPr/>
        </p:nvSpPr>
        <p:spPr>
          <a:xfrm>
            <a:off x="10542530" y="3396031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2.2 Hacker assign steal file from trojan id=1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843331-F488-92C4-D689-5D46F07F1B31}"/>
              </a:ext>
            </a:extLst>
          </p:cNvPr>
          <p:cNvCxnSpPr>
            <a:cxnSpLocks/>
          </p:cNvCxnSpPr>
          <p:nvPr/>
        </p:nvCxnSpPr>
        <p:spPr>
          <a:xfrm>
            <a:off x="4549659" y="422701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527347-D026-AED2-EFDC-F56000CBE11E}"/>
              </a:ext>
            </a:extLst>
          </p:cNvPr>
          <p:cNvSpPr txBox="1"/>
          <p:nvPr/>
        </p:nvSpPr>
        <p:spPr>
          <a:xfrm>
            <a:off x="4519564" y="3963401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task fetch request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1F0D39-FC71-6F10-C98F-A68040FD8146}"/>
              </a:ext>
            </a:extLst>
          </p:cNvPr>
          <p:cNvCxnSpPr>
            <a:cxnSpLocks/>
          </p:cNvCxnSpPr>
          <p:nvPr/>
        </p:nvCxnSpPr>
        <p:spPr>
          <a:xfrm flipH="1">
            <a:off x="4549659" y="4434232"/>
            <a:ext cx="5278330" cy="2741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0EDF23-D308-5B84-8181-06426959A10B}"/>
              </a:ext>
            </a:extLst>
          </p:cNvPr>
          <p:cNvSpPr txBox="1"/>
          <p:nvPr/>
        </p:nvSpPr>
        <p:spPr>
          <a:xfrm>
            <a:off x="7725284" y="4397776"/>
            <a:ext cx="2220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transfer file to hub request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2CE1CB-BEBC-C12E-FF66-DF5B2BC18A87}"/>
              </a:ext>
            </a:extLst>
          </p:cNvPr>
          <p:cNvSpPr txBox="1"/>
          <p:nvPr/>
        </p:nvSpPr>
        <p:spPr>
          <a:xfrm>
            <a:off x="4045823" y="4564345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0F65B64-2E37-5CA6-AC74-D331299AFE63}"/>
              </a:ext>
            </a:extLst>
          </p:cNvPr>
          <p:cNvCxnSpPr>
            <a:cxnSpLocks/>
          </p:cNvCxnSpPr>
          <p:nvPr/>
        </p:nvCxnSpPr>
        <p:spPr>
          <a:xfrm flipV="1">
            <a:off x="4549659" y="4870225"/>
            <a:ext cx="5278330" cy="1386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D23ADF-1EBA-4466-587B-4F9A15BD398C}"/>
              </a:ext>
            </a:extLst>
          </p:cNvPr>
          <p:cNvSpPr txBox="1"/>
          <p:nvPr/>
        </p:nvSpPr>
        <p:spPr>
          <a:xfrm>
            <a:off x="4499514" y="4927959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FC532E-FF10-6AC1-DDA2-F6B36D225AC8}"/>
              </a:ext>
            </a:extLst>
          </p:cNvPr>
          <p:cNvSpPr txBox="1"/>
          <p:nvPr/>
        </p:nvSpPr>
        <p:spPr>
          <a:xfrm>
            <a:off x="9344801" y="5055598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97DD47-C595-B5EB-FA6C-8DCD2C608F64}"/>
              </a:ext>
            </a:extLst>
          </p:cNvPr>
          <p:cNvCxnSpPr>
            <a:cxnSpLocks/>
          </p:cNvCxnSpPr>
          <p:nvPr/>
        </p:nvCxnSpPr>
        <p:spPr>
          <a:xfrm>
            <a:off x="7189269" y="1634439"/>
            <a:ext cx="2596553" cy="191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A7BAA41-C43F-A0DC-4984-EEEDFAEA455B}"/>
              </a:ext>
            </a:extLst>
          </p:cNvPr>
          <p:cNvSpPr txBox="1"/>
          <p:nvPr/>
        </p:nvSpPr>
        <p:spPr>
          <a:xfrm>
            <a:off x="7150195" y="1606958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3.1 Trojan register request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4A5419-7054-D05B-6B4A-1B8F0911DD4A}"/>
              </a:ext>
            </a:extLst>
          </p:cNvPr>
          <p:cNvCxnSpPr>
            <a:cxnSpLocks/>
          </p:cNvCxnSpPr>
          <p:nvPr/>
        </p:nvCxnSpPr>
        <p:spPr>
          <a:xfrm flipH="1">
            <a:off x="7188824" y="2281901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5AEE302-4D2E-A13D-6BBC-9E681983AB7C}"/>
              </a:ext>
            </a:extLst>
          </p:cNvPr>
          <p:cNvSpPr txBox="1"/>
          <p:nvPr/>
        </p:nvSpPr>
        <p:spPr>
          <a:xfrm>
            <a:off x="7813445" y="2259848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3.2 Trojan register reject response</a:t>
            </a:r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283950F3-97C4-1C9D-D9E5-62100DCF5825}"/>
              </a:ext>
            </a:extLst>
          </p:cNvPr>
          <p:cNvSpPr/>
          <p:nvPr/>
        </p:nvSpPr>
        <p:spPr>
          <a:xfrm>
            <a:off x="6821123" y="2281902"/>
            <a:ext cx="283209" cy="27129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9AF55-5303-BE83-9EFA-8ECB661CA049}"/>
              </a:ext>
            </a:extLst>
          </p:cNvPr>
          <p:cNvSpPr txBox="1"/>
          <p:nvPr/>
        </p:nvSpPr>
        <p:spPr>
          <a:xfrm>
            <a:off x="5488322" y="3455141"/>
            <a:ext cx="153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3.3 sleep register cooldown time interval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08C0528-E068-74CF-268E-74B88504B79A}"/>
              </a:ext>
            </a:extLst>
          </p:cNvPr>
          <p:cNvCxnSpPr>
            <a:cxnSpLocks/>
          </p:cNvCxnSpPr>
          <p:nvPr/>
        </p:nvCxnSpPr>
        <p:spPr>
          <a:xfrm>
            <a:off x="7170981" y="4943052"/>
            <a:ext cx="2693339" cy="6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ED86ACA-B93F-B0B9-5D2A-7D6D6954E923}"/>
              </a:ext>
            </a:extLst>
          </p:cNvPr>
          <p:cNvSpPr txBox="1"/>
          <p:nvPr/>
        </p:nvSpPr>
        <p:spPr>
          <a:xfrm>
            <a:off x="7120586" y="4987202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3.4 Trojan register request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2362893-FAB5-74E2-08A4-5191E7566E16}"/>
              </a:ext>
            </a:extLst>
          </p:cNvPr>
          <p:cNvCxnSpPr>
            <a:cxnSpLocks/>
          </p:cNvCxnSpPr>
          <p:nvPr/>
        </p:nvCxnSpPr>
        <p:spPr>
          <a:xfrm flipH="1">
            <a:off x="7165151" y="5388369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43E3332-96E3-B69F-E244-7064707EEEB2}"/>
              </a:ext>
            </a:extLst>
          </p:cNvPr>
          <p:cNvSpPr txBox="1"/>
          <p:nvPr/>
        </p:nvSpPr>
        <p:spPr>
          <a:xfrm>
            <a:off x="7789772" y="5366316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3.5 Trojan register accept response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A59C736-79DD-A2E8-891D-7D45A176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537775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8E8136-CDFE-24FF-C1A2-2421C558F851}"/>
              </a:ext>
            </a:extLst>
          </p:cNvPr>
          <p:cNvCxnSpPr>
            <a:cxnSpLocks/>
          </p:cNvCxnSpPr>
          <p:nvPr/>
        </p:nvCxnSpPr>
        <p:spPr>
          <a:xfrm flipH="1">
            <a:off x="9864320" y="5488769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D85AB3D-13FA-3177-86EF-F49E76807E25}"/>
              </a:ext>
            </a:extLst>
          </p:cNvPr>
          <p:cNvSpPr txBox="1"/>
          <p:nvPr/>
        </p:nvSpPr>
        <p:spPr>
          <a:xfrm>
            <a:off x="10542530" y="5277049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3.7 Hacker assign inject malware to trojan id=N</a:t>
            </a:r>
          </a:p>
        </p:txBody>
      </p:sp>
      <p:pic>
        <p:nvPicPr>
          <p:cNvPr id="135" name="Picture 134" descr="A red horse on wheels&#10;&#10;Description automatically generated">
            <a:extLst>
              <a:ext uri="{FF2B5EF4-FFF2-40B4-BE49-F238E27FC236}">
                <a16:creationId xmlns:a16="http://schemas.microsoft.com/office/drawing/2014/main" id="{F01200E4-EC65-1AFE-C0A4-FF44F52CB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136" name="Picture 135" descr="A red horse on wheels&#10;&#10;Description automatically generated">
            <a:extLst>
              <a:ext uri="{FF2B5EF4-FFF2-40B4-BE49-F238E27FC236}">
                <a16:creationId xmlns:a16="http://schemas.microsoft.com/office/drawing/2014/main" id="{E0874974-4AAF-39E2-333A-EC9B56964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5484" y="505892"/>
            <a:ext cx="323830" cy="323830"/>
          </a:xfrm>
          <a:prstGeom prst="rect">
            <a:avLst/>
          </a:prstGeom>
        </p:spPr>
      </p:pic>
      <p:pic>
        <p:nvPicPr>
          <p:cNvPr id="137" name="Picture 136" descr="A red horse on wheels&#10;&#10;Description automatically generated">
            <a:extLst>
              <a:ext uri="{FF2B5EF4-FFF2-40B4-BE49-F238E27FC236}">
                <a16:creationId xmlns:a16="http://schemas.microsoft.com/office/drawing/2014/main" id="{435509F9-85AB-523D-BA8C-DFC29C4E6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221" y="475944"/>
            <a:ext cx="323830" cy="3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10BB4AF-54F5-D872-3EE8-378C1518D9EB}"/>
              </a:ext>
            </a:extLst>
          </p:cNvPr>
          <p:cNvSpPr/>
          <p:nvPr/>
        </p:nvSpPr>
        <p:spPr>
          <a:xfrm>
            <a:off x="9265650" y="1254192"/>
            <a:ext cx="1569990" cy="140228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5E213A-2F70-6517-2A18-9B75B9029F66}"/>
              </a:ext>
            </a:extLst>
          </p:cNvPr>
          <p:cNvSpPr/>
          <p:nvPr/>
        </p:nvSpPr>
        <p:spPr>
          <a:xfrm>
            <a:off x="382565" y="1153120"/>
            <a:ext cx="7144556" cy="499312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2270646" y="1442699"/>
            <a:ext cx="1023748" cy="348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 door 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2183410" y="2719905"/>
            <a:ext cx="1530085" cy="429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Init harmful function &amp; action  executor</a:t>
            </a:r>
            <a:endParaRPr lang="en-SG" sz="11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82520" y="1791693"/>
            <a:ext cx="0" cy="9399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2724000" y="18441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3917150" y="2976357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78293" y="2479910"/>
            <a:ext cx="2105955" cy="49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78293" y="2323346"/>
            <a:ext cx="3841367" cy="1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5942774" y="3508656"/>
            <a:ext cx="1353772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trojan reporter (UDP-client)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3925395" y="24543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5696241" y="231074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2270646" y="4738967"/>
            <a:ext cx="1442849" cy="2629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 execution loop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</p:cNvCxnSpPr>
          <p:nvPr/>
        </p:nvCxnSpPr>
        <p:spPr>
          <a:xfrm>
            <a:off x="2790187" y="3149152"/>
            <a:ext cx="0" cy="1571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9497291" y="144269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connector </a:t>
            </a:r>
            <a:endParaRPr lang="en-SG" sz="11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346200" y="804306"/>
            <a:ext cx="28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183321" y="898039"/>
            <a:ext cx="266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Internal Attacker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423388" y="310628"/>
            <a:ext cx="315760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System Workflow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52B3981-3141-5602-02A6-61EFB1F3D8B7}"/>
              </a:ext>
            </a:extLst>
          </p:cNvPr>
          <p:cNvCxnSpPr>
            <a:cxnSpLocks/>
            <a:stCxn id="17" idx="1"/>
            <a:endCxn id="64" idx="0"/>
          </p:cNvCxnSpPr>
          <p:nvPr/>
        </p:nvCxnSpPr>
        <p:spPr>
          <a:xfrm rot="10800000" flipV="1">
            <a:off x="3604276" y="3211233"/>
            <a:ext cx="312874" cy="992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12731-A7B3-54C4-7720-36AD1FD2186D}"/>
              </a:ext>
            </a:extLst>
          </p:cNvPr>
          <p:cNvSpPr txBox="1"/>
          <p:nvPr/>
        </p:nvSpPr>
        <p:spPr>
          <a:xfrm>
            <a:off x="3542351" y="3381947"/>
            <a:ext cx="153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connector 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617671-5E5A-D247-4767-BBBB732B09EB}"/>
              </a:ext>
            </a:extLst>
          </p:cNvPr>
          <p:cNvCxnSpPr>
            <a:cxnSpLocks/>
            <a:stCxn id="22" idx="1"/>
            <a:endCxn id="64" idx="3"/>
          </p:cNvCxnSpPr>
          <p:nvPr/>
        </p:nvCxnSpPr>
        <p:spPr>
          <a:xfrm rot="10800000" flipV="1">
            <a:off x="4105652" y="3743533"/>
            <a:ext cx="1837123" cy="6272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1573AC-D44D-9F37-7DB0-500D2903F51C}"/>
              </a:ext>
            </a:extLst>
          </p:cNvPr>
          <p:cNvSpPr txBox="1"/>
          <p:nvPr/>
        </p:nvSpPr>
        <p:spPr>
          <a:xfrm>
            <a:off x="4977320" y="3705112"/>
            <a:ext cx="13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hub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E05D3A-CC0A-F71F-F277-42FD7DEFCDB2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4517189" y="3446111"/>
            <a:ext cx="367059" cy="198799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D24507-21BB-6CA7-B44B-41C94B4D3C7B}"/>
              </a:ext>
            </a:extLst>
          </p:cNvPr>
          <p:cNvCxnSpPr>
            <a:cxnSpLocks/>
            <a:stCxn id="50" idx="3"/>
            <a:endCxn id="30" idx="0"/>
          </p:cNvCxnSpPr>
          <p:nvPr/>
        </p:nvCxnSpPr>
        <p:spPr>
          <a:xfrm>
            <a:off x="3713495" y="4870437"/>
            <a:ext cx="179659" cy="33918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5FA5AF2-7768-0581-ADE6-ED001CD927D2}"/>
              </a:ext>
            </a:extLst>
          </p:cNvPr>
          <p:cNvSpPr txBox="1"/>
          <p:nvPr/>
        </p:nvSpPr>
        <p:spPr>
          <a:xfrm>
            <a:off x="3734732" y="4664592"/>
            <a:ext cx="11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 execution result </a:t>
            </a:r>
            <a:endParaRPr lang="en-SG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397C-3BD6-77CB-B1D7-D71667C9DBF9}"/>
              </a:ext>
            </a:extLst>
          </p:cNvPr>
          <p:cNvSpPr/>
          <p:nvPr/>
        </p:nvSpPr>
        <p:spPr>
          <a:xfrm>
            <a:off x="3102900" y="4203789"/>
            <a:ext cx="1002751" cy="333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Tasks queue manager  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3C94A0-385D-7AC8-55B0-40CF92AD8E6E}"/>
              </a:ext>
            </a:extLst>
          </p:cNvPr>
          <p:cNvCxnSpPr>
            <a:cxnSpLocks/>
            <a:stCxn id="64" idx="1"/>
            <a:endCxn id="50" idx="0"/>
          </p:cNvCxnSpPr>
          <p:nvPr/>
        </p:nvCxnSpPr>
        <p:spPr>
          <a:xfrm rot="10800000" flipV="1">
            <a:off x="2992072" y="4370777"/>
            <a:ext cx="110829" cy="3681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877DE1B-7469-2547-4F76-41FE489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48" y="3602364"/>
            <a:ext cx="361275" cy="39695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FD98F82-4ABA-38D0-2FA9-02A4651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9" y="3754764"/>
            <a:ext cx="342978" cy="39695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EBF769-E3DB-2AB0-9B66-3CEDD6A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7" y="3909817"/>
            <a:ext cx="361275" cy="396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1316F09-07F8-FDCC-2082-F24E729191C4}"/>
              </a:ext>
            </a:extLst>
          </p:cNvPr>
          <p:cNvSpPr txBox="1"/>
          <p:nvPr/>
        </p:nvSpPr>
        <p:spPr>
          <a:xfrm>
            <a:off x="2720890" y="3350354"/>
            <a:ext cx="721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Harmful function API set </a:t>
            </a:r>
            <a:endParaRPr lang="en-SG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1E0F44-26D4-860F-68FF-B71FBCB11FA2}"/>
              </a:ext>
            </a:extLst>
          </p:cNvPr>
          <p:cNvCxnSpPr>
            <a:cxnSpLocks/>
          </p:cNvCxnSpPr>
          <p:nvPr/>
        </p:nvCxnSpPr>
        <p:spPr>
          <a:xfrm>
            <a:off x="1700881" y="1206752"/>
            <a:ext cx="0" cy="49458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6D025C-F33D-3ACA-1695-27E7886DEFB5}"/>
              </a:ext>
            </a:extLst>
          </p:cNvPr>
          <p:cNvCxnSpPr>
            <a:cxnSpLocks/>
            <a:stCxn id="4" idx="1"/>
            <a:endCxn id="161" idx="0"/>
          </p:cNvCxnSpPr>
          <p:nvPr/>
        </p:nvCxnSpPr>
        <p:spPr>
          <a:xfrm rot="10800000" flipV="1">
            <a:off x="1002990" y="1617196"/>
            <a:ext cx="1267657" cy="2262958"/>
          </a:xfrm>
          <a:prstGeom prst="bentConnector2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DE2197-DA26-9FB5-B18A-5855F2121B6F}"/>
              </a:ext>
            </a:extLst>
          </p:cNvPr>
          <p:cNvSpPr/>
          <p:nvPr/>
        </p:nvSpPr>
        <p:spPr>
          <a:xfrm>
            <a:off x="568606" y="3880154"/>
            <a:ext cx="868765" cy="36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9A361-2C2B-DD11-B75C-39A08C86273F}"/>
              </a:ext>
            </a:extLst>
          </p:cNvPr>
          <p:cNvSpPr/>
          <p:nvPr/>
        </p:nvSpPr>
        <p:spPr>
          <a:xfrm>
            <a:off x="567033" y="5153332"/>
            <a:ext cx="870494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021293F-F398-87E6-BD51-116C915C7494}"/>
              </a:ext>
            </a:extLst>
          </p:cNvPr>
          <p:cNvCxnSpPr>
            <a:cxnSpLocks/>
          </p:cNvCxnSpPr>
          <p:nvPr/>
        </p:nvCxnSpPr>
        <p:spPr>
          <a:xfrm flipH="1">
            <a:off x="973533" y="4241215"/>
            <a:ext cx="709" cy="91211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20F933-46F9-EEF8-209D-53BD75A73B19}"/>
              </a:ext>
            </a:extLst>
          </p:cNvPr>
          <p:cNvSpPr/>
          <p:nvPr/>
        </p:nvSpPr>
        <p:spPr>
          <a:xfrm>
            <a:off x="1804992" y="5258777"/>
            <a:ext cx="868765" cy="323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3DB6B99-192B-BC37-2874-089E3BF2033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067270" y="1982642"/>
            <a:ext cx="656731" cy="325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BD0F3B7-705F-7229-398C-F099009DFB90}"/>
              </a:ext>
            </a:extLst>
          </p:cNvPr>
          <p:cNvSpPr/>
          <p:nvPr/>
        </p:nvSpPr>
        <p:spPr>
          <a:xfrm>
            <a:off x="1792799" y="5811111"/>
            <a:ext cx="1788195" cy="267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46A0065-04AA-67C5-296B-25F9B7E24DB0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1437527" y="5420390"/>
            <a:ext cx="367465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B2A1A0-500E-C90E-508F-A130E4F21318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2239375" y="5582004"/>
            <a:ext cx="0" cy="247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30B7444-97F1-EA32-FF42-A356E7651151}"/>
              </a:ext>
            </a:extLst>
          </p:cNvPr>
          <p:cNvCxnSpPr>
            <a:cxnSpLocks/>
            <a:stCxn id="181" idx="1"/>
            <a:endCxn id="161" idx="3"/>
          </p:cNvCxnSpPr>
          <p:nvPr/>
        </p:nvCxnSpPr>
        <p:spPr>
          <a:xfrm rot="10800000">
            <a:off x="1437371" y="4060686"/>
            <a:ext cx="355428" cy="188395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A94FE0A-A433-6338-1A94-6586967DDF61}"/>
              </a:ext>
            </a:extLst>
          </p:cNvPr>
          <p:cNvSpPr txBox="1"/>
          <p:nvPr/>
        </p:nvSpPr>
        <p:spPr>
          <a:xfrm>
            <a:off x="992745" y="4297815"/>
            <a:ext cx="104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7030A0"/>
                </a:solidFill>
              </a:rPr>
              <a:t>Watchdogs mutually protection dead loop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844C781-FB3A-5527-C9D5-EC00FB133284}"/>
              </a:ext>
            </a:extLst>
          </p:cNvPr>
          <p:cNvSpPr txBox="1"/>
          <p:nvPr/>
        </p:nvSpPr>
        <p:spPr>
          <a:xfrm>
            <a:off x="365366" y="1144002"/>
            <a:ext cx="14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Watchdog process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B7EB53-3280-B645-0196-C1AB9E3F7B52}"/>
              </a:ext>
            </a:extLst>
          </p:cNvPr>
          <p:cNvSpPr txBox="1"/>
          <p:nvPr/>
        </p:nvSpPr>
        <p:spPr>
          <a:xfrm>
            <a:off x="1802786" y="1151681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Backdoor trojan process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47F93-6A51-F4BD-772E-97228952F4A7}"/>
              </a:ext>
            </a:extLst>
          </p:cNvPr>
          <p:cNvSpPr txBox="1"/>
          <p:nvPr/>
        </p:nvSpPr>
        <p:spPr>
          <a:xfrm>
            <a:off x="952019" y="1608059"/>
            <a:ext cx="8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Start new individual watchdog protector process 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CD42-70D6-BE48-1592-74EB5E5177B1}"/>
              </a:ext>
            </a:extLst>
          </p:cNvPr>
          <p:cNvSpPr txBox="1"/>
          <p:nvPr/>
        </p:nvSpPr>
        <p:spPr>
          <a:xfrm>
            <a:off x="1818630" y="2194812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Watchdog thread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E2040-1FCF-6AEC-728B-6B577F13F150}"/>
              </a:ext>
            </a:extLst>
          </p:cNvPr>
          <p:cNvSpPr/>
          <p:nvPr/>
        </p:nvSpPr>
        <p:spPr>
          <a:xfrm>
            <a:off x="3269119" y="5209624"/>
            <a:ext cx="1248070" cy="4489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Result feedback generator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11F3D6-70B8-38C0-527F-7DCE627132B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510938" y="3978410"/>
            <a:ext cx="2108722" cy="16035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7F452D-6B08-E336-1992-E130D1F7A26B}"/>
              </a:ext>
            </a:extLst>
          </p:cNvPr>
          <p:cNvSpPr txBox="1"/>
          <p:nvPr/>
        </p:nvSpPr>
        <p:spPr>
          <a:xfrm>
            <a:off x="4832514" y="4961521"/>
            <a:ext cx="11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package to hacker </a:t>
            </a:r>
            <a:endParaRPr lang="en-SG" sz="1200" dirty="0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45E0D74-9425-5556-0A93-85A08DB07E8D}"/>
              </a:ext>
            </a:extLst>
          </p:cNvPr>
          <p:cNvSpPr/>
          <p:nvPr/>
        </p:nvSpPr>
        <p:spPr>
          <a:xfrm>
            <a:off x="7783193" y="4232975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8" name="Picture 4" descr="Top Networking Interview Questions (2023) - InterviewBit">
            <a:extLst>
              <a:ext uri="{FF2B5EF4-FFF2-40B4-BE49-F238E27FC236}">
                <a16:creationId xmlns:a16="http://schemas.microsoft.com/office/drawing/2014/main" id="{4018BE31-292C-55C0-1FCD-E6B1830D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852757" y="2422280"/>
            <a:ext cx="621253" cy="5012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A68AB53-1E17-BF89-3EF5-4D98C8BF46B8}"/>
              </a:ext>
            </a:extLst>
          </p:cNvPr>
          <p:cNvSpPr txBox="1"/>
          <p:nvPr/>
        </p:nvSpPr>
        <p:spPr>
          <a:xfrm>
            <a:off x="7839116" y="2174181"/>
            <a:ext cx="102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 subnet</a:t>
            </a:r>
            <a:endParaRPr lang="en-SG" sz="1200" b="1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EF26611-0E42-8EBD-0A84-37799966F585}"/>
              </a:ext>
            </a:extLst>
          </p:cNvPr>
          <p:cNvCxnSpPr>
            <a:cxnSpLocks/>
            <a:stCxn id="135" idx="1"/>
            <a:endCxn id="1028" idx="3"/>
          </p:cNvCxnSpPr>
          <p:nvPr/>
        </p:nvCxnSpPr>
        <p:spPr>
          <a:xfrm rot="10800000" flipV="1">
            <a:off x="8474011" y="1643421"/>
            <a:ext cx="1023281" cy="10295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C7B4C-8C2D-1C84-3CB1-5995E8ADF68B}"/>
              </a:ext>
            </a:extLst>
          </p:cNvPr>
          <p:cNvSpPr/>
          <p:nvPr/>
        </p:nvSpPr>
        <p:spPr>
          <a:xfrm>
            <a:off x="9497291" y="2075845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feed back handler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F24A281-CCC3-34F9-BABA-9779E5D47939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 flipV="1">
            <a:off x="5873583" y="2672922"/>
            <a:ext cx="1979175" cy="459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17756E-F163-2B88-AEFE-E4BC85AA7597}"/>
              </a:ext>
            </a:extLst>
          </p:cNvPr>
          <p:cNvSpPr txBox="1"/>
          <p:nvPr/>
        </p:nvSpPr>
        <p:spPr>
          <a:xfrm>
            <a:off x="8069409" y="1410651"/>
            <a:ext cx="1220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62F0AF-C42E-B0DF-8D4E-0A293B097D15}"/>
              </a:ext>
            </a:extLst>
          </p:cNvPr>
          <p:cNvCxnSpPr>
            <a:cxnSpLocks/>
          </p:cNvCxnSpPr>
          <p:nvPr/>
        </p:nvCxnSpPr>
        <p:spPr>
          <a:xfrm flipV="1">
            <a:off x="5933444" y="2791539"/>
            <a:ext cx="1931484" cy="477427"/>
          </a:xfrm>
          <a:prstGeom prst="bentConnector3">
            <a:avLst>
              <a:gd name="adj1" fmla="val 5804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192E6-AFDD-69A9-848D-E86D548C3ED9}"/>
              </a:ext>
            </a:extLst>
          </p:cNvPr>
          <p:cNvCxnSpPr>
            <a:cxnSpLocks/>
          </p:cNvCxnSpPr>
          <p:nvPr/>
        </p:nvCxnSpPr>
        <p:spPr>
          <a:xfrm flipV="1">
            <a:off x="8511422" y="2310741"/>
            <a:ext cx="985869" cy="522287"/>
          </a:xfrm>
          <a:prstGeom prst="bentConnector3">
            <a:avLst>
              <a:gd name="adj1" fmla="val 620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10E387-B9B4-CA52-FB37-DD5DD925EE73}"/>
              </a:ext>
            </a:extLst>
          </p:cNvPr>
          <p:cNvSpPr txBox="1"/>
          <p:nvPr/>
        </p:nvSpPr>
        <p:spPr>
          <a:xfrm>
            <a:off x="7043984" y="2863770"/>
            <a:ext cx="148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8764EF-C941-594B-55D2-9CF1B8BF171F}"/>
              </a:ext>
            </a:extLst>
          </p:cNvPr>
          <p:cNvSpPr/>
          <p:nvPr/>
        </p:nvSpPr>
        <p:spPr>
          <a:xfrm>
            <a:off x="9335671" y="3999320"/>
            <a:ext cx="1983280" cy="193855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9497291" y="4151720"/>
            <a:ext cx="1537898" cy="33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controller hub </a:t>
            </a:r>
            <a:endParaRPr lang="en-SG" sz="11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955FF-5509-262A-1BC3-367371888769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939528" y="1844142"/>
            <a:ext cx="0" cy="2317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1C6A8D-3D8F-03D4-D9D3-54BD4F4ECAC9}"/>
              </a:ext>
            </a:extLst>
          </p:cNvPr>
          <p:cNvSpPr txBox="1"/>
          <p:nvPr/>
        </p:nvSpPr>
        <p:spPr>
          <a:xfrm>
            <a:off x="9350855" y="3673984"/>
            <a:ext cx="22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Outside Attacker Machine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9B662-5C55-76F6-E155-C2B2BE68B79E}"/>
              </a:ext>
            </a:extLst>
          </p:cNvPr>
          <p:cNvSpPr/>
          <p:nvPr/>
        </p:nvSpPr>
        <p:spPr>
          <a:xfrm>
            <a:off x="10124731" y="5425476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report handler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C7FC813-B981-B100-4FA3-5E9FB08B28D8}"/>
              </a:ext>
            </a:extLst>
          </p:cNvPr>
          <p:cNvCxnSpPr>
            <a:cxnSpLocks/>
            <a:stCxn id="22" idx="3"/>
            <a:endCxn id="53" idx="3"/>
          </p:cNvCxnSpPr>
          <p:nvPr/>
        </p:nvCxnSpPr>
        <p:spPr>
          <a:xfrm>
            <a:off x="7296546" y="3743533"/>
            <a:ext cx="1054569" cy="52429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3BBAC9B-4EFE-9DBE-68A1-C02D4DBA2EC3}"/>
              </a:ext>
            </a:extLst>
          </p:cNvPr>
          <p:cNvCxnSpPr>
            <a:cxnSpLocks/>
            <a:stCxn id="53" idx="0"/>
            <a:endCxn id="141" idx="1"/>
          </p:cNvCxnSpPr>
          <p:nvPr/>
        </p:nvCxnSpPr>
        <p:spPr>
          <a:xfrm flipV="1">
            <a:off x="8918089" y="4321679"/>
            <a:ext cx="579202" cy="216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325D0-A1A9-3C6F-9860-890DF3B8FFD7}"/>
              </a:ext>
            </a:extLst>
          </p:cNvPr>
          <p:cNvSpPr txBox="1"/>
          <p:nvPr/>
        </p:nvSpPr>
        <p:spPr>
          <a:xfrm>
            <a:off x="8308085" y="3429000"/>
            <a:ext cx="109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report to hub and fetch the task assign to it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16118A2-E36B-38E0-6E34-E3A1BF57B98A}"/>
              </a:ext>
            </a:extLst>
          </p:cNvPr>
          <p:cNvCxnSpPr>
            <a:cxnSpLocks/>
          </p:cNvCxnSpPr>
          <p:nvPr/>
        </p:nvCxnSpPr>
        <p:spPr>
          <a:xfrm rot="10800000">
            <a:off x="8750807" y="4706740"/>
            <a:ext cx="766206" cy="261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8D5F7D-AFFD-971E-EEFE-2AE8CA890D48}"/>
              </a:ext>
            </a:extLst>
          </p:cNvPr>
          <p:cNvCxnSpPr>
            <a:cxnSpLocks/>
          </p:cNvCxnSpPr>
          <p:nvPr/>
        </p:nvCxnSpPr>
        <p:spPr>
          <a:xfrm>
            <a:off x="10835640" y="4512590"/>
            <a:ext cx="0" cy="907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1DD35C-7AF4-FD56-D670-EB49F0CC9B34}"/>
              </a:ext>
            </a:extLst>
          </p:cNvPr>
          <p:cNvSpPr/>
          <p:nvPr/>
        </p:nvSpPr>
        <p:spPr>
          <a:xfrm>
            <a:off x="9517013" y="4776279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Trojans' tasks manager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F6993E-9F35-E66B-3C76-634CBCED3856}"/>
              </a:ext>
            </a:extLst>
          </p:cNvPr>
          <p:cNvCxnSpPr>
            <a:cxnSpLocks/>
          </p:cNvCxnSpPr>
          <p:nvPr/>
        </p:nvCxnSpPr>
        <p:spPr>
          <a:xfrm>
            <a:off x="9845040" y="4491637"/>
            <a:ext cx="0" cy="284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E30BEC5-0A10-2805-A4EE-5B64ED9ACB0D}"/>
              </a:ext>
            </a:extLst>
          </p:cNvPr>
          <p:cNvCxnSpPr>
            <a:cxnSpLocks/>
          </p:cNvCxnSpPr>
          <p:nvPr/>
        </p:nvCxnSpPr>
        <p:spPr>
          <a:xfrm rot="10800000">
            <a:off x="7262853" y="3857326"/>
            <a:ext cx="941154" cy="410502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7D8840C-CFCB-5DB1-5308-E1570B63BB5B}"/>
              </a:ext>
            </a:extLst>
          </p:cNvPr>
          <p:cNvSpPr txBox="1"/>
          <p:nvPr/>
        </p:nvSpPr>
        <p:spPr>
          <a:xfrm>
            <a:off x="8656257" y="4706740"/>
            <a:ext cx="1135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DB51D4-E50A-3569-3233-CE166E84308E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142230" y="4005680"/>
            <a:ext cx="644486" cy="532084"/>
          </a:xfrm>
          <a:prstGeom prst="bentConnector3">
            <a:avLst>
              <a:gd name="adj1" fmla="val 17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926C725-8EA0-3352-E003-B3B81B3B8ADD}"/>
              </a:ext>
            </a:extLst>
          </p:cNvPr>
          <p:cNvCxnSpPr>
            <a:cxnSpLocks/>
            <a:stCxn id="53" idx="1"/>
            <a:endCxn id="96" idx="1"/>
          </p:cNvCxnSpPr>
          <p:nvPr/>
        </p:nvCxnSpPr>
        <p:spPr>
          <a:xfrm rot="16200000" flipH="1">
            <a:off x="8845776" y="4347242"/>
            <a:ext cx="784295" cy="17736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D8CFBF3-11DF-FBEC-1AAC-A9C02F7D614D}"/>
              </a:ext>
            </a:extLst>
          </p:cNvPr>
          <p:cNvSpPr txBox="1"/>
          <p:nvPr/>
        </p:nvSpPr>
        <p:spPr>
          <a:xfrm>
            <a:off x="7001991" y="4616498"/>
            <a:ext cx="1168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Step3: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E35ECD-D496-50E4-63FB-4C38E6174598}"/>
              </a:ext>
            </a:extLst>
          </p:cNvPr>
          <p:cNvSpPr/>
          <p:nvPr/>
        </p:nvSpPr>
        <p:spPr>
          <a:xfrm>
            <a:off x="1398887" y="1407464"/>
            <a:ext cx="1446916" cy="3765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in new background session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085681" y="2143345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4479596" y="87107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1195843" y="614954"/>
            <a:ext cx="219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Trojan background process</a:t>
            </a:r>
            <a:endParaRPr lang="en-SG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E7575-0DD4-240C-7A8E-A62C501E5DE1}"/>
              </a:ext>
            </a:extLst>
          </p:cNvPr>
          <p:cNvSpPr txBox="1"/>
          <p:nvPr/>
        </p:nvSpPr>
        <p:spPr>
          <a:xfrm>
            <a:off x="5197218" y="590087"/>
            <a:ext cx="30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Watchdog protector background process</a:t>
            </a:r>
            <a:endParaRPr lang="en-SG" sz="1200" b="1" dirty="0"/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00" y="2816240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55C93-5068-6DB0-19DC-7227270824DC}"/>
              </a:ext>
            </a:extLst>
          </p:cNvPr>
          <p:cNvCxnSpPr>
            <a:cxnSpLocks/>
            <a:stCxn id="17" idx="3"/>
            <a:endCxn id="1026" idx="1"/>
          </p:cNvCxnSpPr>
          <p:nvPr/>
        </p:nvCxnSpPr>
        <p:spPr>
          <a:xfrm>
            <a:off x="3288997" y="3098620"/>
            <a:ext cx="914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315180" y="2478253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FF635E-709D-105B-C70C-5BE662970A5F}"/>
              </a:ext>
            </a:extLst>
          </p:cNvPr>
          <p:cNvCxnSpPr>
            <a:cxnSpLocks/>
          </p:cNvCxnSpPr>
          <p:nvPr/>
        </p:nvCxnSpPr>
        <p:spPr>
          <a:xfrm>
            <a:off x="2467913" y="1802506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597554" y="2572819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079051" y="2899977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 info loop</a:t>
            </a:r>
            <a:endParaRPr lang="en-SG" sz="1200" b="1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B7C5279-AAAD-9710-3ED0-819FC45E15DC}"/>
              </a:ext>
            </a:extLst>
          </p:cNvPr>
          <p:cNvSpPr/>
          <p:nvPr/>
        </p:nvSpPr>
        <p:spPr>
          <a:xfrm>
            <a:off x="1943654" y="3696356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0B8C9-9694-127C-DB53-7DCC8C262478}"/>
              </a:ext>
            </a:extLst>
          </p:cNvPr>
          <p:cNvCxnSpPr>
            <a:cxnSpLocks/>
          </p:cNvCxnSpPr>
          <p:nvPr/>
        </p:nvCxnSpPr>
        <p:spPr>
          <a:xfrm>
            <a:off x="2592654" y="3352025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3239098-CCA1-2FF1-D4D6-2B5FFCEFE9F5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 flipH="1">
            <a:off x="1943653" y="3098620"/>
            <a:ext cx="135397" cy="897774"/>
          </a:xfrm>
          <a:prstGeom prst="bentConnector3">
            <a:avLst>
              <a:gd name="adj1" fmla="val -168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885F09-744B-0854-93BF-6D06993AA7DB}"/>
              </a:ext>
            </a:extLst>
          </p:cNvPr>
          <p:cNvSpPr txBox="1"/>
          <p:nvPr/>
        </p:nvSpPr>
        <p:spPr>
          <a:xfrm>
            <a:off x="1706082" y="3419357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5878147" y="1425972"/>
            <a:ext cx="161955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Protecter start in new background session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5869464" y="2211789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4A3A1-8F1C-0A6B-091C-6FEDB2CEBA93}"/>
              </a:ext>
            </a:extLst>
          </p:cNvPr>
          <p:cNvCxnSpPr>
            <a:cxnSpLocks/>
          </p:cNvCxnSpPr>
          <p:nvPr/>
        </p:nvCxnSpPr>
        <p:spPr>
          <a:xfrm>
            <a:off x="1568261" y="1816187"/>
            <a:ext cx="0" cy="262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1289995" y="4476370"/>
            <a:ext cx="1155956" cy="410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Trojan main functions </a:t>
            </a:r>
            <a:endParaRPr lang="en-SG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1139143" y="18502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2412429" y="1835808"/>
            <a:ext cx="17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EB097E2-6ED1-EEC9-E4F4-02EED5067A24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rot="5400000" flipH="1" flipV="1">
            <a:off x="3205059" y="813567"/>
            <a:ext cx="2870459" cy="4095270"/>
          </a:xfrm>
          <a:prstGeom prst="bentConnector5">
            <a:avLst>
              <a:gd name="adj1" fmla="val -7964"/>
              <a:gd name="adj2" fmla="val 57730"/>
              <a:gd name="adj3" fmla="val 107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41653" y="3322863"/>
            <a:ext cx="988906" cy="673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292765" y="3567113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24E382-C683-623F-26C9-D421BA14B2FE}"/>
              </a:ext>
            </a:extLst>
          </p:cNvPr>
          <p:cNvSpPr txBox="1"/>
          <p:nvPr/>
        </p:nvSpPr>
        <p:spPr>
          <a:xfrm>
            <a:off x="2673727" y="4518730"/>
            <a:ext cx="16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protector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AD2072-90A3-4057-B422-5687FF489CCE}"/>
              </a:ext>
            </a:extLst>
          </p:cNvPr>
          <p:cNvSpPr txBox="1"/>
          <p:nvPr/>
        </p:nvSpPr>
        <p:spPr>
          <a:xfrm>
            <a:off x="2548500" y="4296431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6338728" y="18846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0555698-5D64-A001-EFBB-6D2AC632EC87}"/>
              </a:ext>
            </a:extLst>
          </p:cNvPr>
          <p:cNvSpPr/>
          <p:nvPr/>
        </p:nvSpPr>
        <p:spPr>
          <a:xfrm>
            <a:off x="5878146" y="2939816"/>
            <a:ext cx="137319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target’s  info loop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E6D399-4218-4E7C-5F86-9C9A6A6D1034}"/>
              </a:ext>
            </a:extLst>
          </p:cNvPr>
          <p:cNvCxnSpPr>
            <a:cxnSpLocks/>
          </p:cNvCxnSpPr>
          <p:nvPr/>
        </p:nvCxnSpPr>
        <p:spPr>
          <a:xfrm>
            <a:off x="6325817" y="2609074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080DA-A11F-D66A-7B41-30AA5195CBBE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768059" y="3098620"/>
            <a:ext cx="1101405" cy="1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C9A46C-ED5F-E6AF-FA9B-087C2F7C435D}"/>
              </a:ext>
            </a:extLst>
          </p:cNvPr>
          <p:cNvSpPr txBox="1"/>
          <p:nvPr/>
        </p:nvSpPr>
        <p:spPr>
          <a:xfrm>
            <a:off x="4930916" y="247825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64365C89-1C40-36C7-8B35-69B5B847369F}"/>
              </a:ext>
            </a:extLst>
          </p:cNvPr>
          <p:cNvSpPr/>
          <p:nvPr/>
        </p:nvSpPr>
        <p:spPr>
          <a:xfrm>
            <a:off x="5695059" y="3688373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BCC4B2-81AF-B020-B2D3-C7B372CD9A73}"/>
              </a:ext>
            </a:extLst>
          </p:cNvPr>
          <p:cNvCxnSpPr>
            <a:cxnSpLocks/>
          </p:cNvCxnSpPr>
          <p:nvPr/>
        </p:nvCxnSpPr>
        <p:spPr>
          <a:xfrm>
            <a:off x="6344059" y="3344042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7B7AA6F-1A7B-3288-E465-11BBAE51C821}"/>
              </a:ext>
            </a:extLst>
          </p:cNvPr>
          <p:cNvCxnSpPr>
            <a:cxnSpLocks/>
            <a:stCxn id="54" idx="3"/>
            <a:endCxn id="49" idx="3"/>
          </p:cNvCxnSpPr>
          <p:nvPr/>
        </p:nvCxnSpPr>
        <p:spPr>
          <a:xfrm flipV="1">
            <a:off x="6993058" y="3138459"/>
            <a:ext cx="258283" cy="849952"/>
          </a:xfrm>
          <a:prstGeom prst="bentConnector3">
            <a:avLst>
              <a:gd name="adj1" fmla="val 188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9A935F-C8D1-9E8C-E7FC-575DF9097403}"/>
              </a:ext>
            </a:extLst>
          </p:cNvPr>
          <p:cNvSpPr txBox="1"/>
          <p:nvPr/>
        </p:nvSpPr>
        <p:spPr>
          <a:xfrm>
            <a:off x="7081437" y="3461534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5400000" flipH="1">
            <a:off x="2792710" y="737099"/>
            <a:ext cx="2880984" cy="4221714"/>
          </a:xfrm>
          <a:prstGeom prst="bentConnector5">
            <a:avLst>
              <a:gd name="adj1" fmla="val -7935"/>
              <a:gd name="adj2" fmla="val -39616"/>
              <a:gd name="adj3" fmla="val 114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F710C165-797F-B73D-4E49-0E4AA2F0D0A3}"/>
              </a:ext>
            </a:extLst>
          </p:cNvPr>
          <p:cNvSpPr txBox="1"/>
          <p:nvPr/>
        </p:nvSpPr>
        <p:spPr>
          <a:xfrm>
            <a:off x="6432343" y="4288449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6DD1B6E2-0E2F-C273-298C-213C755F0711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4709073" y="3268473"/>
            <a:ext cx="985987" cy="719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484BCD4-5AF0-60B6-DA8C-BD94B2EC7A70}"/>
              </a:ext>
            </a:extLst>
          </p:cNvPr>
          <p:cNvSpPr txBox="1"/>
          <p:nvPr/>
        </p:nvSpPr>
        <p:spPr>
          <a:xfrm>
            <a:off x="5008793" y="4076360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365C537-0ABD-A6C8-51CA-647AB8CE8927}"/>
              </a:ext>
            </a:extLst>
          </p:cNvPr>
          <p:cNvSpPr txBox="1"/>
          <p:nvPr/>
        </p:nvSpPr>
        <p:spPr>
          <a:xfrm>
            <a:off x="6429476" y="4565448"/>
            <a:ext cx="213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Trojan</a:t>
            </a:r>
            <a:endParaRPr lang="en-SG" sz="1200" b="1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083094" y="128421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38E1FA-E144-2D06-7017-A56E2BF74503}"/>
              </a:ext>
            </a:extLst>
          </p:cNvPr>
          <p:cNvSpPr txBox="1"/>
          <p:nvPr/>
        </p:nvSpPr>
        <p:spPr>
          <a:xfrm>
            <a:off x="256314" y="3287048"/>
            <a:ext cx="128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selection dropdown menu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8A9B62-A0B7-2EC1-E3DC-A6620354B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44" y="1026517"/>
            <a:ext cx="8438095" cy="4695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570C7-96AB-88B9-F547-35EE248EA53C}"/>
              </a:ext>
            </a:extLst>
          </p:cNvPr>
          <p:cNvSpPr/>
          <p:nvPr/>
        </p:nvSpPr>
        <p:spPr>
          <a:xfrm>
            <a:off x="3425641" y="2658292"/>
            <a:ext cx="460559" cy="3135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63F7DB-A6D6-AAD2-D743-AA9160600A5D}"/>
              </a:ext>
            </a:extLst>
          </p:cNvPr>
          <p:cNvCxnSpPr>
            <a:cxnSpLocks/>
          </p:cNvCxnSpPr>
          <p:nvPr/>
        </p:nvCxnSpPr>
        <p:spPr>
          <a:xfrm>
            <a:off x="1481328" y="2897342"/>
            <a:ext cx="1944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898892-060D-6382-034E-CD4BE9865D64}"/>
              </a:ext>
            </a:extLst>
          </p:cNvPr>
          <p:cNvSpPr txBox="1"/>
          <p:nvPr/>
        </p:nvSpPr>
        <p:spPr>
          <a:xfrm>
            <a:off x="256314" y="2721973"/>
            <a:ext cx="15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Number of trojan registered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464D12-A692-52D0-951C-36CA7AE11142}"/>
              </a:ext>
            </a:extLst>
          </p:cNvPr>
          <p:cNvCxnSpPr>
            <a:cxnSpLocks/>
          </p:cNvCxnSpPr>
          <p:nvPr/>
        </p:nvCxnSpPr>
        <p:spPr>
          <a:xfrm>
            <a:off x="1481328" y="350694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DB95E-1023-CA0A-94C6-C81291C58E75}"/>
              </a:ext>
            </a:extLst>
          </p:cNvPr>
          <p:cNvCxnSpPr>
            <a:cxnSpLocks/>
          </p:cNvCxnSpPr>
          <p:nvPr/>
        </p:nvCxnSpPr>
        <p:spPr>
          <a:xfrm>
            <a:off x="1452216" y="407996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577432-3B49-5E9D-4586-EA282999238D}"/>
              </a:ext>
            </a:extLst>
          </p:cNvPr>
          <p:cNvSpPr txBox="1"/>
          <p:nvPr/>
        </p:nvSpPr>
        <p:spPr>
          <a:xfrm>
            <a:off x="256314" y="3847883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Function selection dropdown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154B28-1809-E961-DBF8-0142D941D194}"/>
              </a:ext>
            </a:extLst>
          </p:cNvPr>
          <p:cNvCxnSpPr>
            <a:cxnSpLocks/>
          </p:cNvCxnSpPr>
          <p:nvPr/>
        </p:nvCxnSpPr>
        <p:spPr>
          <a:xfrm>
            <a:off x="1459680" y="455240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479500-A05D-EB81-CF51-3E8195592D0F}"/>
              </a:ext>
            </a:extLst>
          </p:cNvPr>
          <p:cNvSpPr txBox="1"/>
          <p:nvPr/>
        </p:nvSpPr>
        <p:spPr>
          <a:xfrm>
            <a:off x="292714" y="4321736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Task parameter input text field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F5148D-460B-06F9-A231-C737640C3BFD}"/>
              </a:ext>
            </a:extLst>
          </p:cNvPr>
          <p:cNvCxnSpPr>
            <a:cxnSpLocks/>
          </p:cNvCxnSpPr>
          <p:nvPr/>
        </p:nvCxnSpPr>
        <p:spPr>
          <a:xfrm>
            <a:off x="1447176" y="496998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3847F5-F329-3F87-DA69-16E27E23EF6D}"/>
              </a:ext>
            </a:extLst>
          </p:cNvPr>
          <p:cNvSpPr txBox="1"/>
          <p:nvPr/>
        </p:nvSpPr>
        <p:spPr>
          <a:xfrm>
            <a:off x="256314" y="4794176"/>
            <a:ext cx="14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Execution button (press then the tasks will be assigned to the related trojan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44BF95-3939-ED57-AA0E-B828CDD768A7}"/>
              </a:ext>
            </a:extLst>
          </p:cNvPr>
          <p:cNvSpPr/>
          <p:nvPr/>
        </p:nvSpPr>
        <p:spPr>
          <a:xfrm>
            <a:off x="4876489" y="1399032"/>
            <a:ext cx="4368095" cy="4078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C8609-CFA6-D11F-703D-68023E279B01}"/>
              </a:ext>
            </a:extLst>
          </p:cNvPr>
          <p:cNvSpPr txBox="1"/>
          <p:nvPr/>
        </p:nvSpPr>
        <p:spPr>
          <a:xfrm>
            <a:off x="7892306" y="4812637"/>
            <a:ext cx="152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 display area to show the tasks execution result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7BEEE1-F595-BA49-801C-1A651AC3F678}"/>
              </a:ext>
            </a:extLst>
          </p:cNvPr>
          <p:cNvCxnSpPr>
            <a:cxnSpLocks/>
          </p:cNvCxnSpPr>
          <p:nvPr/>
        </p:nvCxnSpPr>
        <p:spPr>
          <a:xfrm>
            <a:off x="1447175" y="1848830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566F58-CB5D-E0C0-2176-ABA1DB80D698}"/>
              </a:ext>
            </a:extLst>
          </p:cNvPr>
          <p:cNvSpPr txBox="1"/>
          <p:nvPr/>
        </p:nvSpPr>
        <p:spPr>
          <a:xfrm>
            <a:off x="933514" y="1693202"/>
            <a:ext cx="1528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4948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F1B32-3913-AEDA-FAE7-9391AE388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284" y="157746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73E32-145E-600C-EF60-61A026EF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284" y="225794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7CCAA-F5F4-8E84-77F9-5272C70F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284" y="2992918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3A391-4AAE-D802-1DDF-FC31C652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383" y="2958546"/>
            <a:ext cx="855372" cy="57625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7718B-102F-92A2-3B63-9BF9BAF56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350" y="198634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A3D8AE0-CB30-36E2-DEC9-86A8F1DC9A28}"/>
              </a:ext>
            </a:extLst>
          </p:cNvPr>
          <p:cNvSpPr/>
          <p:nvPr/>
        </p:nvSpPr>
        <p:spPr>
          <a:xfrm rot="16200000">
            <a:off x="1324117" y="268978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B56AD0-9C02-93D2-B819-54861C758A4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349755" y="1831220"/>
            <a:ext cx="598529" cy="141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76AEF-5C8A-62C8-A248-74530CF0CB8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349755" y="2511700"/>
            <a:ext cx="598529" cy="73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AF8912-2B13-D175-536D-896F99F6DD5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349755" y="3246672"/>
            <a:ext cx="598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BAF641-3625-2CB9-1325-E453BA2DF64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565414" y="1831220"/>
            <a:ext cx="1222738" cy="9329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376A9-4F4E-60B8-D826-F32932E14CE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65414" y="2511700"/>
            <a:ext cx="1222738" cy="5062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3861238-4AE3-19D9-69D0-4C2CEA9D5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5979" y="1483913"/>
            <a:ext cx="715161" cy="6946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448AE1-C163-001A-8541-ACC5184C8E6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4383" y="1790478"/>
            <a:ext cx="303193" cy="29825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C8BDC-1D06-9F93-D27C-6FF701280111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3361140" y="1831219"/>
            <a:ext cx="587144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9F5800-BD02-6767-D7CF-18AF8733592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361140" y="1831219"/>
            <a:ext cx="587144" cy="56756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0525F6-7CBD-AA2D-DAB0-58AEEF3FBE8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361140" y="1831219"/>
            <a:ext cx="587144" cy="126741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9922A7-51D1-1C0E-E2A9-444C03E4C75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565414" y="3246672"/>
            <a:ext cx="1222738" cy="176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7F9A2AB-F1EE-6977-9AEC-4940540DF87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58848" y="1706119"/>
            <a:ext cx="215309" cy="21179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511DFC0-FFE9-752F-9663-FD20ACF833A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5599" y="2215267"/>
            <a:ext cx="215309" cy="2117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5732EA8-2F9F-7AC6-F945-41367F25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6613" y="1946551"/>
            <a:ext cx="215309" cy="2117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571B2-BF2E-E19F-EF08-59E205D592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5210" y="2571525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88650C8-852C-D9A9-78CC-9ACD036067EB}"/>
              </a:ext>
            </a:extLst>
          </p:cNvPr>
          <p:cNvSpPr txBox="1"/>
          <p:nvPr/>
        </p:nvSpPr>
        <p:spPr>
          <a:xfrm>
            <a:off x="4075644" y="2725033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394FE2-F173-BFA9-2B67-985F909E3BC4}"/>
              </a:ext>
            </a:extLst>
          </p:cNvPr>
          <p:cNvSpPr txBox="1"/>
          <p:nvPr/>
        </p:nvSpPr>
        <p:spPr>
          <a:xfrm>
            <a:off x="1178348" y="1685171"/>
            <a:ext cx="6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 </a:t>
            </a:r>
            <a:endParaRPr lang="en-SG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9D73B6-DAD2-93BD-84EB-3D657A565C98}"/>
              </a:ext>
            </a:extLst>
          </p:cNvPr>
          <p:cNvSpPr txBox="1"/>
          <p:nvPr/>
        </p:nvSpPr>
        <p:spPr>
          <a:xfrm>
            <a:off x="2415150" y="2507075"/>
            <a:ext cx="11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 </a:t>
            </a:r>
            <a:endParaRPr lang="en-SG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919A0-9EC0-DBF9-000B-4CEC49D3A2EB}"/>
              </a:ext>
            </a:extLst>
          </p:cNvPr>
          <p:cNvSpPr txBox="1"/>
          <p:nvPr/>
        </p:nvSpPr>
        <p:spPr>
          <a:xfrm>
            <a:off x="2546367" y="1043907"/>
            <a:ext cx="102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Repository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5804EE-44D4-CD51-5B91-B42A1439F12E}"/>
              </a:ext>
            </a:extLst>
          </p:cNvPr>
          <p:cNvSpPr txBox="1"/>
          <p:nvPr/>
        </p:nvSpPr>
        <p:spPr>
          <a:xfrm>
            <a:off x="3408806" y="1289165"/>
            <a:ext cx="64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Attack actor  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00391F-6A1D-ADBF-2FB0-03AE50361C66}"/>
              </a:ext>
            </a:extLst>
          </p:cNvPr>
          <p:cNvSpPr txBox="1"/>
          <p:nvPr/>
        </p:nvSpPr>
        <p:spPr>
          <a:xfrm>
            <a:off x="3900618" y="1341700"/>
            <a:ext cx="122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Attackers</a:t>
            </a:r>
            <a:endParaRPr lang="en-SG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B21B92-6B28-EC65-C84A-1DA093DB3323}"/>
              </a:ext>
            </a:extLst>
          </p:cNvPr>
          <p:cNvSpPr txBox="1"/>
          <p:nvPr/>
        </p:nvSpPr>
        <p:spPr>
          <a:xfrm>
            <a:off x="4598358" y="2653503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7B27EC-B029-E85C-7F7F-83D29D7F8E7A}"/>
              </a:ext>
            </a:extLst>
          </p:cNvPr>
          <p:cNvSpPr txBox="1"/>
          <p:nvPr/>
        </p:nvSpPr>
        <p:spPr>
          <a:xfrm>
            <a:off x="5801010" y="2270033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33937-8081-F267-0FB9-99C3F86EDEF6}"/>
              </a:ext>
            </a:extLst>
          </p:cNvPr>
          <p:cNvSpPr txBox="1"/>
          <p:nvPr/>
        </p:nvSpPr>
        <p:spPr>
          <a:xfrm>
            <a:off x="5615168" y="1061265"/>
            <a:ext cx="1943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DDoS Attack Management System </a:t>
            </a:r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5A424D-A6BA-FDE1-051C-20C8E3ACBD0B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2149489" y="3244557"/>
            <a:ext cx="34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C8CCEBA4-9210-58B7-89D8-0F1EF3AEE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917" y="3020175"/>
            <a:ext cx="1121572" cy="532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16F0DC8-78C4-EFCD-2C83-9F4861F2D586}"/>
              </a:ext>
            </a:extLst>
          </p:cNvPr>
          <p:cNvSpPr txBox="1"/>
          <p:nvPr/>
        </p:nvSpPr>
        <p:spPr>
          <a:xfrm>
            <a:off x="1523883" y="2745452"/>
            <a:ext cx="792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Web-UI</a:t>
            </a:r>
            <a:endParaRPr lang="en-SG" sz="1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DA20-EABF-F1F5-BA2F-AA37443A047B}"/>
              </a:ext>
            </a:extLst>
          </p:cNvPr>
          <p:cNvSpPr/>
          <p:nvPr/>
        </p:nvSpPr>
        <p:spPr>
          <a:xfrm>
            <a:off x="923544" y="969264"/>
            <a:ext cx="6400800" cy="27157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613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974</Words>
  <Application>Microsoft Office PowerPoint</Application>
  <PresentationFormat>Widescreen</PresentationFormat>
  <Paragraphs>237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70</cp:revision>
  <dcterms:created xsi:type="dcterms:W3CDTF">2023-10-19T02:43:42Z</dcterms:created>
  <dcterms:modified xsi:type="dcterms:W3CDTF">2023-11-26T12:30:25Z</dcterms:modified>
</cp:coreProperties>
</file>