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293" r:id="rId4"/>
    <p:sldId id="294" r:id="rId5"/>
    <p:sldId id="290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307261" y="929171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957552" y="1276668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60226" y="1883607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93274" y="188360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389666" y="2200987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389666" y="270199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3" y="3081528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74981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429000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678530" y="3228945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389666" y="3558951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178695" y="4261207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36681" y="3882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93652" y="3629055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205530" y="404859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2274780" y="4566280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34090" y="5056719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379396" y="5137933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391246" y="5057901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585848" y="5597547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054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054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054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182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deadlock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684</Words>
  <Application>Microsoft Office PowerPoint</Application>
  <PresentationFormat>Widescreen</PresentationFormat>
  <Paragraphs>154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52</cp:revision>
  <dcterms:created xsi:type="dcterms:W3CDTF">2023-10-19T02:43:42Z</dcterms:created>
  <dcterms:modified xsi:type="dcterms:W3CDTF">2023-10-27T09:21:06Z</dcterms:modified>
</cp:coreProperties>
</file>