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7" r:id="rId15"/>
    <p:sldId id="308" r:id="rId16"/>
    <p:sldId id="309" r:id="rId17"/>
    <p:sldId id="302" r:id="rId18"/>
    <p:sldId id="305" r:id="rId19"/>
    <p:sldId id="306" r:id="rId20"/>
    <p:sldId id="310" r:id="rId21"/>
    <p:sldId id="3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0A-444A-B440-67691A51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ACD3-E340-4597-A58C-8551D22C54A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0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14/9/2024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5" Type="http://schemas.openxmlformats.org/officeDocument/2006/relationships/image" Target="../media/image43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14" Type="http://schemas.openxmlformats.org/officeDocument/2006/relationships/image" Target="../media/image4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18002"/>
              </p:ext>
            </p:extLst>
          </p:nvPr>
        </p:nvGraphicFramePr>
        <p:xfrm>
          <a:off x="421639" y="447040"/>
          <a:ext cx="7005321" cy="248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621376"/>
              </p:ext>
            </p:extLst>
          </p:nvPr>
        </p:nvGraphicFramePr>
        <p:xfrm>
          <a:off x="421638" y="3525520"/>
          <a:ext cx="7005321" cy="274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D4881-48DF-E2B5-4837-655F4368E55B}"/>
              </a:ext>
            </a:extLst>
          </p:cNvPr>
          <p:cNvSpPr/>
          <p:nvPr/>
        </p:nvSpPr>
        <p:spPr>
          <a:xfrm>
            <a:off x="4087253" y="761546"/>
            <a:ext cx="1124827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Ninja Malware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6E4E27-A91C-0F36-C59F-8080B54A028D}"/>
              </a:ext>
            </a:extLst>
          </p:cNvPr>
          <p:cNvCxnSpPr>
            <a:cxnSpLocks/>
          </p:cNvCxnSpPr>
          <p:nvPr/>
        </p:nvCxnSpPr>
        <p:spPr>
          <a:xfrm flipH="1" flipV="1">
            <a:off x="4649666" y="1097279"/>
            <a:ext cx="775774" cy="60011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1CDDCE-2CF0-2BAD-9C06-2AC8791C0D19}"/>
              </a:ext>
            </a:extLst>
          </p:cNvPr>
          <p:cNvSpPr/>
          <p:nvPr/>
        </p:nvSpPr>
        <p:spPr>
          <a:xfrm>
            <a:off x="4964626" y="1697398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Trojan  Malware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1E532A-632C-79D1-03FA-F52205CFC634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3441411" y="1097279"/>
            <a:ext cx="1208256" cy="935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F0B4C-DD25-FA3E-7FB6-29D5C3223326}"/>
              </a:ext>
            </a:extLst>
          </p:cNvPr>
          <p:cNvSpPr/>
          <p:nvPr/>
        </p:nvSpPr>
        <p:spPr>
          <a:xfrm>
            <a:off x="2795568" y="2033131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Ettercap wrapper Malware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2BF0F-9B86-C5DA-316C-979189DBC5E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41410" y="2429372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89F0D-2CEC-A15D-C867-CAD600464D1E}"/>
              </a:ext>
            </a:extLst>
          </p:cNvPr>
          <p:cNvSpPr/>
          <p:nvPr/>
        </p:nvSpPr>
        <p:spPr>
          <a:xfrm>
            <a:off x="2753854" y="2814320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ARP spoofing attack Malware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E675F-D658-8576-9381-3FFB790253D8}"/>
              </a:ext>
            </a:extLst>
          </p:cNvPr>
          <p:cNvSpPr/>
          <p:nvPr/>
        </p:nvSpPr>
        <p:spPr>
          <a:xfrm>
            <a:off x="2753853" y="364743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Man in the middle attack Malware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76725B-DC37-0AB0-CC70-562258EA5C08}"/>
              </a:ext>
            </a:extLst>
          </p:cNvPr>
          <p:cNvCxnSpPr>
            <a:cxnSpLocks/>
          </p:cNvCxnSpPr>
          <p:nvPr/>
        </p:nvCxnSpPr>
        <p:spPr>
          <a:xfrm flipV="1">
            <a:off x="3441410" y="323652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D031FA-A303-6683-5011-E56DB3674EB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5140960" y="2033131"/>
            <a:ext cx="445233" cy="53385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7EB1E1-F92D-9015-ACF1-FF6A3108464B}"/>
              </a:ext>
            </a:extLst>
          </p:cNvPr>
          <p:cNvSpPr/>
          <p:nvPr/>
        </p:nvSpPr>
        <p:spPr>
          <a:xfrm>
            <a:off x="4495117" y="2566984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Backdoor trojan Malware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DD7636-26E8-13DD-E0D6-ADD93F1E6096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586193" y="2033131"/>
            <a:ext cx="978295" cy="533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74611-9BA4-E6EC-5923-9703EE881DB0}"/>
              </a:ext>
            </a:extLst>
          </p:cNvPr>
          <p:cNvSpPr/>
          <p:nvPr/>
        </p:nvSpPr>
        <p:spPr>
          <a:xfrm>
            <a:off x="6194665" y="2566983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Spy trojan Malware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DAA1C3-1969-BB79-F283-CA92AF6188FF}"/>
              </a:ext>
            </a:extLst>
          </p:cNvPr>
          <p:cNvCxnSpPr>
            <a:cxnSpLocks/>
          </p:cNvCxnSpPr>
          <p:nvPr/>
        </p:nvCxnSpPr>
        <p:spPr>
          <a:xfrm flipV="1">
            <a:off x="5120100" y="2968191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6A02AB-A947-1F80-DE76-87BB60445C32}"/>
              </a:ext>
            </a:extLst>
          </p:cNvPr>
          <p:cNvSpPr/>
          <p:nvPr/>
        </p:nvSpPr>
        <p:spPr>
          <a:xfrm>
            <a:off x="4517294" y="336578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Data injector Malware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0D1791-74A0-8EFF-66AC-2514C108D441}"/>
              </a:ext>
            </a:extLst>
          </p:cNvPr>
          <p:cNvCxnSpPr>
            <a:cxnSpLocks/>
            <a:stCxn id="39" idx="0"/>
            <a:endCxn id="4" idx="2"/>
          </p:cNvCxnSpPr>
          <p:nvPr/>
        </p:nvCxnSpPr>
        <p:spPr>
          <a:xfrm flipV="1">
            <a:off x="1680217" y="1097279"/>
            <a:ext cx="2969450" cy="107346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39F0A68-F376-2FFF-E325-A57962F9FDAB}"/>
              </a:ext>
            </a:extLst>
          </p:cNvPr>
          <p:cNvSpPr/>
          <p:nvPr/>
        </p:nvSpPr>
        <p:spPr>
          <a:xfrm>
            <a:off x="1191069" y="2170742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OS attack Malware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BB9CDC-98C4-ED81-1771-5B0033E27D7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V="1">
            <a:off x="715040" y="2566983"/>
            <a:ext cx="965177" cy="50523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5D3ED57-3F2A-CA72-A99C-38AD620BEFA6}"/>
              </a:ext>
            </a:extLst>
          </p:cNvPr>
          <p:cNvSpPr/>
          <p:nvPr/>
        </p:nvSpPr>
        <p:spPr>
          <a:xfrm>
            <a:off x="239010" y="3072213"/>
            <a:ext cx="952059" cy="5492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collection  Malware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895E13-5467-E9BB-17CF-15B84EBF3A1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662825" y="2566983"/>
            <a:ext cx="17392" cy="119504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050D91-919C-2F67-70C9-6FBC4E78EEA0}"/>
              </a:ext>
            </a:extLst>
          </p:cNvPr>
          <p:cNvSpPr/>
          <p:nvPr/>
        </p:nvSpPr>
        <p:spPr>
          <a:xfrm>
            <a:off x="1034373" y="373046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Ransomware Malware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6DDBA-E38B-BFC3-44E9-0D85B6300141}"/>
              </a:ext>
            </a:extLst>
          </p:cNvPr>
          <p:cNvCxnSpPr>
            <a:cxnSpLocks/>
            <a:stCxn id="59" idx="0"/>
            <a:endCxn id="4" idx="2"/>
          </p:cNvCxnSpPr>
          <p:nvPr/>
        </p:nvCxnSpPr>
        <p:spPr>
          <a:xfrm flipH="1" flipV="1">
            <a:off x="4649667" y="1097279"/>
            <a:ext cx="2494619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DAC5FD1-AD1C-BB66-3318-14F2A2350D36}"/>
              </a:ext>
            </a:extLst>
          </p:cNvPr>
          <p:cNvSpPr/>
          <p:nvPr/>
        </p:nvSpPr>
        <p:spPr>
          <a:xfrm>
            <a:off x="6522719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DDoS Attack Malware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EC33C1-189E-B4E4-05D7-4FE83CBBE889}"/>
              </a:ext>
            </a:extLst>
          </p:cNvPr>
          <p:cNvCxnSpPr>
            <a:cxnSpLocks/>
          </p:cNvCxnSpPr>
          <p:nvPr/>
        </p:nvCxnSpPr>
        <p:spPr>
          <a:xfrm flipV="1">
            <a:off x="5140958" y="374175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0F6DFCF-1ED3-50B4-2039-80542A8AD983}"/>
              </a:ext>
            </a:extLst>
          </p:cNvPr>
          <p:cNvSpPr/>
          <p:nvPr/>
        </p:nvSpPr>
        <p:spPr>
          <a:xfrm>
            <a:off x="4566237" y="412350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Command  injector Malware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E2B185-9B19-FB17-FF78-BC5A17227B14}"/>
              </a:ext>
            </a:extLst>
          </p:cNvPr>
          <p:cNvSpPr/>
          <p:nvPr/>
        </p:nvSpPr>
        <p:spPr>
          <a:xfrm>
            <a:off x="8008911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Phishing email distributor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DCCCB3-AECE-7CBD-B2AE-769911BF4FE3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flipH="1" flipV="1">
            <a:off x="4649667" y="1097279"/>
            <a:ext cx="3980811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B3028B-36F5-F1F1-0F9A-1201E54EA5AC}"/>
              </a:ext>
            </a:extLst>
          </p:cNvPr>
          <p:cNvSpPr/>
          <p:nvPr/>
        </p:nvSpPr>
        <p:spPr>
          <a:xfrm>
            <a:off x="2800349" y="1348740"/>
            <a:ext cx="3543301" cy="290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3A25-A070-995A-F25B-260EFF8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2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DC555-AFB5-9D9B-9368-7A4D7247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0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98BCCB-CC37-9F75-FB39-31F2DF7F9ACB}"/>
              </a:ext>
            </a:extLst>
          </p:cNvPr>
          <p:cNvSpPr/>
          <p:nvPr/>
        </p:nvSpPr>
        <p:spPr>
          <a:xfrm>
            <a:off x="4180184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A8D2C-3CB6-079D-2948-77418481E945}"/>
              </a:ext>
            </a:extLst>
          </p:cNvPr>
          <p:cNvSpPr/>
          <p:nvPr/>
        </p:nvSpPr>
        <p:spPr>
          <a:xfrm rot="10800000">
            <a:off x="4164637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89F9C-4F5B-F1BA-A1FB-0F4FC94F8B3E}"/>
              </a:ext>
            </a:extLst>
          </p:cNvPr>
          <p:cNvSpPr txBox="1"/>
          <p:nvPr/>
        </p:nvSpPr>
        <p:spPr>
          <a:xfrm>
            <a:off x="2976438" y="3176141"/>
            <a:ext cx="310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A6AA-1231-AD73-4B89-8E14D9B3EE90}"/>
              </a:ext>
            </a:extLst>
          </p:cNvPr>
          <p:cNvSpPr txBox="1"/>
          <p:nvPr/>
        </p:nvSpPr>
        <p:spPr>
          <a:xfrm>
            <a:off x="2929418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D2B0-8551-5426-C827-2A5031272A4E}"/>
              </a:ext>
            </a:extLst>
          </p:cNvPr>
          <p:cNvSpPr txBox="1"/>
          <p:nvPr/>
        </p:nvSpPr>
        <p:spPr>
          <a:xfrm>
            <a:off x="4723996" y="1532187"/>
            <a:ext cx="1748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9605B1C1-8153-94FF-379B-ED737606D192}"/>
              </a:ext>
            </a:extLst>
          </p:cNvPr>
          <p:cNvSpPr/>
          <p:nvPr/>
        </p:nvSpPr>
        <p:spPr>
          <a:xfrm>
            <a:off x="1722922" y="626662"/>
            <a:ext cx="7741003" cy="556238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1DF361-89E5-2AE7-590B-B1AACAE6D65C}"/>
              </a:ext>
            </a:extLst>
          </p:cNvPr>
          <p:cNvCxnSpPr/>
          <p:nvPr/>
        </p:nvCxnSpPr>
        <p:spPr>
          <a:xfrm>
            <a:off x="4740579" y="626662"/>
            <a:ext cx="0" cy="545752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06EFB4-6F60-AC1A-B6F7-55FFB58D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29" y="93053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A15B2-2312-CC64-D790-EE326A8D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19" y="2029552"/>
            <a:ext cx="419367" cy="433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FB8FC-E5DF-2C44-D654-57C867736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946" y="2029552"/>
            <a:ext cx="670729" cy="46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43714-B04F-9F23-03FC-E31091F8A6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0289" y="2246225"/>
            <a:ext cx="303193" cy="29825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F2F6840-0D70-5AE5-E150-2BA61B83662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6085547" y="1454016"/>
            <a:ext cx="556300" cy="594772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689370A-3D01-BC45-40A8-119190E229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6668493" y="1465842"/>
            <a:ext cx="556300" cy="571120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B91322-89A2-97BD-6B4F-DAD4D56093FE}"/>
              </a:ext>
            </a:extLst>
          </p:cNvPr>
          <p:cNvSpPr txBox="1"/>
          <p:nvPr/>
        </p:nvSpPr>
        <p:spPr>
          <a:xfrm>
            <a:off x="4799224" y="2043462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CMD such as reverse shell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89569-F1E1-0385-FF59-17D2FA04BCC4}"/>
              </a:ext>
            </a:extLst>
          </p:cNvPr>
          <p:cNvSpPr txBox="1"/>
          <p:nvPr/>
        </p:nvSpPr>
        <p:spPr>
          <a:xfrm>
            <a:off x="7618075" y="1988854"/>
            <a:ext cx="96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code such as 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78D1B-B23E-5C6C-11AB-AF2138BBF90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66310" y="2499061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11C89B-2719-9318-5F37-42CCDF018EBA}"/>
              </a:ext>
            </a:extLst>
          </p:cNvPr>
          <p:cNvCxnSpPr>
            <a:cxnSpLocks/>
          </p:cNvCxnSpPr>
          <p:nvPr/>
        </p:nvCxnSpPr>
        <p:spPr>
          <a:xfrm flipH="1">
            <a:off x="7227540" y="2494802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ACC2EE5-0858-A34B-EA88-2609539E1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75" y="1201894"/>
            <a:ext cx="1744782" cy="13321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DD5713-F64A-20C4-56A8-0BF3A7F9B943}"/>
              </a:ext>
            </a:extLst>
          </p:cNvPr>
          <p:cNvSpPr txBox="1"/>
          <p:nvPr/>
        </p:nvSpPr>
        <p:spPr>
          <a:xfrm>
            <a:off x="2596086" y="924895"/>
            <a:ext cx="17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data structure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BAB823-1426-7A48-5DAF-23395323823B}"/>
              </a:ext>
            </a:extLst>
          </p:cNvPr>
          <p:cNvCxnSpPr>
            <a:cxnSpLocks/>
          </p:cNvCxnSpPr>
          <p:nvPr/>
        </p:nvCxnSpPr>
        <p:spPr>
          <a:xfrm flipH="1">
            <a:off x="3600465" y="2534092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48004-3649-0FCD-884E-7B2F46868242}"/>
              </a:ext>
            </a:extLst>
          </p:cNvPr>
          <p:cNvSpPr/>
          <p:nvPr/>
        </p:nvSpPr>
        <p:spPr>
          <a:xfrm>
            <a:off x="2596086" y="2848014"/>
            <a:ext cx="1956662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Serialization Program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A073A-39BF-9700-AF77-FBCF54AB75B7}"/>
              </a:ext>
            </a:extLst>
          </p:cNvPr>
          <p:cNvSpPr/>
          <p:nvPr/>
        </p:nvSpPr>
        <p:spPr>
          <a:xfrm>
            <a:off x="5751010" y="2808724"/>
            <a:ext cx="1816367" cy="354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Pickle Bomb Builder </a:t>
            </a:r>
            <a:endParaRPr lang="en-SG" sz="12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C1011B6-4107-DA24-4833-C4F2CCCD0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4879" y="3556486"/>
            <a:ext cx="408055" cy="4839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AD5437-1C5B-F468-4C5B-795BF43E4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867" y="3556486"/>
            <a:ext cx="465402" cy="48391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8DD366-26F6-692D-AEC7-886AD36B85C4}"/>
              </a:ext>
            </a:extLst>
          </p:cNvPr>
          <p:cNvCxnSpPr>
            <a:cxnSpLocks/>
          </p:cNvCxnSpPr>
          <p:nvPr/>
        </p:nvCxnSpPr>
        <p:spPr>
          <a:xfrm flipH="1">
            <a:off x="3057807" y="3183496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07D1C-5B60-109E-6F0B-D454702175A9}"/>
              </a:ext>
            </a:extLst>
          </p:cNvPr>
          <p:cNvCxnSpPr>
            <a:cxnSpLocks/>
          </p:cNvCxnSpPr>
          <p:nvPr/>
        </p:nvCxnSpPr>
        <p:spPr>
          <a:xfrm flipH="1">
            <a:off x="4099892" y="3183747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E3C087-5867-B78D-1956-0AFE5FD31556}"/>
              </a:ext>
            </a:extLst>
          </p:cNvPr>
          <p:cNvCxnSpPr>
            <a:cxnSpLocks/>
          </p:cNvCxnSpPr>
          <p:nvPr/>
        </p:nvCxnSpPr>
        <p:spPr>
          <a:xfrm flipH="1">
            <a:off x="6066309" y="3183496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C03FEB-2F0B-0A0F-6611-9F6B5BD6B76E}"/>
              </a:ext>
            </a:extLst>
          </p:cNvPr>
          <p:cNvCxnSpPr>
            <a:cxnSpLocks/>
          </p:cNvCxnSpPr>
          <p:nvPr/>
        </p:nvCxnSpPr>
        <p:spPr>
          <a:xfrm flipH="1">
            <a:off x="7214735" y="3183496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8EDAEE83-C979-1C48-95C5-97736A968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688" y="3517844"/>
            <a:ext cx="408055" cy="4839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E8746E-19DC-4006-4ADE-E006BEDD4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839" y="3497418"/>
            <a:ext cx="465402" cy="483912"/>
          </a:xfrm>
          <a:prstGeom prst="rect">
            <a:avLst/>
          </a:prstGeom>
        </p:spPr>
      </p:pic>
      <p:pic>
        <p:nvPicPr>
          <p:cNvPr id="38" name="Picture 37" descr="A red bomb with a star&#10;&#10;Description automatically generated">
            <a:extLst>
              <a:ext uri="{FF2B5EF4-FFF2-40B4-BE49-F238E27FC236}">
                <a16:creationId xmlns:a16="http://schemas.microsoft.com/office/drawing/2014/main" id="{46EE379C-B487-B8F2-174F-6DB753BC58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6309" y="3371420"/>
            <a:ext cx="431733" cy="350087"/>
          </a:xfrm>
          <a:prstGeom prst="rect">
            <a:avLst/>
          </a:prstGeom>
        </p:spPr>
      </p:pic>
      <p:pic>
        <p:nvPicPr>
          <p:cNvPr id="41" name="Picture 40" descr="A red bomb with a star&#10;&#10;Description automatically generated">
            <a:extLst>
              <a:ext uri="{FF2B5EF4-FFF2-40B4-BE49-F238E27FC236}">
                <a16:creationId xmlns:a16="http://schemas.microsoft.com/office/drawing/2014/main" id="{6D35B55A-66C0-B385-C4E4-F239737A90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0289" y="3369642"/>
            <a:ext cx="431733" cy="3500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A07838-9F61-C868-2FEC-9C77EEDFAF1B}"/>
              </a:ext>
            </a:extLst>
          </p:cNvPr>
          <p:cNvSpPr txBox="1"/>
          <p:nvPr/>
        </p:nvSpPr>
        <p:spPr>
          <a:xfrm>
            <a:off x="4860816" y="3369942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Byte format Pickle Bomb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7C4992-7996-9CAA-E373-EE695C2BCE76}"/>
              </a:ext>
            </a:extLst>
          </p:cNvPr>
          <p:cNvSpPr txBox="1"/>
          <p:nvPr/>
        </p:nvSpPr>
        <p:spPr>
          <a:xfrm>
            <a:off x="7652868" y="3354460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Text format Pickle Bomb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B405DC-4706-5497-D301-47E0EB9884A2}"/>
              </a:ext>
            </a:extLst>
          </p:cNvPr>
          <p:cNvSpPr/>
          <p:nvPr/>
        </p:nvSpPr>
        <p:spPr>
          <a:xfrm>
            <a:off x="3600465" y="4566713"/>
            <a:ext cx="2897573" cy="3357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Deserialization Program</a:t>
            </a:r>
            <a:endParaRPr lang="en-SG" sz="1200" b="1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E590B75-000E-5EB0-4133-DF8C30CEAC85}"/>
              </a:ext>
            </a:extLst>
          </p:cNvPr>
          <p:cNvCxnSpPr>
            <a:cxnSpLocks/>
            <a:stCxn id="30" idx="2"/>
            <a:endCxn id="52" idx="0"/>
          </p:cNvCxnSpPr>
          <p:nvPr/>
        </p:nvCxnSpPr>
        <p:spPr>
          <a:xfrm rot="16200000" flipH="1">
            <a:off x="3209151" y="3910152"/>
            <a:ext cx="466379" cy="7268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9550078-ACDB-A190-707A-C46C690D0A64}"/>
              </a:ext>
            </a:extLst>
          </p:cNvPr>
          <p:cNvCxnSpPr>
            <a:cxnSpLocks/>
            <a:stCxn id="40" idx="2"/>
            <a:endCxn id="60" idx="0"/>
          </p:cNvCxnSpPr>
          <p:nvPr/>
        </p:nvCxnSpPr>
        <p:spPr>
          <a:xfrm rot="5400000">
            <a:off x="6321916" y="3601152"/>
            <a:ext cx="525446" cy="1285803"/>
          </a:xfrm>
          <a:prstGeom prst="bentConnector3">
            <a:avLst>
              <a:gd name="adj1" fmla="val 7198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10293A-BBF3-6527-147A-4F5EF881D00A}"/>
              </a:ext>
            </a:extLst>
          </p:cNvPr>
          <p:cNvSpPr/>
          <p:nvPr/>
        </p:nvSpPr>
        <p:spPr>
          <a:xfrm>
            <a:off x="3711725" y="4506776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7F63D5-5673-4574-5AAB-B6D30EA80FDC}"/>
              </a:ext>
            </a:extLst>
          </p:cNvPr>
          <p:cNvSpPr/>
          <p:nvPr/>
        </p:nvSpPr>
        <p:spPr>
          <a:xfrm>
            <a:off x="4126233" y="4507644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B68AA2E-33EB-E402-D04C-6E6BA6E3F169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 rot="16200000" flipH="1">
            <a:off x="3928802" y="4216164"/>
            <a:ext cx="467246" cy="1157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DB0627-ED1A-B882-A52C-C4716070A88A}"/>
              </a:ext>
            </a:extLst>
          </p:cNvPr>
          <p:cNvSpPr/>
          <p:nvPr/>
        </p:nvSpPr>
        <p:spPr>
          <a:xfrm>
            <a:off x="5451190" y="4507643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FD2864-6AEC-F17A-F1A2-242BE5D4942C}"/>
              </a:ext>
            </a:extLst>
          </p:cNvPr>
          <p:cNvSpPr/>
          <p:nvPr/>
        </p:nvSpPr>
        <p:spPr>
          <a:xfrm>
            <a:off x="5847688" y="4506776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0AB5813-7EAF-E126-1313-BC8AE79264A4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 rot="5400000">
            <a:off x="5545534" y="4001461"/>
            <a:ext cx="505888" cy="50647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A841A6-9D37-CFB4-D152-871176674893}"/>
              </a:ext>
            </a:extLst>
          </p:cNvPr>
          <p:cNvSpPr txBox="1"/>
          <p:nvPr/>
        </p:nvSpPr>
        <p:spPr>
          <a:xfrm>
            <a:off x="2353372" y="3663434"/>
            <a:ext cx="78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Byte format data file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79EC9A-E096-0689-313E-5277395C7F14}"/>
              </a:ext>
            </a:extLst>
          </p:cNvPr>
          <p:cNvSpPr txBox="1"/>
          <p:nvPr/>
        </p:nvSpPr>
        <p:spPr>
          <a:xfrm>
            <a:off x="3335827" y="3634196"/>
            <a:ext cx="7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Text format data file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C006431-80F6-C3E5-F91F-B2577E0E76EF}"/>
              </a:ext>
            </a:extLst>
          </p:cNvPr>
          <p:cNvCxnSpPr>
            <a:cxnSpLocks/>
          </p:cNvCxnSpPr>
          <p:nvPr/>
        </p:nvCxnSpPr>
        <p:spPr>
          <a:xfrm>
            <a:off x="3715889" y="4915696"/>
            <a:ext cx="0" cy="2070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240380-BCE8-4FFE-7756-A5A782F3E828}"/>
              </a:ext>
            </a:extLst>
          </p:cNvPr>
          <p:cNvSpPr/>
          <p:nvPr/>
        </p:nvSpPr>
        <p:spPr>
          <a:xfrm>
            <a:off x="2887102" y="5157582"/>
            <a:ext cx="1157520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structure</a:t>
            </a:r>
            <a:endParaRPr lang="en-SG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97DCE1-1EBE-CB29-94D2-D1CBB593E8D2}"/>
              </a:ext>
            </a:extLst>
          </p:cNvPr>
          <p:cNvSpPr/>
          <p:nvPr/>
        </p:nvSpPr>
        <p:spPr>
          <a:xfrm>
            <a:off x="4825146" y="5108146"/>
            <a:ext cx="1068795" cy="335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Reverse shell</a:t>
            </a:r>
            <a:endParaRPr lang="en-SG" sz="120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5C2D22-5682-A1A7-72D6-2CC8C3D93163}"/>
              </a:ext>
            </a:extLst>
          </p:cNvPr>
          <p:cNvCxnSpPr>
            <a:cxnSpLocks/>
          </p:cNvCxnSpPr>
          <p:nvPr/>
        </p:nvCxnSpPr>
        <p:spPr>
          <a:xfrm flipH="1">
            <a:off x="5352948" y="4915696"/>
            <a:ext cx="0" cy="2017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3B95D4-36EE-EC3E-65A8-595CA213E4C4}"/>
              </a:ext>
            </a:extLst>
          </p:cNvPr>
          <p:cNvCxnSpPr>
            <a:cxnSpLocks/>
          </p:cNvCxnSpPr>
          <p:nvPr/>
        </p:nvCxnSpPr>
        <p:spPr>
          <a:xfrm flipH="1">
            <a:off x="6182269" y="4907883"/>
            <a:ext cx="0" cy="2017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4786CAE-A59E-DC8B-858A-37E6F512EFFA}"/>
              </a:ext>
            </a:extLst>
          </p:cNvPr>
          <p:cNvSpPr/>
          <p:nvPr/>
        </p:nvSpPr>
        <p:spPr>
          <a:xfrm>
            <a:off x="6066309" y="5108146"/>
            <a:ext cx="1271399" cy="335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Remote trojan </a:t>
            </a:r>
            <a:endParaRPr lang="en-SG" sz="1200" b="1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AAEE2DE-FD44-7C05-150E-0C4C3819B307}"/>
              </a:ext>
            </a:extLst>
          </p:cNvPr>
          <p:cNvCxnSpPr>
            <a:cxnSpLocks/>
            <a:stCxn id="77" idx="3"/>
            <a:endCxn id="4" idx="3"/>
          </p:cNvCxnSpPr>
          <p:nvPr/>
        </p:nvCxnSpPr>
        <p:spPr>
          <a:xfrm flipH="1" flipV="1">
            <a:off x="6905836" y="1201895"/>
            <a:ext cx="431872" cy="4074118"/>
          </a:xfrm>
          <a:prstGeom prst="bentConnector3">
            <a:avLst>
              <a:gd name="adj1" fmla="val -36718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1908B07-1855-50CD-7E1A-43070D135B4A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 flipV="1">
            <a:off x="7069709" y="3575155"/>
            <a:ext cx="158558" cy="3578889"/>
          </a:xfrm>
          <a:prstGeom prst="bentConnector4">
            <a:avLst>
              <a:gd name="adj1" fmla="val -144174"/>
              <a:gd name="adj2" fmla="val 9969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644F9C-9494-62E9-D7C9-7B48BEFE3929}"/>
              </a:ext>
            </a:extLst>
          </p:cNvPr>
          <p:cNvSpPr txBox="1"/>
          <p:nvPr/>
        </p:nvSpPr>
        <p:spPr>
          <a:xfrm>
            <a:off x="2052807" y="5615069"/>
            <a:ext cx="2339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Normal data serialization and deserialization progress 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20F090-5EC8-E8BB-B745-7A90D8D4B493}"/>
              </a:ext>
            </a:extLst>
          </p:cNvPr>
          <p:cNvSpPr txBox="1"/>
          <p:nvPr/>
        </p:nvSpPr>
        <p:spPr>
          <a:xfrm>
            <a:off x="5312772" y="5810309"/>
            <a:ext cx="31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Python deserialization attack progress 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643327F-6554-0531-9E22-7257930A2C50}"/>
              </a:ext>
            </a:extLst>
          </p:cNvPr>
          <p:cNvCxnSpPr>
            <a:cxnSpLocks/>
          </p:cNvCxnSpPr>
          <p:nvPr/>
        </p:nvCxnSpPr>
        <p:spPr>
          <a:xfrm>
            <a:off x="6946643" y="1047330"/>
            <a:ext cx="248611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99571C-FD3A-5B7A-A388-E653A68C8EB1}"/>
              </a:ext>
            </a:extLst>
          </p:cNvPr>
          <p:cNvCxnSpPr>
            <a:cxnSpLocks/>
          </p:cNvCxnSpPr>
          <p:nvPr/>
        </p:nvCxnSpPr>
        <p:spPr>
          <a:xfrm>
            <a:off x="4799224" y="4010417"/>
            <a:ext cx="4633534" cy="59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B9A0FD-76FD-3307-0D37-D3608A4D6088}"/>
              </a:ext>
            </a:extLst>
          </p:cNvPr>
          <p:cNvCxnSpPr>
            <a:cxnSpLocks/>
          </p:cNvCxnSpPr>
          <p:nvPr/>
        </p:nvCxnSpPr>
        <p:spPr>
          <a:xfrm>
            <a:off x="6498038" y="4691156"/>
            <a:ext cx="29347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B63F45-8C9B-BAF2-0F76-7C341377A010}"/>
              </a:ext>
            </a:extLst>
          </p:cNvPr>
          <p:cNvCxnSpPr>
            <a:cxnSpLocks/>
          </p:cNvCxnSpPr>
          <p:nvPr/>
        </p:nvCxnSpPr>
        <p:spPr>
          <a:xfrm flipV="1">
            <a:off x="4740579" y="5493315"/>
            <a:ext cx="4692179" cy="1099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61C0A7-E9ED-FFD9-9671-1D931770F2D9}"/>
              </a:ext>
            </a:extLst>
          </p:cNvPr>
          <p:cNvCxnSpPr/>
          <p:nvPr/>
        </p:nvCxnSpPr>
        <p:spPr>
          <a:xfrm>
            <a:off x="8691707" y="1047818"/>
            <a:ext cx="0" cy="2893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010CB25-51FD-32C4-851E-A01A39E1A721}"/>
              </a:ext>
            </a:extLst>
          </p:cNvPr>
          <p:cNvSpPr txBox="1"/>
          <p:nvPr/>
        </p:nvSpPr>
        <p:spPr>
          <a:xfrm>
            <a:off x="7518548" y="1352655"/>
            <a:ext cx="1317104" cy="4616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Step1 ] Crafting Malicious Data</a:t>
            </a:r>
            <a:endParaRPr lang="en-SG" sz="1200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4C14A5-C09D-97C1-2AEC-B7662ADA4204}"/>
              </a:ext>
            </a:extLst>
          </p:cNvPr>
          <p:cNvCxnSpPr>
            <a:cxnSpLocks/>
          </p:cNvCxnSpPr>
          <p:nvPr/>
        </p:nvCxnSpPr>
        <p:spPr>
          <a:xfrm flipH="1" flipV="1">
            <a:off x="8690197" y="4036116"/>
            <a:ext cx="1510" cy="65504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A345DDE-6094-1800-17A4-7740E625FA3C}"/>
              </a:ext>
            </a:extLst>
          </p:cNvPr>
          <p:cNvSpPr txBox="1"/>
          <p:nvPr/>
        </p:nvSpPr>
        <p:spPr>
          <a:xfrm>
            <a:off x="7472294" y="4229744"/>
            <a:ext cx="1317104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Step2 ] Injection</a:t>
            </a:r>
            <a:endParaRPr lang="en-SG" sz="1200" b="1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F1EA58-883E-DAED-8CC0-904F20A43DAC}"/>
              </a:ext>
            </a:extLst>
          </p:cNvPr>
          <p:cNvCxnSpPr>
            <a:cxnSpLocks/>
          </p:cNvCxnSpPr>
          <p:nvPr/>
        </p:nvCxnSpPr>
        <p:spPr>
          <a:xfrm flipV="1">
            <a:off x="8688589" y="4681241"/>
            <a:ext cx="0" cy="8230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B2E918-4B9E-6663-49C0-C01F9AEB944C}"/>
              </a:ext>
            </a:extLst>
          </p:cNvPr>
          <p:cNvSpPr txBox="1"/>
          <p:nvPr/>
        </p:nvSpPr>
        <p:spPr>
          <a:xfrm>
            <a:off x="7434061" y="4852513"/>
            <a:ext cx="1421309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Step3 ] Execution</a:t>
            </a:r>
            <a:endParaRPr lang="en-SG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1714818-FCDE-D791-B727-E118BF1615CD}"/>
              </a:ext>
            </a:extLst>
          </p:cNvPr>
          <p:cNvSpPr txBox="1"/>
          <p:nvPr/>
        </p:nvSpPr>
        <p:spPr>
          <a:xfrm>
            <a:off x="5629107" y="850231"/>
            <a:ext cx="109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2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5A4400-56FA-83CD-948A-EF879CA0455B}"/>
              </a:ext>
            </a:extLst>
          </p:cNvPr>
          <p:cNvSpPr/>
          <p:nvPr/>
        </p:nvSpPr>
        <p:spPr>
          <a:xfrm>
            <a:off x="4373766" y="647171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D319-A6FE-60A0-EDF5-C9C48935A4AC}"/>
              </a:ext>
            </a:extLst>
          </p:cNvPr>
          <p:cNvSpPr txBox="1"/>
          <p:nvPr/>
        </p:nvSpPr>
        <p:spPr>
          <a:xfrm>
            <a:off x="4216802" y="200705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313A56-B982-E7BF-6431-442F356AB0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94086" y="952390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3D139-7BA3-F821-2668-7090FDE31890}"/>
              </a:ext>
            </a:extLst>
          </p:cNvPr>
          <p:cNvSpPr txBox="1"/>
          <p:nvPr/>
        </p:nvSpPr>
        <p:spPr>
          <a:xfrm>
            <a:off x="4091368" y="1002453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EA4C6-C51D-F320-3DAC-737500A64024}"/>
              </a:ext>
            </a:extLst>
          </p:cNvPr>
          <p:cNvSpPr/>
          <p:nvPr/>
        </p:nvSpPr>
        <p:spPr>
          <a:xfrm>
            <a:off x="4392053" y="1838507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520C4-33D3-E2F0-DA67-3AF4B4DC961B}"/>
              </a:ext>
            </a:extLst>
          </p:cNvPr>
          <p:cNvSpPr/>
          <p:nvPr/>
        </p:nvSpPr>
        <p:spPr>
          <a:xfrm>
            <a:off x="2361744" y="2500210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6EC80-B7B1-44E3-912A-BC9C0B5FC0BD}"/>
              </a:ext>
            </a:extLst>
          </p:cNvPr>
          <p:cNvSpPr/>
          <p:nvPr/>
        </p:nvSpPr>
        <p:spPr>
          <a:xfrm>
            <a:off x="2361744" y="3404142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71E682-7256-5850-EE40-5E5163646A85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4013211" y="1721745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9DF7BA-C5DD-EF2F-72B9-8AFD751F3F4F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3561245" y="2173711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F654E-C1D6-AD4A-766F-6E351A88BFF6}"/>
              </a:ext>
            </a:extLst>
          </p:cNvPr>
          <p:cNvSpPr/>
          <p:nvPr/>
        </p:nvSpPr>
        <p:spPr>
          <a:xfrm>
            <a:off x="6641500" y="4181381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A4E122-C004-C5F0-A7CF-8C062C1B48DC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4711591" y="2453882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ED465E-1462-0BA6-9FC6-1D9450800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70495" y="1262847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D23208-D4D1-43C9-5917-5E646D7C7469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4254083" y="1447163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5F2A36-F26F-081D-6DF1-571FDACF6BE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371671" y="1531985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BCAE93-6305-36E2-40D9-1D8498619C3C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6343723" y="3057510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132BF1-9FEB-74EB-52CE-FB4ED874250C}"/>
              </a:ext>
            </a:extLst>
          </p:cNvPr>
          <p:cNvSpPr/>
          <p:nvPr/>
        </p:nvSpPr>
        <p:spPr>
          <a:xfrm>
            <a:off x="5731622" y="2541554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FFF971-4062-F477-074B-AFAE4101CD5F}"/>
              </a:ext>
            </a:extLst>
          </p:cNvPr>
          <p:cNvSpPr/>
          <p:nvPr/>
        </p:nvSpPr>
        <p:spPr>
          <a:xfrm>
            <a:off x="7141375" y="2547689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D6A7B9B-5D1D-A76F-A938-7911F78DB89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013655" y="1533688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0C8CB8-F1A8-CD90-A321-21892541F91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73251" y="2952509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6DD078-73F4-C961-7CE8-1D9F43C8EE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3568" y="2940998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708532-049B-8675-BAAE-DF32DCE2799A}"/>
              </a:ext>
            </a:extLst>
          </p:cNvPr>
          <p:cNvCxnSpPr>
            <a:cxnSpLocks/>
          </p:cNvCxnSpPr>
          <p:nvPr/>
        </p:nvCxnSpPr>
        <p:spPr>
          <a:xfrm rot="10800000">
            <a:off x="3563566" y="2821814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E9B9BB-9569-C81B-5186-BB2F7B78F9BE}"/>
              </a:ext>
            </a:extLst>
          </p:cNvPr>
          <p:cNvSpPr txBox="1"/>
          <p:nvPr/>
        </p:nvSpPr>
        <p:spPr>
          <a:xfrm>
            <a:off x="5311127" y="1148714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35EF5-004C-93E4-E43E-B88C9514C14B}"/>
              </a:ext>
            </a:extLst>
          </p:cNvPr>
          <p:cNvSpPr txBox="1"/>
          <p:nvPr/>
        </p:nvSpPr>
        <p:spPr>
          <a:xfrm>
            <a:off x="2926645" y="2939142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3836D-4CF7-992C-0F68-7EB6160E6AFA}"/>
              </a:ext>
            </a:extLst>
          </p:cNvPr>
          <p:cNvSpPr txBox="1"/>
          <p:nvPr/>
        </p:nvSpPr>
        <p:spPr>
          <a:xfrm>
            <a:off x="7312503" y="3041854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F83198-0E6B-05E2-FBD8-68648F27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1" y="1048375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AE2308B-4905-C1A8-1C7D-911E88485644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972386" y="2551240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39F894-54B4-3843-2846-FAEBBE3EB3A0}"/>
              </a:ext>
            </a:extLst>
          </p:cNvPr>
          <p:cNvSpPr txBox="1"/>
          <p:nvPr/>
        </p:nvSpPr>
        <p:spPr>
          <a:xfrm>
            <a:off x="429805" y="77137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9DFAA9-BA30-8AC8-FF0A-9D7F9F02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3" y="4079492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1BBFE7-89FB-D379-757A-D2149E313D95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5400000" flipH="1" flipV="1">
            <a:off x="937267" y="3750589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C2748E-80F6-E3CD-4A00-A5E5CEDA3FD2}"/>
              </a:ext>
            </a:extLst>
          </p:cNvPr>
          <p:cNvSpPr txBox="1"/>
          <p:nvPr/>
        </p:nvSpPr>
        <p:spPr>
          <a:xfrm>
            <a:off x="1491146" y="4077241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30CB04D-A554-E7FE-BFA1-338A65289C61}"/>
              </a:ext>
            </a:extLst>
          </p:cNvPr>
          <p:cNvSpPr/>
          <p:nvPr/>
        </p:nvSpPr>
        <p:spPr>
          <a:xfrm>
            <a:off x="698249" y="2812757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53BE38-7120-5FA5-4409-00A423E2EDC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52242" y="3301507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2C85D1-2541-8728-5427-C28FD8D3620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738462" y="2702621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EC90015-A52F-C40F-F4BA-A16FCE7FA9B3}"/>
              </a:ext>
            </a:extLst>
          </p:cNvPr>
          <p:cNvSpPr/>
          <p:nvPr/>
        </p:nvSpPr>
        <p:spPr>
          <a:xfrm>
            <a:off x="8992188" y="3065240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F02A89-FE81-5BF6-4921-A538277C7B34}"/>
              </a:ext>
            </a:extLst>
          </p:cNvPr>
          <p:cNvSpPr/>
          <p:nvPr/>
        </p:nvSpPr>
        <p:spPr>
          <a:xfrm>
            <a:off x="10492635" y="862620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00A86-1959-E5D9-F977-5EFF6BD00282}"/>
              </a:ext>
            </a:extLst>
          </p:cNvPr>
          <p:cNvSpPr/>
          <p:nvPr/>
        </p:nvSpPr>
        <p:spPr>
          <a:xfrm>
            <a:off x="9428886" y="1824657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03A312-669A-01CA-B9F1-D8CD23D35DD3}"/>
              </a:ext>
            </a:extLst>
          </p:cNvPr>
          <p:cNvSpPr/>
          <p:nvPr/>
        </p:nvSpPr>
        <p:spPr>
          <a:xfrm>
            <a:off x="10755980" y="2081246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BA3723-9FDD-E8E5-F861-FC91F186E145}"/>
              </a:ext>
            </a:extLst>
          </p:cNvPr>
          <p:cNvCxnSpPr>
            <a:cxnSpLocks/>
          </p:cNvCxnSpPr>
          <p:nvPr/>
        </p:nvCxnSpPr>
        <p:spPr>
          <a:xfrm flipH="1">
            <a:off x="10934871" y="1279519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7550A8-ADC3-2904-F315-1C4A6B070E76}"/>
              </a:ext>
            </a:extLst>
          </p:cNvPr>
          <p:cNvCxnSpPr>
            <a:cxnSpLocks/>
            <a:stCxn id="36" idx="1"/>
            <a:endCxn id="37" idx="0"/>
          </p:cNvCxnSpPr>
          <p:nvPr/>
        </p:nvCxnSpPr>
        <p:spPr>
          <a:xfrm rot="10800000" flipV="1">
            <a:off x="9871123" y="1063341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1A37570-0E0E-24B8-0AE7-B219BC170E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25745" y="2597764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B7EEA1-76C6-0FE5-F853-4EF648EB4B02}"/>
              </a:ext>
            </a:extLst>
          </p:cNvPr>
          <p:cNvCxnSpPr>
            <a:cxnSpLocks/>
          </p:cNvCxnSpPr>
          <p:nvPr/>
        </p:nvCxnSpPr>
        <p:spPr>
          <a:xfrm flipH="1">
            <a:off x="9702686" y="2131597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96F01F5-A54D-6765-B5AC-443685E683E5}"/>
              </a:ext>
            </a:extLst>
          </p:cNvPr>
          <p:cNvCxnSpPr>
            <a:cxnSpLocks/>
            <a:stCxn id="11" idx="3"/>
            <a:endCxn id="35" idx="2"/>
          </p:cNvCxnSpPr>
          <p:nvPr/>
        </p:nvCxnSpPr>
        <p:spPr>
          <a:xfrm flipV="1">
            <a:off x="8293685" y="3370029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41B4A4B-3371-892F-DF9F-38A86A2F9CD3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>
            <a:off x="8497926" y="3476722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B9E13-8770-9EDD-05C8-49835ED07DA4}"/>
              </a:ext>
            </a:extLst>
          </p:cNvPr>
          <p:cNvCxnSpPr>
            <a:cxnSpLocks/>
          </p:cNvCxnSpPr>
          <p:nvPr/>
        </p:nvCxnSpPr>
        <p:spPr>
          <a:xfrm flipH="1">
            <a:off x="6858631" y="259776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97F204-70F8-30BE-116D-0393C0F92585}"/>
              </a:ext>
            </a:extLst>
          </p:cNvPr>
          <p:cNvCxnSpPr>
            <a:cxnSpLocks/>
          </p:cNvCxnSpPr>
          <p:nvPr/>
        </p:nvCxnSpPr>
        <p:spPr>
          <a:xfrm>
            <a:off x="10937051" y="25036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EE6B3-B6D5-DFE5-694D-8C73EC107BD0}"/>
              </a:ext>
            </a:extLst>
          </p:cNvPr>
          <p:cNvSpPr/>
          <p:nvPr/>
        </p:nvSpPr>
        <p:spPr>
          <a:xfrm>
            <a:off x="10755980" y="282023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104D198-167D-BBB7-D633-2026DE1848E3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>
            <a:off x="10313360" y="1966506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384B8F-E271-6AA5-BC4C-13E09FE86CDD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9980376" y="2260075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AFFBBA-160B-4E33-ADD1-02888F28F3E8}"/>
              </a:ext>
            </a:extLst>
          </p:cNvPr>
          <p:cNvSpPr txBox="1"/>
          <p:nvPr/>
        </p:nvSpPr>
        <p:spPr>
          <a:xfrm>
            <a:off x="9165482" y="280274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Spy Trojan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DEDD-1A64-4DA1-12C2-3856E0096D65}"/>
              </a:ext>
            </a:extLst>
          </p:cNvPr>
          <p:cNvSpPr txBox="1"/>
          <p:nvPr/>
        </p:nvSpPr>
        <p:spPr>
          <a:xfrm>
            <a:off x="429805" y="205519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0FE0FE-123E-15E2-18C2-2CA43A16980C}"/>
              </a:ext>
            </a:extLst>
          </p:cNvPr>
          <p:cNvCxnSpPr>
            <a:cxnSpLocks/>
          </p:cNvCxnSpPr>
          <p:nvPr/>
        </p:nvCxnSpPr>
        <p:spPr>
          <a:xfrm>
            <a:off x="6785841" y="2946374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17197-D8F1-FF8B-DA1B-96AB2F0268E9}"/>
              </a:ext>
            </a:extLst>
          </p:cNvPr>
          <p:cNvCxnSpPr>
            <a:cxnSpLocks/>
          </p:cNvCxnSpPr>
          <p:nvPr/>
        </p:nvCxnSpPr>
        <p:spPr>
          <a:xfrm>
            <a:off x="8062953" y="3035678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13BA923-A533-B481-853A-E34B7F7EF833}"/>
              </a:ext>
            </a:extLst>
          </p:cNvPr>
          <p:cNvSpPr/>
          <p:nvPr/>
        </p:nvSpPr>
        <p:spPr>
          <a:xfrm>
            <a:off x="2967272" y="2096166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1D8027-ADF9-2740-17A2-57EA6666EA77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4074521" y="2243509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96957B3-6741-2245-1629-1ABD4A4CC39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951111" y="1526380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4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DE0A9-99C9-1218-9FF8-973DCB05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83" y="3429000"/>
            <a:ext cx="6047729" cy="32622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70BAF-7B72-D90F-4A94-F58F0B6D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048" y="336635"/>
            <a:ext cx="7384896" cy="28972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AAA17614-900F-2863-B6FB-24ACA10A405B}"/>
              </a:ext>
            </a:extLst>
          </p:cNvPr>
          <p:cNvSpPr/>
          <p:nvPr/>
        </p:nvSpPr>
        <p:spPr>
          <a:xfrm>
            <a:off x="2188721" y="252014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A81F7-F2D1-76FC-AD2C-E2A3523D317A}"/>
              </a:ext>
            </a:extLst>
          </p:cNvPr>
          <p:cNvSpPr/>
          <p:nvPr/>
        </p:nvSpPr>
        <p:spPr>
          <a:xfrm>
            <a:off x="1243584" y="5468112"/>
            <a:ext cx="713232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B9C6C7-2444-1CB1-C5FF-E428021FB29F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 flipH="1">
            <a:off x="1243584" y="2824938"/>
            <a:ext cx="948660" cy="2871774"/>
          </a:xfrm>
          <a:prstGeom prst="bentConnector3">
            <a:avLst>
              <a:gd name="adj1" fmla="val -790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8FB4-8B4D-F228-BEBA-3730BB472C96}"/>
              </a:ext>
            </a:extLst>
          </p:cNvPr>
          <p:cNvSpPr/>
          <p:nvPr/>
        </p:nvSpPr>
        <p:spPr>
          <a:xfrm>
            <a:off x="4045358" y="2770066"/>
            <a:ext cx="1466088" cy="4638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0DF9AE-99F9-129E-AD9D-9D381509889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3323617" y="2824938"/>
            <a:ext cx="721741" cy="2124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3722959-8BF2-1440-AEE8-93883554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313" y="5978650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DB3DBD-854D-2FBF-34C8-ACB67C225AB0}"/>
              </a:ext>
            </a:extLst>
          </p:cNvPr>
          <p:cNvSpPr txBox="1"/>
          <p:nvPr/>
        </p:nvSpPr>
        <p:spPr>
          <a:xfrm>
            <a:off x="7203745" y="6552722"/>
            <a:ext cx="154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members </a:t>
            </a:r>
            <a:endParaRPr lang="en-SG" sz="1200" b="1" dirty="0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F17D7D4-F183-0827-B4F0-1130CFE22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61" y="3624081"/>
            <a:ext cx="3716355" cy="19975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B6DD89-7C24-E914-6D9D-0B4630977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467" y="59690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D4A445-988D-DE2D-ADD3-9FF8DBF71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621" y="596908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45693F-BE02-E153-A12F-426495E92790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536066" y="5621622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650F2A-B653-570B-692E-CA28C10395B0}"/>
              </a:ext>
            </a:extLst>
          </p:cNvPr>
          <p:cNvCxnSpPr/>
          <p:nvPr/>
        </p:nvCxnSpPr>
        <p:spPr>
          <a:xfrm flipH="1" flipV="1">
            <a:off x="8235220" y="5612055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A2E80C-6BC3-B8A4-8FB8-755EDC7D27D3}"/>
              </a:ext>
            </a:extLst>
          </p:cNvPr>
          <p:cNvCxnSpPr/>
          <p:nvPr/>
        </p:nvCxnSpPr>
        <p:spPr>
          <a:xfrm flipH="1" flipV="1">
            <a:off x="8934374" y="5606223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F71ED-3FBD-63F5-DFF9-F6B2CFEA4D6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677025" y="4622852"/>
            <a:ext cx="555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E4A44E-0312-9048-42A4-5FEF96AF2EEB}"/>
              </a:ext>
            </a:extLst>
          </p:cNvPr>
          <p:cNvCxnSpPr>
            <a:cxnSpLocks/>
          </p:cNvCxnSpPr>
          <p:nvPr/>
        </p:nvCxnSpPr>
        <p:spPr>
          <a:xfrm flipH="1">
            <a:off x="3684487" y="1154355"/>
            <a:ext cx="316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88637D3-B159-3139-460D-8CD177E7A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13" y="2753652"/>
            <a:ext cx="891414" cy="503386"/>
          </a:xfrm>
          <a:prstGeom prst="rect">
            <a:avLst/>
          </a:prstGeom>
        </p:spPr>
      </p:pic>
      <p:pic>
        <p:nvPicPr>
          <p:cNvPr id="37" name="Picture 36" descr="A red horse on wheels&#10;&#10;Description automatically generated">
            <a:extLst>
              <a:ext uri="{FF2B5EF4-FFF2-40B4-BE49-F238E27FC236}">
                <a16:creationId xmlns:a16="http://schemas.microsoft.com/office/drawing/2014/main" id="{E79D020C-9CFF-62F1-1A42-6C57896E4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0320" y="2954060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23F5522-502E-0F9C-28C6-E9D869C9D12C}"/>
              </a:ext>
            </a:extLst>
          </p:cNvPr>
          <p:cNvSpPr txBox="1"/>
          <p:nvPr/>
        </p:nvSpPr>
        <p:spPr>
          <a:xfrm>
            <a:off x="10685054" y="2461441"/>
            <a:ext cx="100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Victim nodes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2156F00-2606-1FD3-29DC-D9A77EF00DD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10999487" y="2318405"/>
            <a:ext cx="813090" cy="560790"/>
          </a:xfrm>
          <a:prstGeom prst="bentConnector4">
            <a:avLst>
              <a:gd name="adj1" fmla="val -1793"/>
              <a:gd name="adj2" fmla="val 1407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506511D2-21B8-AF25-D704-0CCF40B58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" y="859483"/>
            <a:ext cx="3747033" cy="14426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25C267-C832-C2E8-0C55-C67D51FA7794}"/>
              </a:ext>
            </a:extLst>
          </p:cNvPr>
          <p:cNvSpPr txBox="1"/>
          <p:nvPr/>
        </p:nvSpPr>
        <p:spPr>
          <a:xfrm>
            <a:off x="291152" y="292329"/>
            <a:ext cx="226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RTC2 Emulation system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A0180-A370-436A-F051-444B65080500}"/>
              </a:ext>
            </a:extLst>
          </p:cNvPr>
          <p:cNvSpPr txBox="1"/>
          <p:nvPr/>
        </p:nvSpPr>
        <p:spPr>
          <a:xfrm>
            <a:off x="7140423" y="3282667"/>
            <a:ext cx="293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 Action emulation system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2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361559" y="433121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2263" y="855366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8877909" y="895687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0994" y="1300064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9779" y="1445359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8877909" y="1381911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502263" y="1868135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012691" y="1889871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445602" y="2467897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012691" y="2213681"/>
            <a:ext cx="163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445602" y="2902277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048553" y="2675346"/>
            <a:ext cx="154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93160-6BEE-01D1-880C-6CCDDD983049}"/>
              </a:ext>
            </a:extLst>
          </p:cNvPr>
          <p:cNvSpPr/>
          <p:nvPr/>
        </p:nvSpPr>
        <p:spPr>
          <a:xfrm>
            <a:off x="884936" y="2000503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2E39E-7FA2-457F-301C-606AEDFE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68" y="2451220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34DB2B0-BE52-F35A-7506-05DDD865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8336" y="2358347"/>
            <a:ext cx="483067" cy="483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9EE64-4A54-D01F-F12E-5252DB60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19" y="2451220"/>
            <a:ext cx="1059283" cy="598183"/>
          </a:xfrm>
          <a:prstGeom prst="rect">
            <a:avLst/>
          </a:prstGeom>
        </p:spPr>
      </p:pic>
      <p:pic>
        <p:nvPicPr>
          <p:cNvPr id="8" name="Picture 7" descr="A red horse on wheels&#10;&#10;Description automatically generated">
            <a:extLst>
              <a:ext uri="{FF2B5EF4-FFF2-40B4-BE49-F238E27FC236}">
                <a16:creationId xmlns:a16="http://schemas.microsoft.com/office/drawing/2014/main" id="{E2B95F0E-0512-6C72-3D7F-C3C47AF5A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3287" y="2358347"/>
            <a:ext cx="483067" cy="483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77388-5833-BD04-30DB-FB30716B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72" y="2429873"/>
            <a:ext cx="1059283" cy="598183"/>
          </a:xfrm>
          <a:prstGeom prst="rect">
            <a:avLst/>
          </a:prstGeom>
        </p:spPr>
      </p:pic>
      <p:pic>
        <p:nvPicPr>
          <p:cNvPr id="10" name="Picture 9" descr="A red horse on wheels&#10;&#10;Description automatically generated">
            <a:extLst>
              <a:ext uri="{FF2B5EF4-FFF2-40B4-BE49-F238E27FC236}">
                <a16:creationId xmlns:a16="http://schemas.microsoft.com/office/drawing/2014/main" id="{474FB721-F919-A4A6-8BED-29723BD59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8238" y="2358347"/>
            <a:ext cx="483067" cy="483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041EA7-4D90-1490-4D5E-293B17502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831" y="210652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DE8474-58BF-3E68-9940-3167235953AC}"/>
              </a:ext>
            </a:extLst>
          </p:cNvPr>
          <p:cNvSpPr txBox="1"/>
          <p:nvPr/>
        </p:nvSpPr>
        <p:spPr>
          <a:xfrm>
            <a:off x="1090036" y="3006713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81B47-5C88-F69C-83EF-349A90296194}"/>
              </a:ext>
            </a:extLst>
          </p:cNvPr>
          <p:cNvSpPr txBox="1"/>
          <p:nvPr/>
        </p:nvSpPr>
        <p:spPr>
          <a:xfrm>
            <a:off x="2297051" y="3015132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80A9D-F5DA-D455-3DE3-AB036925C170}"/>
              </a:ext>
            </a:extLst>
          </p:cNvPr>
          <p:cNvSpPr txBox="1"/>
          <p:nvPr/>
        </p:nvSpPr>
        <p:spPr>
          <a:xfrm>
            <a:off x="3589527" y="301513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5B9A8-8EAF-457A-335C-0D59AB3F73EA}"/>
              </a:ext>
            </a:extLst>
          </p:cNvPr>
          <p:cNvSpPr txBox="1"/>
          <p:nvPr/>
        </p:nvSpPr>
        <p:spPr>
          <a:xfrm>
            <a:off x="6741481" y="2020747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CFB03-ADFB-0D18-8456-4E1754650D3A}"/>
              </a:ext>
            </a:extLst>
          </p:cNvPr>
          <p:cNvSpPr txBox="1"/>
          <p:nvPr/>
        </p:nvSpPr>
        <p:spPr>
          <a:xfrm>
            <a:off x="3839412" y="1925868"/>
            <a:ext cx="185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6FBA5-4341-58B4-7F5C-62C4CD969FE2}"/>
              </a:ext>
            </a:extLst>
          </p:cNvPr>
          <p:cNvSpPr txBox="1"/>
          <p:nvPr/>
        </p:nvSpPr>
        <p:spPr>
          <a:xfrm>
            <a:off x="4722923" y="3029641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6FA26-1E7A-1ABA-B415-83670EFDBEF4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681403" y="2121968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2F6D9F-E76B-850F-26BF-FB552CF70646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2906354" y="2121968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CEC142-EE7A-B4A5-C800-D1B5955EEBAB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2980275" y="2121968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4B802868-3EB7-3291-3E32-32E9DBB3C696}"/>
              </a:ext>
            </a:extLst>
          </p:cNvPr>
          <p:cNvSpPr/>
          <p:nvPr/>
        </p:nvSpPr>
        <p:spPr>
          <a:xfrm>
            <a:off x="3648238" y="980069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FA397D2-EB04-7F65-1EAC-3574239FCF41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3095698" y="1100298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F55F91-129A-D456-7E65-775B5D076E64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673943" y="1215719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8E37B541-5A91-1CC5-ED04-B7CC58490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12" y="949050"/>
            <a:ext cx="1202644" cy="5011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F31CA9-5738-FE11-11FD-ADA37A8E9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274" y="907436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9832F5-818D-36A3-327E-8EF22ADE21EC}"/>
              </a:ext>
            </a:extLst>
          </p:cNvPr>
          <p:cNvSpPr txBox="1"/>
          <p:nvPr/>
        </p:nvSpPr>
        <p:spPr>
          <a:xfrm>
            <a:off x="7104577" y="1450151"/>
            <a:ext cx="104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on the internet 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C4E84F08-8C72-4A76-7586-7928FD01B83A}"/>
              </a:ext>
            </a:extLst>
          </p:cNvPr>
          <p:cNvSpPr/>
          <p:nvPr/>
        </p:nvSpPr>
        <p:spPr>
          <a:xfrm>
            <a:off x="7009669" y="1160055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8901F20E-972A-5B85-3005-046351A84F3E}"/>
              </a:ext>
            </a:extLst>
          </p:cNvPr>
          <p:cNvSpPr/>
          <p:nvPr/>
        </p:nvSpPr>
        <p:spPr>
          <a:xfrm>
            <a:off x="5958389" y="231051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8D66F6-6FDE-1B96-D6B1-607013EFF967}"/>
              </a:ext>
            </a:extLst>
          </p:cNvPr>
          <p:cNvSpPr txBox="1"/>
          <p:nvPr/>
        </p:nvSpPr>
        <p:spPr>
          <a:xfrm>
            <a:off x="5113136" y="1430335"/>
            <a:ext cx="202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E7E230F4-B169-F1FD-BACB-149544610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6815" y="928518"/>
            <a:ext cx="323830" cy="3238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30D26C-6F50-5E3F-FFA4-B1F77082ABF3}"/>
              </a:ext>
            </a:extLst>
          </p:cNvPr>
          <p:cNvSpPr txBox="1"/>
          <p:nvPr/>
        </p:nvSpPr>
        <p:spPr>
          <a:xfrm>
            <a:off x="8722461" y="968839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32" name="Picture 31" descr="A red horse on wheels&#10;&#10;Description automatically generated">
            <a:extLst>
              <a:ext uri="{FF2B5EF4-FFF2-40B4-BE49-F238E27FC236}">
                <a16:creationId xmlns:a16="http://schemas.microsoft.com/office/drawing/2014/main" id="{69E69180-4870-7E59-FA47-380EF62C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95546" y="1373216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97BAAE-1893-6D7D-4156-BC09C5E01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331" y="1518511"/>
            <a:ext cx="320040" cy="2689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2026BBD-9EF4-6315-327D-0F30A2B8300D}"/>
              </a:ext>
            </a:extLst>
          </p:cNvPr>
          <p:cNvSpPr txBox="1"/>
          <p:nvPr/>
        </p:nvSpPr>
        <p:spPr>
          <a:xfrm>
            <a:off x="8722461" y="1455063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35" name="Picture 3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074D8DE2-73FB-924C-3E32-39B2DEB4EF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346815" y="1941287"/>
            <a:ext cx="489508" cy="39428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A7734B8-26E5-65C9-BC5E-5E7873F43F57}"/>
              </a:ext>
            </a:extLst>
          </p:cNvPr>
          <p:cNvSpPr/>
          <p:nvPr/>
        </p:nvSpPr>
        <p:spPr>
          <a:xfrm>
            <a:off x="870813" y="843431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D3A27C4-C213-1295-C7A2-23734BC5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28" y="950304"/>
            <a:ext cx="866863" cy="489522"/>
          </a:xfrm>
          <a:prstGeom prst="rect">
            <a:avLst/>
          </a:prstGeom>
        </p:spPr>
      </p:pic>
      <p:pic>
        <p:nvPicPr>
          <p:cNvPr id="38" name="Picture 37" descr="A red horse on wheels&#10;&#10;Description automatically generated">
            <a:extLst>
              <a:ext uri="{FF2B5EF4-FFF2-40B4-BE49-F238E27FC236}">
                <a16:creationId xmlns:a16="http://schemas.microsoft.com/office/drawing/2014/main" id="{7E631674-D15F-B375-D439-9E1489826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595" y="857430"/>
            <a:ext cx="395317" cy="39531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BA91F1-D637-C79A-7D93-F4A33E360CEC}"/>
              </a:ext>
            </a:extLst>
          </p:cNvPr>
          <p:cNvCxnSpPr>
            <a:cxnSpLocks/>
          </p:cNvCxnSpPr>
          <p:nvPr/>
        </p:nvCxnSpPr>
        <p:spPr>
          <a:xfrm flipH="1">
            <a:off x="1571151" y="1110851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9986D1-6011-CFF7-C6D7-67DC0CD78E88}"/>
              </a:ext>
            </a:extLst>
          </p:cNvPr>
          <p:cNvSpPr txBox="1"/>
          <p:nvPr/>
        </p:nvSpPr>
        <p:spPr>
          <a:xfrm>
            <a:off x="8857243" y="1963023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CCFEC8-F71E-2EE3-24BD-AD23283DA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032" y="1689527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561E378-8A04-6B2B-D5F6-8A9E8687455E}"/>
              </a:ext>
            </a:extLst>
          </p:cNvPr>
          <p:cNvSpPr txBox="1"/>
          <p:nvPr/>
        </p:nvSpPr>
        <p:spPr>
          <a:xfrm>
            <a:off x="864016" y="1978314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92A1D2-2029-F8BA-E074-65058E88EC38}"/>
              </a:ext>
            </a:extLst>
          </p:cNvPr>
          <p:cNvSpPr txBox="1"/>
          <p:nvPr/>
        </p:nvSpPr>
        <p:spPr>
          <a:xfrm>
            <a:off x="1023606" y="137547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3EC7CB-1013-81D2-F3CB-DE91AC7DEE29}"/>
              </a:ext>
            </a:extLst>
          </p:cNvPr>
          <p:cNvSpPr txBox="1"/>
          <p:nvPr/>
        </p:nvSpPr>
        <p:spPr>
          <a:xfrm>
            <a:off x="812075" y="1579219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499BF4-9209-96DA-700F-2361BBBCCD59}"/>
              </a:ext>
            </a:extLst>
          </p:cNvPr>
          <p:cNvCxnSpPr>
            <a:cxnSpLocks/>
          </p:cNvCxnSpPr>
          <p:nvPr/>
        </p:nvCxnSpPr>
        <p:spPr>
          <a:xfrm flipH="1">
            <a:off x="8290154" y="2541049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0E9451-EFAD-DD26-1B30-FC9922F5CB3D}"/>
              </a:ext>
            </a:extLst>
          </p:cNvPr>
          <p:cNvSpPr txBox="1"/>
          <p:nvPr/>
        </p:nvSpPr>
        <p:spPr>
          <a:xfrm>
            <a:off x="8857243" y="2286833"/>
            <a:ext cx="163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77A460-FB41-3CB3-0B78-8B8D8F33401E}"/>
              </a:ext>
            </a:extLst>
          </p:cNvPr>
          <p:cNvCxnSpPr/>
          <p:nvPr/>
        </p:nvCxnSpPr>
        <p:spPr>
          <a:xfrm flipH="1" flipV="1">
            <a:off x="8290154" y="2975429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6D7846-FFFE-B1E5-409D-28392844B3C5}"/>
              </a:ext>
            </a:extLst>
          </p:cNvPr>
          <p:cNvSpPr txBox="1"/>
          <p:nvPr/>
        </p:nvSpPr>
        <p:spPr>
          <a:xfrm>
            <a:off x="8893105" y="2748498"/>
            <a:ext cx="154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49" name="Picture 48" descr="A red horse on wheels&#10;&#10;Description automatically generated">
            <a:extLst>
              <a:ext uri="{FF2B5EF4-FFF2-40B4-BE49-F238E27FC236}">
                <a16:creationId xmlns:a16="http://schemas.microsoft.com/office/drawing/2014/main" id="{BDAAA24F-FDFE-1C9E-DF92-6E9B2887B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21456" y="2083020"/>
            <a:ext cx="227494" cy="22749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45A9A5-9922-8FC3-93CD-5AAF3998C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241" y="2228315"/>
            <a:ext cx="320040" cy="268970"/>
          </a:xfrm>
          <a:prstGeom prst="rect">
            <a:avLst/>
          </a:prstGeom>
        </p:spPr>
      </p:pic>
      <p:pic>
        <p:nvPicPr>
          <p:cNvPr id="51" name="Picture 50" descr="A red horse on wheels&#10;&#10;Description automatically generated">
            <a:extLst>
              <a:ext uri="{FF2B5EF4-FFF2-40B4-BE49-F238E27FC236}">
                <a16:creationId xmlns:a16="http://schemas.microsoft.com/office/drawing/2014/main" id="{231A59FC-DA73-A7DA-0D7E-ED29FDA9E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1601" y="2665987"/>
            <a:ext cx="227494" cy="22749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FE78D4C-7C99-5D77-5F0D-1F4D73B87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386" y="2811282"/>
            <a:ext cx="320040" cy="26897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AA13A17-6FAA-C59F-8E85-E44BA2168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73" y="272896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903F5661-0738-5191-5B2A-F6A076CEA566}"/>
              </a:ext>
            </a:extLst>
          </p:cNvPr>
          <p:cNvSpPr/>
          <p:nvPr/>
        </p:nvSpPr>
        <p:spPr>
          <a:xfrm>
            <a:off x="5712131" y="2858130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946673-A25D-C871-D89A-9D11EBEA282E}"/>
              </a:ext>
            </a:extLst>
          </p:cNvPr>
          <p:cNvSpPr txBox="1"/>
          <p:nvPr/>
        </p:nvSpPr>
        <p:spPr>
          <a:xfrm>
            <a:off x="6579382" y="2683547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82B19A1-83E9-E403-93B2-FB23F134E174}"/>
              </a:ext>
            </a:extLst>
          </p:cNvPr>
          <p:cNvCxnSpPr>
            <a:cxnSpLocks/>
            <a:stCxn id="52" idx="1"/>
            <a:endCxn id="10" idx="1"/>
          </p:cNvCxnSpPr>
          <p:nvPr/>
        </p:nvCxnSpPr>
        <p:spPr>
          <a:xfrm rot="10800000">
            <a:off x="4131306" y="2599881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7C136EE-C698-C9AB-BB78-12A2699FC16C}"/>
              </a:ext>
            </a:extLst>
          </p:cNvPr>
          <p:cNvCxnSpPr>
            <a:cxnSpLocks/>
          </p:cNvCxnSpPr>
          <p:nvPr/>
        </p:nvCxnSpPr>
        <p:spPr>
          <a:xfrm rot="10800000">
            <a:off x="4042171" y="2510748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016137B-4D6F-41BD-2DA4-2A57D7C08D30}"/>
              </a:ext>
            </a:extLst>
          </p:cNvPr>
          <p:cNvSpPr txBox="1"/>
          <p:nvPr/>
        </p:nvSpPr>
        <p:spPr>
          <a:xfrm>
            <a:off x="856150" y="380947"/>
            <a:ext cx="4174328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Simulation Program Workflow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453662-AE49-6ADD-0219-F20A3D2B3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858" y="4538993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8E274B-AB66-AAF2-D1A2-D477C2C09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858" y="5219473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EA4CE7-4B16-539F-8CFB-AED827920E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858" y="5954445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AC2D00-59EB-EDE8-B713-89BB34E7AA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957" y="5920073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2A822E7-912D-2A1A-CB5B-8D773E0B5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804" y="472785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80F62B04-CDFB-8BC7-29F6-BB1817D8C765}"/>
              </a:ext>
            </a:extLst>
          </p:cNvPr>
          <p:cNvSpPr/>
          <p:nvPr/>
        </p:nvSpPr>
        <p:spPr>
          <a:xfrm rot="16200000">
            <a:off x="1836076" y="5525008"/>
            <a:ext cx="559779" cy="127549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1FAFA0-6C46-D0CC-68E3-8182D80BEDE4}"/>
              </a:ext>
            </a:extLst>
          </p:cNvPr>
          <p:cNvCxnSpPr>
            <a:stCxn id="60" idx="3"/>
            <a:endCxn id="2" idx="1"/>
          </p:cNvCxnSpPr>
          <p:nvPr/>
        </p:nvCxnSpPr>
        <p:spPr>
          <a:xfrm flipV="1">
            <a:off x="4589329" y="4792747"/>
            <a:ext cx="598529" cy="1415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59E615-4E94-D653-685A-FE3B04F6B68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4589329" y="5473227"/>
            <a:ext cx="598529" cy="734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E0832C-FE4B-ADE1-E004-A3B0FF7B5C9D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4589329" y="6208199"/>
            <a:ext cx="5985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BB5477-EBC8-BFB9-CCB6-F68FF35CFF1C}"/>
              </a:ext>
            </a:extLst>
          </p:cNvPr>
          <p:cNvCxnSpPr>
            <a:cxnSpLocks/>
          </p:cNvCxnSpPr>
          <p:nvPr/>
        </p:nvCxnSpPr>
        <p:spPr>
          <a:xfrm>
            <a:off x="7089465" y="4787707"/>
            <a:ext cx="117961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D587FD2-6B52-A6DA-A691-BC697C552A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4394" y="4726271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098B321-3CA6-7DC9-92AF-17577F1AD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4344" y="4751220"/>
            <a:ext cx="303193" cy="29825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6785CB-75DA-27E6-009D-EAF6926E00A5}"/>
              </a:ext>
            </a:extLst>
          </p:cNvPr>
          <p:cNvCxnSpPr>
            <a:cxnSpLocks/>
            <a:stCxn id="68" idx="3"/>
            <a:endCxn id="2" idx="1"/>
          </p:cNvCxnSpPr>
          <p:nvPr/>
        </p:nvCxnSpPr>
        <p:spPr>
          <a:xfrm flipV="1">
            <a:off x="4519555" y="4792747"/>
            <a:ext cx="668303" cy="2808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91F459-AD39-745B-E611-663ECE60FF3A}"/>
              </a:ext>
            </a:extLst>
          </p:cNvPr>
          <p:cNvCxnSpPr>
            <a:cxnSpLocks/>
            <a:stCxn id="68" idx="3"/>
            <a:endCxn id="3" idx="1"/>
          </p:cNvCxnSpPr>
          <p:nvPr/>
        </p:nvCxnSpPr>
        <p:spPr>
          <a:xfrm>
            <a:off x="4519555" y="5073577"/>
            <a:ext cx="668303" cy="39965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FB055B-E9BE-4B30-2BBD-7D3F2ED15B6D}"/>
              </a:ext>
            </a:extLst>
          </p:cNvPr>
          <p:cNvCxnSpPr>
            <a:cxnSpLocks/>
            <a:stCxn id="68" idx="3"/>
            <a:endCxn id="59" idx="1"/>
          </p:cNvCxnSpPr>
          <p:nvPr/>
        </p:nvCxnSpPr>
        <p:spPr>
          <a:xfrm>
            <a:off x="4519555" y="5073577"/>
            <a:ext cx="668303" cy="11346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FF0C32-B67C-6414-1D16-CEA6148E1FEA}"/>
              </a:ext>
            </a:extLst>
          </p:cNvPr>
          <p:cNvCxnSpPr>
            <a:cxnSpLocks/>
          </p:cNvCxnSpPr>
          <p:nvPr/>
        </p:nvCxnSpPr>
        <p:spPr>
          <a:xfrm>
            <a:off x="7040734" y="5584381"/>
            <a:ext cx="1306081" cy="88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12734223-4022-E0AC-D5D5-200F834B5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3886" y="4822273"/>
            <a:ext cx="215309" cy="21179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8A08371-3B07-CBB0-441A-C4EFBA1E039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6605" y="5402659"/>
            <a:ext cx="215309" cy="21179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D1BC1-D73C-94EF-7C61-8D75AA840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9605" y="5145477"/>
            <a:ext cx="215309" cy="21179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418CA15-A6FD-D80F-FFAE-3F4DD1829211}"/>
              </a:ext>
            </a:extLst>
          </p:cNvPr>
          <p:cNvSpPr txBox="1"/>
          <p:nvPr/>
        </p:nvSpPr>
        <p:spPr>
          <a:xfrm>
            <a:off x="5315218" y="5686560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7AB536-5967-F988-85AE-A1A2BEB2B24B}"/>
              </a:ext>
            </a:extLst>
          </p:cNvPr>
          <p:cNvSpPr txBox="1"/>
          <p:nvPr/>
        </p:nvSpPr>
        <p:spPr>
          <a:xfrm>
            <a:off x="1842479" y="441253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2C0C05-83EE-1B80-74DB-817F31F4B9FB}"/>
              </a:ext>
            </a:extLst>
          </p:cNvPr>
          <p:cNvSpPr txBox="1"/>
          <p:nvPr/>
        </p:nvSpPr>
        <p:spPr>
          <a:xfrm>
            <a:off x="3654724" y="5468602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E36B6D-BAB7-4022-524D-8189A1D4CC14}"/>
              </a:ext>
            </a:extLst>
          </p:cNvPr>
          <p:cNvSpPr txBox="1"/>
          <p:nvPr/>
        </p:nvSpPr>
        <p:spPr>
          <a:xfrm>
            <a:off x="3589915" y="4290597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983BB8-BD4A-D394-63D9-119EFFB20B2C}"/>
              </a:ext>
            </a:extLst>
          </p:cNvPr>
          <p:cNvSpPr txBox="1"/>
          <p:nvPr/>
        </p:nvSpPr>
        <p:spPr>
          <a:xfrm>
            <a:off x="4554667" y="4360607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DB33FA-94B3-02BD-C7D3-0CAE0FCB785C}"/>
              </a:ext>
            </a:extLst>
          </p:cNvPr>
          <p:cNvSpPr txBox="1"/>
          <p:nvPr/>
        </p:nvSpPr>
        <p:spPr>
          <a:xfrm>
            <a:off x="5082219" y="4229113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CA6FEB-E2AE-9E81-1905-541B7299A800}"/>
              </a:ext>
            </a:extLst>
          </p:cNvPr>
          <p:cNvSpPr txBox="1"/>
          <p:nvPr/>
        </p:nvSpPr>
        <p:spPr>
          <a:xfrm>
            <a:off x="7305840" y="491806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954202-7D3E-7293-1D2A-AAF1FC154BD5}"/>
              </a:ext>
            </a:extLst>
          </p:cNvPr>
          <p:cNvSpPr txBox="1"/>
          <p:nvPr/>
        </p:nvSpPr>
        <p:spPr>
          <a:xfrm>
            <a:off x="6053651" y="4557228"/>
            <a:ext cx="106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Thread pool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5DE275-05DF-36F6-112E-F125858D4163}"/>
              </a:ext>
            </a:extLst>
          </p:cNvPr>
          <p:cNvCxnSpPr>
            <a:cxnSpLocks/>
            <a:stCxn id="88" idx="3"/>
            <a:endCxn id="60" idx="1"/>
          </p:cNvCxnSpPr>
          <p:nvPr/>
        </p:nvCxnSpPr>
        <p:spPr>
          <a:xfrm>
            <a:off x="2956978" y="6185499"/>
            <a:ext cx="776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D6013908-0E6D-A301-0883-775FFE979B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5406" y="5919470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CCBCFEA-DA57-78D0-35D8-98FE06FCA9C6}"/>
              </a:ext>
            </a:extLst>
          </p:cNvPr>
          <p:cNvSpPr txBox="1"/>
          <p:nvPr/>
        </p:nvSpPr>
        <p:spPr>
          <a:xfrm>
            <a:off x="2163081" y="5400446"/>
            <a:ext cx="141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Control Web UI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AECA0D-69D1-C543-A87E-D9C92CC72755}"/>
              </a:ext>
            </a:extLst>
          </p:cNvPr>
          <p:cNvSpPr/>
          <p:nvPr/>
        </p:nvSpPr>
        <p:spPr>
          <a:xfrm>
            <a:off x="6096000" y="4546356"/>
            <a:ext cx="954816" cy="49507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A26A003-1792-E39F-15BA-F2249EBBF73F}"/>
              </a:ext>
            </a:extLst>
          </p:cNvPr>
          <p:cNvCxnSpPr>
            <a:stCxn id="2" idx="3"/>
            <a:endCxn id="96" idx="1"/>
          </p:cNvCxnSpPr>
          <p:nvPr/>
        </p:nvCxnSpPr>
        <p:spPr>
          <a:xfrm>
            <a:off x="5804988" y="4792747"/>
            <a:ext cx="291012" cy="1149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F49503-A9E5-BB28-D84A-91C23A177BAA}"/>
              </a:ext>
            </a:extLst>
          </p:cNvPr>
          <p:cNvSpPr/>
          <p:nvPr/>
        </p:nvSpPr>
        <p:spPr>
          <a:xfrm>
            <a:off x="6083424" y="5221062"/>
            <a:ext cx="954816" cy="49507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3E70E03-1582-3059-45CF-F641CF29D5F6}"/>
              </a:ext>
            </a:extLst>
          </p:cNvPr>
          <p:cNvCxnSpPr>
            <a:cxnSpLocks/>
          </p:cNvCxnSpPr>
          <p:nvPr/>
        </p:nvCxnSpPr>
        <p:spPr>
          <a:xfrm>
            <a:off x="5811613" y="5467452"/>
            <a:ext cx="291012" cy="1149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8E17E3-0C50-39B7-F5D9-F392685A86F6}"/>
              </a:ext>
            </a:extLst>
          </p:cNvPr>
          <p:cNvSpPr/>
          <p:nvPr/>
        </p:nvSpPr>
        <p:spPr>
          <a:xfrm>
            <a:off x="6104627" y="5968291"/>
            <a:ext cx="954816" cy="49507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0B23311-0535-E59B-79D6-163D7C82902C}"/>
              </a:ext>
            </a:extLst>
          </p:cNvPr>
          <p:cNvCxnSpPr>
            <a:cxnSpLocks/>
          </p:cNvCxnSpPr>
          <p:nvPr/>
        </p:nvCxnSpPr>
        <p:spPr>
          <a:xfrm>
            <a:off x="5832816" y="6214681"/>
            <a:ext cx="291012" cy="1149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CF1009B-88EC-8BA7-4EC2-8C4BD8B7E517}"/>
              </a:ext>
            </a:extLst>
          </p:cNvPr>
          <p:cNvSpPr txBox="1"/>
          <p:nvPr/>
        </p:nvSpPr>
        <p:spPr>
          <a:xfrm>
            <a:off x="6056270" y="5231559"/>
            <a:ext cx="106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Thread pool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7DA0F6-684C-6468-F917-48512005CE26}"/>
              </a:ext>
            </a:extLst>
          </p:cNvPr>
          <p:cNvSpPr txBox="1"/>
          <p:nvPr/>
        </p:nvSpPr>
        <p:spPr>
          <a:xfrm>
            <a:off x="6053340" y="5962997"/>
            <a:ext cx="106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Thread pool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A30A51C7-F24A-A7FE-0C10-FE2CD021893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0099" y="4800708"/>
            <a:ext cx="215309" cy="21179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6B17621-ED71-1EC8-3891-633D8A76431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0098" y="5468971"/>
            <a:ext cx="215309" cy="21179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42271FB-364F-B002-12EC-8C3B85672A2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5459" y="6208198"/>
            <a:ext cx="215309" cy="211799"/>
          </a:xfrm>
          <a:prstGeom prst="rect">
            <a:avLst/>
          </a:prstGeom>
        </p:spPr>
      </p:pic>
      <p:pic>
        <p:nvPicPr>
          <p:cNvPr id="113" name="Graphic 112" descr="Server with solid fill">
            <a:extLst>
              <a:ext uri="{FF2B5EF4-FFF2-40B4-BE49-F238E27FC236}">
                <a16:creationId xmlns:a16="http://schemas.microsoft.com/office/drawing/2014/main" id="{5EFA4901-D8BE-CA54-E94A-388C9D04B2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1180" y="5526349"/>
            <a:ext cx="628727" cy="628727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F659C2-28F4-D588-AC6C-E5CD5B7754C4}"/>
              </a:ext>
            </a:extLst>
          </p:cNvPr>
          <p:cNvCxnSpPr>
            <a:cxnSpLocks/>
          </p:cNvCxnSpPr>
          <p:nvPr/>
        </p:nvCxnSpPr>
        <p:spPr>
          <a:xfrm>
            <a:off x="7050816" y="6083178"/>
            <a:ext cx="1306081" cy="88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752D157-4850-C393-DB9E-5FE6072D2779}"/>
              </a:ext>
            </a:extLst>
          </p:cNvPr>
          <p:cNvSpPr txBox="1"/>
          <p:nvPr/>
        </p:nvSpPr>
        <p:spPr>
          <a:xfrm>
            <a:off x="8292032" y="6083264"/>
            <a:ext cx="130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DDoS target victim server</a:t>
            </a:r>
          </a:p>
        </p:txBody>
      </p:sp>
      <p:pic>
        <p:nvPicPr>
          <p:cNvPr id="118" name="Graphic 117" descr="Cloud Computing with solid fill">
            <a:extLst>
              <a:ext uri="{FF2B5EF4-FFF2-40B4-BE49-F238E27FC236}">
                <a16:creationId xmlns:a16="http://schemas.microsoft.com/office/drawing/2014/main" id="{4659218C-6062-D138-C59D-B46C59640E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77368" y="4555820"/>
            <a:ext cx="646331" cy="646331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5BFED5A-8C2C-E0CA-B1C3-4B0C512FCB4F}"/>
              </a:ext>
            </a:extLst>
          </p:cNvPr>
          <p:cNvSpPr txBox="1"/>
          <p:nvPr/>
        </p:nvSpPr>
        <p:spPr>
          <a:xfrm>
            <a:off x="8336502" y="5080278"/>
            <a:ext cx="130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DDoS target service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DE21EE-1BAE-EA9D-702F-D01F54F108AB}"/>
              </a:ext>
            </a:extLst>
          </p:cNvPr>
          <p:cNvSpPr txBox="1"/>
          <p:nvPr/>
        </p:nvSpPr>
        <p:spPr>
          <a:xfrm>
            <a:off x="1832704" y="3898148"/>
            <a:ext cx="4174328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DoS Attack Simulation Program Workflow </a:t>
            </a:r>
          </a:p>
        </p:txBody>
      </p:sp>
    </p:spTree>
    <p:extLst>
      <p:ext uri="{BB962C8B-B14F-4D97-AF65-F5344CB8AC3E}">
        <p14:creationId xmlns:p14="http://schemas.microsoft.com/office/powerpoint/2010/main" val="336867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grey logo&#10;&#10;Description automatically generated">
            <a:extLst>
              <a:ext uri="{FF2B5EF4-FFF2-40B4-BE49-F238E27FC236}">
                <a16:creationId xmlns:a16="http://schemas.microsoft.com/office/drawing/2014/main" id="{4A721595-62CE-4CFB-FF08-DB788A42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09" y="948752"/>
            <a:ext cx="1291743" cy="624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C5C9F8-4C3E-0399-6AFB-CEC828A8495F}"/>
              </a:ext>
            </a:extLst>
          </p:cNvPr>
          <p:cNvSpPr/>
          <p:nvPr/>
        </p:nvSpPr>
        <p:spPr>
          <a:xfrm>
            <a:off x="3145484" y="1061876"/>
            <a:ext cx="1160585" cy="6689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A5F04-B1F7-B05D-62A2-D0454970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24" y="2165112"/>
            <a:ext cx="657045" cy="3742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86F212-F92D-019E-BD78-09FF16FA935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306069" y="2340696"/>
            <a:ext cx="1618378" cy="11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EA1E6D-0A1B-6C5D-C7FE-78EA5799B86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93976" y="2340696"/>
            <a:ext cx="1555048" cy="11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7D154-82AA-9BB5-0018-F4B9BDE66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804" y="2082967"/>
            <a:ext cx="597156" cy="52606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7C8546-0D7E-B0C0-7F15-0760A2A5C0B9}"/>
              </a:ext>
            </a:extLst>
          </p:cNvPr>
          <p:cNvCxnSpPr>
            <a:cxnSpLocks/>
          </p:cNvCxnSpPr>
          <p:nvPr/>
        </p:nvCxnSpPr>
        <p:spPr>
          <a:xfrm>
            <a:off x="2115592" y="2539323"/>
            <a:ext cx="140395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90CD326-313A-06FB-8D6A-DD1E53D81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213" y="1180613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656EA6B-4491-4D74-7F3C-AB9611E79B57}"/>
              </a:ext>
            </a:extLst>
          </p:cNvPr>
          <p:cNvSpPr txBox="1"/>
          <p:nvPr/>
        </p:nvSpPr>
        <p:spPr>
          <a:xfrm>
            <a:off x="2093976" y="961893"/>
            <a:ext cx="1381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ARP spoofing attack node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F37C22-4B5C-A5CC-AC36-31A8EF265AC7}"/>
              </a:ext>
            </a:extLst>
          </p:cNvPr>
          <p:cNvCxnSpPr>
            <a:cxnSpLocks/>
          </p:cNvCxnSpPr>
          <p:nvPr/>
        </p:nvCxnSpPr>
        <p:spPr>
          <a:xfrm>
            <a:off x="3854978" y="1788742"/>
            <a:ext cx="0" cy="28580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6D5A38-BA33-7860-D011-E58FA1B377B5}"/>
              </a:ext>
            </a:extLst>
          </p:cNvPr>
          <p:cNvCxnSpPr>
            <a:cxnSpLocks/>
          </p:cNvCxnSpPr>
          <p:nvPr/>
        </p:nvCxnSpPr>
        <p:spPr>
          <a:xfrm flipH="1">
            <a:off x="2124691" y="2176341"/>
            <a:ext cx="139485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7E96BB1-5424-D9D8-3C57-B04081E51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469" y="1385799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44028-74DA-ABA7-FE9D-7E4AD747392B}"/>
              </a:ext>
            </a:extLst>
          </p:cNvPr>
          <p:cNvCxnSpPr>
            <a:cxnSpLocks/>
          </p:cNvCxnSpPr>
          <p:nvPr/>
        </p:nvCxnSpPr>
        <p:spPr>
          <a:xfrm flipV="1">
            <a:off x="4074052" y="1768721"/>
            <a:ext cx="0" cy="3058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5534E3-025E-E9B3-2B28-3ADFC18DBF28}"/>
              </a:ext>
            </a:extLst>
          </p:cNvPr>
          <p:cNvCxnSpPr>
            <a:cxnSpLocks/>
          </p:cNvCxnSpPr>
          <p:nvPr/>
        </p:nvCxnSpPr>
        <p:spPr>
          <a:xfrm flipH="1">
            <a:off x="4435544" y="2165112"/>
            <a:ext cx="1291743" cy="1122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78BF0F84-F947-4557-1BF6-B963BAF692E0}"/>
              </a:ext>
            </a:extLst>
          </p:cNvPr>
          <p:cNvSpPr/>
          <p:nvPr/>
        </p:nvSpPr>
        <p:spPr>
          <a:xfrm>
            <a:off x="2567153" y="2340696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E2F920D-5B9A-4313-19E3-4F47CF14F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820" y="2113241"/>
            <a:ext cx="597156" cy="5260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9E563D-0184-B6B0-3A80-AE822A8814F4}"/>
              </a:ext>
            </a:extLst>
          </p:cNvPr>
          <p:cNvSpPr txBox="1"/>
          <p:nvPr/>
        </p:nvSpPr>
        <p:spPr>
          <a:xfrm>
            <a:off x="1442189" y="2639307"/>
            <a:ext cx="827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1</a:t>
            </a:r>
            <a:endParaRPr lang="en-SG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DD37AE-5C83-682F-93AB-E5862A73E31B}"/>
              </a:ext>
            </a:extLst>
          </p:cNvPr>
          <p:cNvSpPr txBox="1"/>
          <p:nvPr/>
        </p:nvSpPr>
        <p:spPr>
          <a:xfrm>
            <a:off x="5924447" y="2646117"/>
            <a:ext cx="76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2</a:t>
            </a:r>
            <a:endParaRPr lang="en-SG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975722-F569-C634-450F-BDE24B6A1ABD}"/>
              </a:ext>
            </a:extLst>
          </p:cNvPr>
          <p:cNvSpPr txBox="1"/>
          <p:nvPr/>
        </p:nvSpPr>
        <p:spPr>
          <a:xfrm>
            <a:off x="3429353" y="2617152"/>
            <a:ext cx="128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switch </a:t>
            </a:r>
            <a:endParaRPr lang="en-SG" sz="1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F27589-5105-BB3D-AF87-BE37869349B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977546" y="1726001"/>
            <a:ext cx="1" cy="439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B191D6-03D2-0B49-B17F-052D582B6017}"/>
              </a:ext>
            </a:extLst>
          </p:cNvPr>
          <p:cNvCxnSpPr>
            <a:cxnSpLocks/>
          </p:cNvCxnSpPr>
          <p:nvPr/>
        </p:nvCxnSpPr>
        <p:spPr>
          <a:xfrm>
            <a:off x="4416634" y="2539323"/>
            <a:ext cx="140395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7F53352-8D47-D893-B2B2-5E743F01FF77}"/>
              </a:ext>
            </a:extLst>
          </p:cNvPr>
          <p:cNvSpPr/>
          <p:nvPr/>
        </p:nvSpPr>
        <p:spPr>
          <a:xfrm>
            <a:off x="4947455" y="2320368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08687A5-0815-317B-F1B9-EA791F539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203" y="98956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02D68349-8CCA-E6B5-681B-EAA5D9856575}"/>
              </a:ext>
            </a:extLst>
          </p:cNvPr>
          <p:cNvSpPr/>
          <p:nvPr/>
        </p:nvSpPr>
        <p:spPr>
          <a:xfrm>
            <a:off x="6342038" y="1197147"/>
            <a:ext cx="559779" cy="127549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B27143-D66F-2F11-D373-96A1B9D617D3}"/>
              </a:ext>
            </a:extLst>
          </p:cNvPr>
          <p:cNvSpPr txBox="1"/>
          <p:nvPr/>
        </p:nvSpPr>
        <p:spPr>
          <a:xfrm>
            <a:off x="4876176" y="1597084"/>
            <a:ext cx="1863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C2 Attack Control Web UI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061F75A-6C0F-CEC4-7F58-1FB72351499A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 flipV="1">
            <a:off x="4306069" y="1260924"/>
            <a:ext cx="678840" cy="135426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77A97E5-A18E-2C2F-E006-B2569B3E3E88}"/>
              </a:ext>
            </a:extLst>
          </p:cNvPr>
          <p:cNvSpPr txBox="1"/>
          <p:nvPr/>
        </p:nvSpPr>
        <p:spPr>
          <a:xfrm>
            <a:off x="6890917" y="1597083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42DB1-02C5-ADD9-5095-00901812F018}"/>
              </a:ext>
            </a:extLst>
          </p:cNvPr>
          <p:cNvSpPr txBox="1"/>
          <p:nvPr/>
        </p:nvSpPr>
        <p:spPr>
          <a:xfrm>
            <a:off x="1557249" y="1417519"/>
            <a:ext cx="135100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Package data filter and replacer  </a:t>
            </a:r>
            <a:endParaRPr lang="en-SG" sz="12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4FE327-8931-13BA-09B0-9160DDE7E194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2908251" y="1605796"/>
            <a:ext cx="9759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91CC29-20BF-2315-914C-EDE22B0A11AD}"/>
              </a:ext>
            </a:extLst>
          </p:cNvPr>
          <p:cNvCxnSpPr>
            <a:cxnSpLocks/>
          </p:cNvCxnSpPr>
          <p:nvPr/>
        </p:nvCxnSpPr>
        <p:spPr>
          <a:xfrm flipV="1">
            <a:off x="7035790" y="1978251"/>
            <a:ext cx="64207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6631E5-9631-7B5B-A17D-054C09D22BB0}"/>
              </a:ext>
            </a:extLst>
          </p:cNvPr>
          <p:cNvSpPr txBox="1"/>
          <p:nvPr/>
        </p:nvSpPr>
        <p:spPr>
          <a:xfrm>
            <a:off x="7690544" y="1788742"/>
            <a:ext cx="150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network traffic flow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A9EAB7-0A52-8182-C797-94B164273061}"/>
              </a:ext>
            </a:extLst>
          </p:cNvPr>
          <p:cNvCxnSpPr>
            <a:cxnSpLocks/>
          </p:cNvCxnSpPr>
          <p:nvPr/>
        </p:nvCxnSpPr>
        <p:spPr>
          <a:xfrm flipH="1" flipV="1">
            <a:off x="7016006" y="2526750"/>
            <a:ext cx="516988" cy="69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30D8D0-AC2A-40DF-3992-B79C81B9EDC5}"/>
              </a:ext>
            </a:extLst>
          </p:cNvPr>
          <p:cNvSpPr txBox="1"/>
          <p:nvPr/>
        </p:nvSpPr>
        <p:spPr>
          <a:xfrm>
            <a:off x="7660726" y="2305601"/>
            <a:ext cx="18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Re-directed traffic flow after ARP spoofing attack</a:t>
            </a:r>
            <a:endParaRPr lang="en-SG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D27CC9-0052-A68B-BF6D-5702D18EEBEB}"/>
              </a:ext>
            </a:extLst>
          </p:cNvPr>
          <p:cNvSpPr txBox="1"/>
          <p:nvPr/>
        </p:nvSpPr>
        <p:spPr>
          <a:xfrm>
            <a:off x="1442189" y="454112"/>
            <a:ext cx="458068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ARP Spoofing Attack Simulation Program Workflow </a:t>
            </a:r>
          </a:p>
        </p:txBody>
      </p:sp>
    </p:spTree>
    <p:extLst>
      <p:ext uri="{BB962C8B-B14F-4D97-AF65-F5344CB8AC3E}">
        <p14:creationId xmlns:p14="http://schemas.microsoft.com/office/powerpoint/2010/main" val="12827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5671" y="2277831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248B0A-C34F-BA44-BD16-9805838B5DC0}"/>
              </a:ext>
            </a:extLst>
          </p:cNvPr>
          <p:cNvSpPr/>
          <p:nvPr/>
        </p:nvSpPr>
        <p:spPr>
          <a:xfrm>
            <a:off x="3232448" y="3111150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53A701-84D5-16A5-6A32-FB5496006A1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4339697" y="3258493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6E9E59-CF00-F3BA-4735-BC973C25DDD6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3216287" y="2541364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1711</Words>
  <Application>Microsoft Office PowerPoint</Application>
  <PresentationFormat>Widescreen</PresentationFormat>
  <Paragraphs>442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119</cp:revision>
  <dcterms:created xsi:type="dcterms:W3CDTF">2023-10-19T02:43:42Z</dcterms:created>
  <dcterms:modified xsi:type="dcterms:W3CDTF">2024-09-14T14:51:24Z</dcterms:modified>
</cp:coreProperties>
</file>