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1" r:id="rId3"/>
    <p:sldId id="293" r:id="rId4"/>
    <p:sldId id="294" r:id="rId5"/>
    <p:sldId id="290" r:id="rId6"/>
    <p:sldId id="292" r:id="rId7"/>
    <p:sldId id="296" r:id="rId8"/>
    <p:sldId id="303" r:id="rId9"/>
    <p:sldId id="304" r:id="rId10"/>
    <p:sldId id="297" r:id="rId11"/>
    <p:sldId id="298" r:id="rId12"/>
    <p:sldId id="299" r:id="rId13"/>
    <p:sldId id="300" r:id="rId14"/>
    <p:sldId id="301" r:id="rId15"/>
    <p:sldId id="302" r:id="rId16"/>
    <p:sldId id="3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0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UDP DDoS Attack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88203085</c:v>
                </c:pt>
                <c:pt idx="1">
                  <c:v>159577552</c:v>
                </c:pt>
                <c:pt idx="2">
                  <c:v>150423062</c:v>
                </c:pt>
                <c:pt idx="3">
                  <c:v>134258015</c:v>
                </c:pt>
                <c:pt idx="4">
                  <c:v>160475639</c:v>
                </c:pt>
                <c:pt idx="5">
                  <c:v>130293332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44-401B-A070-7EFBC85BC05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HTTPS-POST DDoS Attack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7456</c:v>
                </c:pt>
                <c:pt idx="1">
                  <c:v>11673</c:v>
                </c:pt>
                <c:pt idx="2">
                  <c:v>15919</c:v>
                </c:pt>
                <c:pt idx="3">
                  <c:v>19967</c:v>
                </c:pt>
                <c:pt idx="4">
                  <c:v>14334</c:v>
                </c:pt>
                <c:pt idx="5">
                  <c:v>15129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6C-4998-966A-11D6E0E9B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62BEA-6C65-41CB-B521-7C9DB089D720}" type="datetimeFigureOut">
              <a:rPr lang="en-SG" smtClean="0"/>
              <a:t>1/1/2024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ACD3-E340-4597-A58C-8551D22C54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82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43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69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7FD-9146-9725-909F-EACD6032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DD28D-DF5F-01C7-3DE7-068104B8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28B6-B389-A6B6-51EC-B5C56C22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B24B-D39A-330E-1BD5-6E13BBD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8756-D592-9D79-2AA4-8E558725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3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BE29-BF75-4CE2-E9C0-A83DF386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0299-B4F9-F6F2-55B9-2E615C78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443-7E40-1371-13F1-5FD2C76D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EFA8-8A8B-4CB1-C57B-DC10F4CE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34E-8143-8177-2D2C-5BE8493D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1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E354E-9021-0C9A-5372-FF190EE0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5AC5-BC46-6095-D1C0-C6E6C861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482A-3BE8-05D1-755F-EACE7816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AE6B-9E92-5E9A-72A9-401DAE07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329D-0837-7E4E-6026-120A84BE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2C1-8F18-E1C9-2CC7-A358E2C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B0F5-3372-B717-6D2C-96433134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BD3F-0A07-F6A7-B61D-538FBA01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4531-341B-92C8-BF6D-A5017CD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84AB-8BCF-4046-2A85-9338B72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4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F312-D3D7-3A5D-A77D-2A9A12D5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611A-718F-B5A2-267D-B69996E5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4211-2317-8B4A-8B83-C8FA7A19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8216-6A21-74BA-D1BD-F7B13161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987-8942-0477-0853-4BE3322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6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0765-BE61-841B-3AE5-E0B0FF46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828D-A118-8B63-B791-7EC56E25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A2A9-50CA-3AEB-3D9D-DA2DB6AF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7D59-5EBC-00A5-FE9B-FD5AADD5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91EA-3EFF-5EAF-64AF-53FF925A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FE362-9AA9-B94F-1BA4-7612363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8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5260-D929-59AA-7C9F-0286C99D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CDDC-7550-825E-CCC8-E7180B2B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2522D-DB87-A292-03E3-6524110F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40B4E-43DF-E2A6-92DF-E338F44C5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3426-B777-B20F-D195-53E8BEC1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7F4F1-0E5F-78C9-153A-5449F529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9927-020C-1FA8-6052-E89E332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5C5B5-44A6-BDA4-D4AB-1C67787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2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1444-B451-C2B8-8BAA-5534C55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9EA8C-0692-A74A-B268-2F42E69F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8DE9A-F9E7-FF21-CE6D-620EDFB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1BBD-B485-F0E4-2761-5846A7C5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7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B6F83-9D38-26BD-E404-1390904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4D11-DA0E-E17B-BE9A-82D0B1A4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8AC8-634E-3D96-6297-BBBDD7F4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0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E0F-B0A9-7E3B-C2C5-1793153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7CF-BFA1-4B9E-51D7-6AED3AE1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E39F-379F-2A13-375A-20C0305A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6F2A-3266-1D6D-62B3-6154C8F8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FC89-4F70-6101-5944-ED10B32E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1C53-E97C-E09E-33AE-5F3B58C0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0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51FA-23F4-2529-2958-0184552E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6804-225F-9488-F6FB-FC9F5B1C7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8418-FE66-4792-2EA5-8D188C50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2316-F4E5-2101-69C3-3E164F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666A-0E73-686D-CF39-3010F824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E9D9-E426-5DCC-A3D3-FE4E4B87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82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B2C1B-B6CB-BBCF-B8C1-C82FAD3E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93A1-DE1C-5B0D-E9A1-4A4776AE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DCCC-38A8-DCA2-E04C-F6EDA3C80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7F91-36DA-4AC3-B0AA-56077EB606D8}" type="datetimeFigureOut">
              <a:rPr lang="en-SG" smtClean="0"/>
              <a:t>1/1/2024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190D-1788-21DD-7A47-FB2EADDF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3729-60FE-0293-0975-8D4D0494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3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EA2579-31FE-C014-DB24-88B8451B1573}"/>
              </a:ext>
            </a:extLst>
          </p:cNvPr>
          <p:cNvSpPr/>
          <p:nvPr/>
        </p:nvSpPr>
        <p:spPr>
          <a:xfrm>
            <a:off x="2479040" y="4430541"/>
            <a:ext cx="3139440" cy="23461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F3C29-E05A-D5AF-3C5D-447C5F17B5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6350" y="5783467"/>
            <a:ext cx="596690" cy="586962"/>
          </a:xfrm>
          <a:prstGeom prst="rect">
            <a:avLst/>
          </a:prstGeom>
        </p:spPr>
      </p:pic>
      <p:pic>
        <p:nvPicPr>
          <p:cNvPr id="9" name="Picture 8" descr="A red logo with a circle and a circle with a letter&#10;&#10;Description automatically generated">
            <a:extLst>
              <a:ext uri="{FF2B5EF4-FFF2-40B4-BE49-F238E27FC236}">
                <a16:creationId xmlns:a16="http://schemas.microsoft.com/office/drawing/2014/main" id="{798F547A-85B8-4CCC-2E5A-8B50295F0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5" y="487571"/>
            <a:ext cx="8123809" cy="3342857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7D44EF3A-85A3-97B8-8AAB-9092C4103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8" y="616640"/>
            <a:ext cx="942087" cy="942087"/>
          </a:xfrm>
          <a:prstGeom prst="rect">
            <a:avLst/>
          </a:prstGeom>
        </p:spPr>
      </p:pic>
      <p:pic>
        <p:nvPicPr>
          <p:cNvPr id="12" name="Picture 11" descr="A red horse on wheels&#10;&#10;Description automatically generated">
            <a:extLst>
              <a:ext uri="{FF2B5EF4-FFF2-40B4-BE49-F238E27FC236}">
                <a16:creationId xmlns:a16="http://schemas.microsoft.com/office/drawing/2014/main" id="{15DC1F0A-A3B3-BA08-F68E-6FB562AEC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8" y="1899691"/>
            <a:ext cx="942087" cy="942087"/>
          </a:xfrm>
          <a:prstGeom prst="rect">
            <a:avLst/>
          </a:prstGeom>
        </p:spPr>
      </p:pic>
      <p:pic>
        <p:nvPicPr>
          <p:cNvPr id="13" name="Picture 12" descr="A red horse on wheels&#10;&#10;Description automatically generated">
            <a:extLst>
              <a:ext uri="{FF2B5EF4-FFF2-40B4-BE49-F238E27FC236}">
                <a16:creationId xmlns:a16="http://schemas.microsoft.com/office/drawing/2014/main" id="{CE80410A-611A-50E1-B7DD-30353C907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816" y="1198078"/>
            <a:ext cx="942087" cy="942087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50C2D75A-21AB-1F81-2738-EB93C8438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3013" y="616641"/>
            <a:ext cx="942087" cy="942087"/>
          </a:xfrm>
          <a:prstGeom prst="rect">
            <a:avLst/>
          </a:prstGeom>
        </p:spPr>
      </p:pic>
      <p:pic>
        <p:nvPicPr>
          <p:cNvPr id="15" name="Picture 14" descr="A red horse on wheels&#10;&#10;Description automatically generated">
            <a:extLst>
              <a:ext uri="{FF2B5EF4-FFF2-40B4-BE49-F238E27FC236}">
                <a16:creationId xmlns:a16="http://schemas.microsoft.com/office/drawing/2014/main" id="{3449A035-1A6A-677A-DFEB-FFEFBDCD2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5100" y="1155980"/>
            <a:ext cx="942087" cy="942087"/>
          </a:xfrm>
          <a:prstGeom prst="rect">
            <a:avLst/>
          </a:prstGeom>
        </p:spPr>
      </p:pic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349D22AC-6231-C7FE-3C20-DCD1F9A26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4059" y="1947265"/>
            <a:ext cx="942087" cy="9420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CE8FCF-9DB8-653A-328F-828C2818543C}"/>
              </a:ext>
            </a:extLst>
          </p:cNvPr>
          <p:cNvCxnSpPr>
            <a:cxnSpLocks/>
          </p:cNvCxnSpPr>
          <p:nvPr/>
        </p:nvCxnSpPr>
        <p:spPr>
          <a:xfrm flipH="1">
            <a:off x="2762011" y="1627023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3C55F-DCA4-23D7-B17D-4853B80064D0}"/>
              </a:ext>
            </a:extLst>
          </p:cNvPr>
          <p:cNvCxnSpPr>
            <a:cxnSpLocks/>
          </p:cNvCxnSpPr>
          <p:nvPr/>
        </p:nvCxnSpPr>
        <p:spPr>
          <a:xfrm flipH="1">
            <a:off x="1761144" y="108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AC3E51-3388-5D86-CE52-86E4EC5B7E55}"/>
              </a:ext>
            </a:extLst>
          </p:cNvPr>
          <p:cNvCxnSpPr>
            <a:cxnSpLocks/>
          </p:cNvCxnSpPr>
          <p:nvPr/>
        </p:nvCxnSpPr>
        <p:spPr>
          <a:xfrm flipH="1">
            <a:off x="1953991" y="2370735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35FAD3-89A9-9949-DB2F-C8A171F32BDB}"/>
              </a:ext>
            </a:extLst>
          </p:cNvPr>
          <p:cNvCxnSpPr>
            <a:cxnSpLocks/>
          </p:cNvCxnSpPr>
          <p:nvPr/>
        </p:nvCxnSpPr>
        <p:spPr>
          <a:xfrm flipH="1">
            <a:off x="6246984" y="108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A6E127-0CA7-C3B0-A750-982E9AC24BDC}"/>
              </a:ext>
            </a:extLst>
          </p:cNvPr>
          <p:cNvCxnSpPr>
            <a:cxnSpLocks/>
          </p:cNvCxnSpPr>
          <p:nvPr/>
        </p:nvCxnSpPr>
        <p:spPr>
          <a:xfrm flipH="1">
            <a:off x="6246984" y="1637406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732420-8C76-9CF7-3A7B-1DAB72B78140}"/>
              </a:ext>
            </a:extLst>
          </p:cNvPr>
          <p:cNvCxnSpPr>
            <a:cxnSpLocks/>
          </p:cNvCxnSpPr>
          <p:nvPr/>
        </p:nvCxnSpPr>
        <p:spPr>
          <a:xfrm flipH="1">
            <a:off x="6246984" y="2329642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og with a shield and eye&#10;&#10;Description automatically generated">
            <a:extLst>
              <a:ext uri="{FF2B5EF4-FFF2-40B4-BE49-F238E27FC236}">
                <a16:creationId xmlns:a16="http://schemas.microsoft.com/office/drawing/2014/main" id="{F3016ED1-F2A8-01B5-B3C0-B2D4DF217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11" y="4574139"/>
            <a:ext cx="2419589" cy="2131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4E2267-B76A-4432-F33F-B4D17222D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157" y="4812948"/>
            <a:ext cx="2692398" cy="123889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45303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38E1FA-E144-2D06-7017-A56E2BF74503}"/>
              </a:ext>
            </a:extLst>
          </p:cNvPr>
          <p:cNvSpPr txBox="1"/>
          <p:nvPr/>
        </p:nvSpPr>
        <p:spPr>
          <a:xfrm>
            <a:off x="256314" y="3287048"/>
            <a:ext cx="128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selection dropdown menu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8A9B62-A0B7-2EC1-E3DC-A6620354B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44" y="1026517"/>
            <a:ext cx="8438095" cy="46952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2570C7-96AB-88B9-F547-35EE248EA53C}"/>
              </a:ext>
            </a:extLst>
          </p:cNvPr>
          <p:cNvSpPr/>
          <p:nvPr/>
        </p:nvSpPr>
        <p:spPr>
          <a:xfrm>
            <a:off x="3425641" y="2658292"/>
            <a:ext cx="460559" cy="3135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63F7DB-A6D6-AAD2-D743-AA9160600A5D}"/>
              </a:ext>
            </a:extLst>
          </p:cNvPr>
          <p:cNvCxnSpPr>
            <a:cxnSpLocks/>
          </p:cNvCxnSpPr>
          <p:nvPr/>
        </p:nvCxnSpPr>
        <p:spPr>
          <a:xfrm>
            <a:off x="1481328" y="2897342"/>
            <a:ext cx="19443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898892-060D-6382-034E-CD4BE9865D64}"/>
              </a:ext>
            </a:extLst>
          </p:cNvPr>
          <p:cNvSpPr txBox="1"/>
          <p:nvPr/>
        </p:nvSpPr>
        <p:spPr>
          <a:xfrm>
            <a:off x="256314" y="2721973"/>
            <a:ext cx="152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Number of trojan registered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464D12-A692-52D0-951C-36CA7AE11142}"/>
              </a:ext>
            </a:extLst>
          </p:cNvPr>
          <p:cNvCxnSpPr>
            <a:cxnSpLocks/>
          </p:cNvCxnSpPr>
          <p:nvPr/>
        </p:nvCxnSpPr>
        <p:spPr>
          <a:xfrm>
            <a:off x="1481328" y="350694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DB95E-1023-CA0A-94C6-C81291C58E75}"/>
              </a:ext>
            </a:extLst>
          </p:cNvPr>
          <p:cNvCxnSpPr>
            <a:cxnSpLocks/>
          </p:cNvCxnSpPr>
          <p:nvPr/>
        </p:nvCxnSpPr>
        <p:spPr>
          <a:xfrm>
            <a:off x="1452216" y="407996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577432-3B49-5E9D-4586-EA282999238D}"/>
              </a:ext>
            </a:extLst>
          </p:cNvPr>
          <p:cNvSpPr txBox="1"/>
          <p:nvPr/>
        </p:nvSpPr>
        <p:spPr>
          <a:xfrm>
            <a:off x="256314" y="3847883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Function selection dropdown menu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154B28-1809-E961-DBF8-0142D941D194}"/>
              </a:ext>
            </a:extLst>
          </p:cNvPr>
          <p:cNvCxnSpPr>
            <a:cxnSpLocks/>
          </p:cNvCxnSpPr>
          <p:nvPr/>
        </p:nvCxnSpPr>
        <p:spPr>
          <a:xfrm>
            <a:off x="1459680" y="455240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479500-A05D-EB81-CF51-3E8195592D0F}"/>
              </a:ext>
            </a:extLst>
          </p:cNvPr>
          <p:cNvSpPr txBox="1"/>
          <p:nvPr/>
        </p:nvSpPr>
        <p:spPr>
          <a:xfrm>
            <a:off x="292714" y="4321736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Task parameter input text field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F5148D-460B-06F9-A231-C737640C3BFD}"/>
              </a:ext>
            </a:extLst>
          </p:cNvPr>
          <p:cNvCxnSpPr>
            <a:cxnSpLocks/>
          </p:cNvCxnSpPr>
          <p:nvPr/>
        </p:nvCxnSpPr>
        <p:spPr>
          <a:xfrm>
            <a:off x="1447176" y="496998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3847F5-F329-3F87-DA69-16E27E23EF6D}"/>
              </a:ext>
            </a:extLst>
          </p:cNvPr>
          <p:cNvSpPr txBox="1"/>
          <p:nvPr/>
        </p:nvSpPr>
        <p:spPr>
          <a:xfrm>
            <a:off x="256314" y="4794176"/>
            <a:ext cx="149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Execution button (press then the tasks will be assigned to the related trojan 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44BF95-3939-ED57-AA0E-B828CDD768A7}"/>
              </a:ext>
            </a:extLst>
          </p:cNvPr>
          <p:cNvSpPr/>
          <p:nvPr/>
        </p:nvSpPr>
        <p:spPr>
          <a:xfrm>
            <a:off x="4876489" y="1399032"/>
            <a:ext cx="4368095" cy="4078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C8609-CFA6-D11F-703D-68023E279B01}"/>
              </a:ext>
            </a:extLst>
          </p:cNvPr>
          <p:cNvSpPr txBox="1"/>
          <p:nvPr/>
        </p:nvSpPr>
        <p:spPr>
          <a:xfrm>
            <a:off x="7892306" y="4812637"/>
            <a:ext cx="152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 display area to show the tasks execution result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7BEEE1-F595-BA49-801C-1A651AC3F678}"/>
              </a:ext>
            </a:extLst>
          </p:cNvPr>
          <p:cNvCxnSpPr>
            <a:cxnSpLocks/>
          </p:cNvCxnSpPr>
          <p:nvPr/>
        </p:nvCxnSpPr>
        <p:spPr>
          <a:xfrm>
            <a:off x="1447175" y="1848830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566F58-CB5D-E0C0-2176-ABA1DB80D698}"/>
              </a:ext>
            </a:extLst>
          </p:cNvPr>
          <p:cNvSpPr txBox="1"/>
          <p:nvPr/>
        </p:nvSpPr>
        <p:spPr>
          <a:xfrm>
            <a:off x="933514" y="1693202"/>
            <a:ext cx="1528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24948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F1B32-3913-AEDA-FAE7-9391AE388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108978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73E32-145E-600C-EF60-61A026EF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177026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D7CCAA-F5F4-8E84-77F9-5272C70F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2505238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3A391-4AAE-D802-1DDF-FC31C652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503" y="2470866"/>
            <a:ext cx="855372" cy="57625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17718B-102F-92A2-3B63-9BF9BAF56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70" y="149866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8A3D8AE0-CB30-36E2-DEC9-86A8F1DC9A28}"/>
              </a:ext>
            </a:extLst>
          </p:cNvPr>
          <p:cNvSpPr/>
          <p:nvPr/>
        </p:nvSpPr>
        <p:spPr>
          <a:xfrm rot="16200000">
            <a:off x="1141237" y="220210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B56AD0-9C02-93D2-B819-54861C758A4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166875" y="1343540"/>
            <a:ext cx="598529" cy="141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76AEF-5C8A-62C8-A248-74530CF0CB8A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3166875" y="2024020"/>
            <a:ext cx="598529" cy="73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AF8912-2B13-D175-536D-896F99F6DD5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166875" y="2758992"/>
            <a:ext cx="598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BAF641-3625-2CB9-1325-E453BA2DF64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382534" y="1343540"/>
            <a:ext cx="1222738" cy="9329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F376A9-4F4E-60B8-D826-F32932E14CE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82534" y="2024020"/>
            <a:ext cx="1222738" cy="5062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3861238-4AE3-19D9-69D0-4C2CEA9D5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099" y="996233"/>
            <a:ext cx="715161" cy="69461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5448AE1-C163-001A-8541-ACC5184C8E6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1503" y="1302798"/>
            <a:ext cx="303193" cy="29825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5C8BDC-1D06-9F93-D27C-6FF701280111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3178260" y="1343539"/>
            <a:ext cx="587144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9F5800-BD02-6767-D7CF-18AF87335920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178260" y="1343539"/>
            <a:ext cx="587144" cy="56756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0525F6-7CBD-AA2D-DAB0-58AEEF3FBE8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178260" y="1343539"/>
            <a:ext cx="587144" cy="126741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9922A7-51D1-1C0E-E2A9-444C03E4C75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82534" y="2758992"/>
            <a:ext cx="1222738" cy="1760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D7F9A2AB-F1EE-6977-9AEC-4940540DF87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75968" y="1218439"/>
            <a:ext cx="215309" cy="21179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511DFC0-FFE9-752F-9663-FD20ACF833A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2719" y="1727587"/>
            <a:ext cx="215309" cy="21179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5732EA8-2F9F-7AC6-F945-41367F25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3733" y="1458871"/>
            <a:ext cx="215309" cy="21179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AE571B2-BF2E-E19F-EF08-59E205D592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2330" y="2083845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88650C8-852C-D9A9-78CC-9ACD036067EB}"/>
              </a:ext>
            </a:extLst>
          </p:cNvPr>
          <p:cNvSpPr txBox="1"/>
          <p:nvPr/>
        </p:nvSpPr>
        <p:spPr>
          <a:xfrm>
            <a:off x="3892764" y="2237353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394FE2-F173-BFA9-2B67-985F909E3BC4}"/>
              </a:ext>
            </a:extLst>
          </p:cNvPr>
          <p:cNvSpPr txBox="1"/>
          <p:nvPr/>
        </p:nvSpPr>
        <p:spPr>
          <a:xfrm>
            <a:off x="995468" y="1197491"/>
            <a:ext cx="6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Hacker </a:t>
            </a:r>
            <a:endParaRPr lang="en-SG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9D73B6-DAD2-93BD-84EB-3D657A565C98}"/>
              </a:ext>
            </a:extLst>
          </p:cNvPr>
          <p:cNvSpPr txBox="1"/>
          <p:nvPr/>
        </p:nvSpPr>
        <p:spPr>
          <a:xfrm>
            <a:off x="2232270" y="2019395"/>
            <a:ext cx="11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 </a:t>
            </a:r>
            <a:endParaRPr lang="en-SG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B919A0-9EC0-DBF9-000B-4CEC49D3A2EB}"/>
              </a:ext>
            </a:extLst>
          </p:cNvPr>
          <p:cNvSpPr txBox="1"/>
          <p:nvPr/>
        </p:nvSpPr>
        <p:spPr>
          <a:xfrm>
            <a:off x="2363487" y="556227"/>
            <a:ext cx="1020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Repository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5804EE-44D4-CD51-5B91-B42A1439F12E}"/>
              </a:ext>
            </a:extLst>
          </p:cNvPr>
          <p:cNvSpPr txBox="1"/>
          <p:nvPr/>
        </p:nvSpPr>
        <p:spPr>
          <a:xfrm>
            <a:off x="3225926" y="801485"/>
            <a:ext cx="64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Attack actor  </a:t>
            </a:r>
            <a:endParaRPr lang="en-SG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00391F-6A1D-ADBF-2FB0-03AE50361C66}"/>
              </a:ext>
            </a:extLst>
          </p:cNvPr>
          <p:cNvSpPr txBox="1"/>
          <p:nvPr/>
        </p:nvSpPr>
        <p:spPr>
          <a:xfrm>
            <a:off x="3717738" y="854020"/>
            <a:ext cx="122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Attackers</a:t>
            </a:r>
            <a:endParaRPr lang="en-SG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B21B92-6B28-EC65-C84A-1DA093DB3323}"/>
              </a:ext>
            </a:extLst>
          </p:cNvPr>
          <p:cNvSpPr txBox="1"/>
          <p:nvPr/>
        </p:nvSpPr>
        <p:spPr>
          <a:xfrm>
            <a:off x="4415478" y="2165823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7B27EC-B029-E85C-7F7F-83D29D7F8E7A}"/>
              </a:ext>
            </a:extLst>
          </p:cNvPr>
          <p:cNvSpPr txBox="1"/>
          <p:nvPr/>
        </p:nvSpPr>
        <p:spPr>
          <a:xfrm>
            <a:off x="5618130" y="1782353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33937-8081-F267-0FB9-99C3F86EDEF6}"/>
              </a:ext>
            </a:extLst>
          </p:cNvPr>
          <p:cNvSpPr txBox="1"/>
          <p:nvPr/>
        </p:nvSpPr>
        <p:spPr>
          <a:xfrm>
            <a:off x="5432288" y="573585"/>
            <a:ext cx="1943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DDoS Attack Management System </a:t>
            </a:r>
            <a:endParaRPr lang="en-SG" sz="1600" b="1" dirty="0">
              <a:solidFill>
                <a:srgbClr val="C0000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5A424D-A6BA-FDE1-051C-20C8E3ACBD0B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1966609" y="2756877"/>
            <a:ext cx="344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C8CCEBA4-9210-58B7-89D8-0F1EF3AEE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037" y="2532495"/>
            <a:ext cx="1121572" cy="5320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16F0DC8-78C4-EFCD-2C83-9F4861F2D586}"/>
              </a:ext>
            </a:extLst>
          </p:cNvPr>
          <p:cNvSpPr txBox="1"/>
          <p:nvPr/>
        </p:nvSpPr>
        <p:spPr>
          <a:xfrm>
            <a:off x="1341003" y="2257772"/>
            <a:ext cx="792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Web-UI</a:t>
            </a:r>
            <a:endParaRPr lang="en-SG" sz="12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15DA20-EABF-F1F5-BA2F-AA37443A047B}"/>
              </a:ext>
            </a:extLst>
          </p:cNvPr>
          <p:cNvSpPr/>
          <p:nvPr/>
        </p:nvSpPr>
        <p:spPr>
          <a:xfrm>
            <a:off x="740664" y="481584"/>
            <a:ext cx="6400800" cy="271576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2C9655-39DB-F6D0-CCA4-19F9462E37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4377" y="4777775"/>
            <a:ext cx="1190634" cy="1091414"/>
          </a:xfrm>
          <a:prstGeom prst="rect">
            <a:avLst/>
          </a:prstGeom>
        </p:spPr>
      </p:pic>
      <p:pic>
        <p:nvPicPr>
          <p:cNvPr id="3" name="Picture 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E182786-18DB-5418-7885-E9F5B5EEBC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37" y="5335404"/>
            <a:ext cx="501153" cy="4209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Picture 1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479BFB3-0281-BE94-13CD-8F977D38B9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16093" y="5194414"/>
            <a:ext cx="666005" cy="5594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FCB4E007-E4DC-FD4B-57FA-C71F259961DD}"/>
              </a:ext>
            </a:extLst>
          </p:cNvPr>
          <p:cNvSpPr/>
          <p:nvPr/>
        </p:nvSpPr>
        <p:spPr>
          <a:xfrm rot="989087" flipH="1">
            <a:off x="4060149" y="4474842"/>
            <a:ext cx="1323229" cy="47204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9C224FDB-3DA0-3823-6510-D745AC5B7F18}"/>
              </a:ext>
            </a:extLst>
          </p:cNvPr>
          <p:cNvSpPr/>
          <p:nvPr/>
        </p:nvSpPr>
        <p:spPr>
          <a:xfrm rot="10800000" flipH="1">
            <a:off x="4454170" y="5853541"/>
            <a:ext cx="761272" cy="236393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157C04-EBF3-003E-D8AB-5B53BCC01476}"/>
              </a:ext>
            </a:extLst>
          </p:cNvPr>
          <p:cNvCxnSpPr>
            <a:cxnSpLocks/>
          </p:cNvCxnSpPr>
          <p:nvPr/>
        </p:nvCxnSpPr>
        <p:spPr>
          <a:xfrm flipV="1">
            <a:off x="4375011" y="5194414"/>
            <a:ext cx="741082" cy="25228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71F2BE-A9A5-BAAF-7DFB-E91AD8C1E3FB}"/>
              </a:ext>
            </a:extLst>
          </p:cNvPr>
          <p:cNvCxnSpPr>
            <a:cxnSpLocks/>
          </p:cNvCxnSpPr>
          <p:nvPr/>
        </p:nvCxnSpPr>
        <p:spPr>
          <a:xfrm>
            <a:off x="4375011" y="5444375"/>
            <a:ext cx="741082" cy="27019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01C618-D65B-7F20-7024-31F14B74E7FA}"/>
              </a:ext>
            </a:extLst>
          </p:cNvPr>
          <p:cNvCxnSpPr>
            <a:cxnSpLocks/>
          </p:cNvCxnSpPr>
          <p:nvPr/>
        </p:nvCxnSpPr>
        <p:spPr>
          <a:xfrm flipH="1" flipV="1">
            <a:off x="4375011" y="4817763"/>
            <a:ext cx="877450" cy="55944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4FC1A2-4D30-C6F1-8423-CDD904BB124F}"/>
              </a:ext>
            </a:extLst>
          </p:cNvPr>
          <p:cNvCxnSpPr>
            <a:cxnSpLocks/>
          </p:cNvCxnSpPr>
          <p:nvPr/>
        </p:nvCxnSpPr>
        <p:spPr>
          <a:xfrm flipH="1">
            <a:off x="4534401" y="5385031"/>
            <a:ext cx="746544" cy="329537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E7637E72-A362-2146-B887-E6FF54A2FA1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50890" y="4568412"/>
            <a:ext cx="610303" cy="559444"/>
          </a:xfrm>
          <a:prstGeom prst="rect">
            <a:avLst/>
          </a:prstGeom>
        </p:spPr>
      </p:pic>
      <p:pic>
        <p:nvPicPr>
          <p:cNvPr id="43" name="Picture 4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AA7E09D-471C-C141-7C38-A181F8C86B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20" y="4885408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F7C4C16-EF36-BE3F-E231-E6E6B8F8684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33029" y="4568412"/>
            <a:ext cx="610303" cy="559444"/>
          </a:xfrm>
          <a:prstGeom prst="rect">
            <a:avLst/>
          </a:prstGeom>
        </p:spPr>
      </p:pic>
      <p:pic>
        <p:nvPicPr>
          <p:cNvPr id="46" name="Picture 4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AA8942D-2500-9242-B7F0-DA6709C8BF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422" y="4917100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C1247C9-E6CD-AEC1-5525-006CF61014A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3163" y="5769776"/>
            <a:ext cx="610303" cy="559444"/>
          </a:xfrm>
          <a:prstGeom prst="rect">
            <a:avLst/>
          </a:prstGeom>
        </p:spPr>
      </p:pic>
      <p:pic>
        <p:nvPicPr>
          <p:cNvPr id="49" name="Picture 48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DBABBA9-BF1A-C82B-9451-5A587C0B30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314" y="5658630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4B1CC7-4277-1B48-1886-F22BA6A66935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7514602" y="5035844"/>
            <a:ext cx="356970" cy="7732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89061A-B313-9D19-AD58-EFD20D9F86A2}"/>
              </a:ext>
            </a:extLst>
          </p:cNvPr>
          <p:cNvCxnSpPr>
            <a:cxnSpLocks/>
          </p:cNvCxnSpPr>
          <p:nvPr/>
        </p:nvCxnSpPr>
        <p:spPr>
          <a:xfrm flipV="1">
            <a:off x="7522800" y="4631776"/>
            <a:ext cx="1776865" cy="28532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49EB0A-2C0C-5024-D00F-EC5A69495EC9}"/>
              </a:ext>
            </a:extLst>
          </p:cNvPr>
          <p:cNvCxnSpPr>
            <a:cxnSpLocks/>
          </p:cNvCxnSpPr>
          <p:nvPr/>
        </p:nvCxnSpPr>
        <p:spPr>
          <a:xfrm flipH="1" flipV="1">
            <a:off x="7461193" y="4631776"/>
            <a:ext cx="1075303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643B9A7-C71F-FD79-D33B-B89F3374169F}"/>
              </a:ext>
            </a:extLst>
          </p:cNvPr>
          <p:cNvCxnSpPr>
            <a:cxnSpLocks/>
          </p:cNvCxnSpPr>
          <p:nvPr/>
        </p:nvCxnSpPr>
        <p:spPr>
          <a:xfrm flipV="1">
            <a:off x="8544694" y="4631776"/>
            <a:ext cx="680137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636959C-CBF1-A07E-3664-0D272771ECB5}"/>
              </a:ext>
            </a:extLst>
          </p:cNvPr>
          <p:cNvCxnSpPr>
            <a:cxnSpLocks/>
          </p:cNvCxnSpPr>
          <p:nvPr/>
        </p:nvCxnSpPr>
        <p:spPr>
          <a:xfrm flipH="1" flipV="1">
            <a:off x="7467023" y="4631776"/>
            <a:ext cx="1679776" cy="28532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3F71579-36A4-A1F2-F0F9-EC40E0A07CDB}"/>
              </a:ext>
            </a:extLst>
          </p:cNvPr>
          <p:cNvCxnSpPr>
            <a:cxnSpLocks/>
          </p:cNvCxnSpPr>
          <p:nvPr/>
        </p:nvCxnSpPr>
        <p:spPr>
          <a:xfrm flipH="1">
            <a:off x="7896195" y="4928154"/>
            <a:ext cx="1283804" cy="841622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D79F56E9-989C-DC45-95F3-7D862B433D00}"/>
              </a:ext>
            </a:extLst>
          </p:cNvPr>
          <p:cNvCxnSpPr>
            <a:stCxn id="49" idx="3"/>
            <a:endCxn id="44" idx="3"/>
          </p:cNvCxnSpPr>
          <p:nvPr/>
        </p:nvCxnSpPr>
        <p:spPr>
          <a:xfrm flipV="1">
            <a:off x="8536496" y="4848134"/>
            <a:ext cx="1306836" cy="960932"/>
          </a:xfrm>
          <a:prstGeom prst="bentConnector3">
            <a:avLst>
              <a:gd name="adj1" fmla="val 11749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F39AB40-07F0-0D87-0448-FC38CCA447C6}"/>
              </a:ext>
            </a:extLst>
          </p:cNvPr>
          <p:cNvCxnSpPr>
            <a:cxnSpLocks/>
            <a:stCxn id="49" idx="2"/>
            <a:endCxn id="42" idx="1"/>
          </p:cNvCxnSpPr>
          <p:nvPr/>
        </p:nvCxnSpPr>
        <p:spPr>
          <a:xfrm rot="5400000" flipH="1">
            <a:off x="7048464" y="4650561"/>
            <a:ext cx="1111368" cy="1506515"/>
          </a:xfrm>
          <a:prstGeom prst="bentConnector4">
            <a:avLst>
              <a:gd name="adj1" fmla="val -20569"/>
              <a:gd name="adj2" fmla="val 11517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8D22FC7-9BB0-8143-41E4-69D4645A1959}"/>
              </a:ext>
            </a:extLst>
          </p:cNvPr>
          <p:cNvCxnSpPr>
            <a:stCxn id="43" idx="2"/>
            <a:endCxn id="47" idx="1"/>
          </p:cNvCxnSpPr>
          <p:nvPr/>
        </p:nvCxnSpPr>
        <p:spPr>
          <a:xfrm rot="16200000" flipH="1">
            <a:off x="7172728" y="5349063"/>
            <a:ext cx="863218" cy="53765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6C9DE8E4-4447-5402-EE5A-60B859388E82}"/>
              </a:ext>
            </a:extLst>
          </p:cNvPr>
          <p:cNvCxnSpPr>
            <a:cxnSpLocks/>
            <a:stCxn id="43" idx="0"/>
            <a:endCxn id="44" idx="0"/>
          </p:cNvCxnSpPr>
          <p:nvPr/>
        </p:nvCxnSpPr>
        <p:spPr>
          <a:xfrm rot="5400000" flipH="1" flipV="1">
            <a:off x="8278348" y="3625575"/>
            <a:ext cx="316996" cy="2202670"/>
          </a:xfrm>
          <a:prstGeom prst="bentConnector3">
            <a:avLst>
              <a:gd name="adj1" fmla="val 17211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4E82971-7050-A016-0667-9DBC81831EED}"/>
              </a:ext>
            </a:extLst>
          </p:cNvPr>
          <p:cNvCxnSpPr>
            <a:stCxn id="46" idx="2"/>
            <a:endCxn id="47" idx="3"/>
          </p:cNvCxnSpPr>
          <p:nvPr/>
        </p:nvCxnSpPr>
        <p:spPr>
          <a:xfrm rot="5400000">
            <a:off x="8501227" y="5200212"/>
            <a:ext cx="831526" cy="867047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0A2EBAA-2CFD-6779-34E0-6A17793DD5BB}"/>
              </a:ext>
            </a:extLst>
          </p:cNvPr>
          <p:cNvCxnSpPr>
            <a:cxnSpLocks/>
            <a:stCxn id="46" idx="0"/>
            <a:endCxn id="42" idx="0"/>
          </p:cNvCxnSpPr>
          <p:nvPr/>
        </p:nvCxnSpPr>
        <p:spPr>
          <a:xfrm rot="16200000" flipV="1">
            <a:off x="8078934" y="3645520"/>
            <a:ext cx="348688" cy="2194471"/>
          </a:xfrm>
          <a:prstGeom prst="bentConnector3">
            <a:avLst>
              <a:gd name="adj1" fmla="val 21538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5DDD32B-CE3C-2995-A14F-7E9F6DD15E63}"/>
              </a:ext>
            </a:extLst>
          </p:cNvPr>
          <p:cNvSpPr txBox="1"/>
          <p:nvPr/>
        </p:nvSpPr>
        <p:spPr>
          <a:xfrm>
            <a:off x="3136207" y="5801286"/>
            <a:ext cx="1362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bind watch dog</a:t>
            </a:r>
            <a:endParaRPr lang="en-SG" sz="12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BB8C86F-9209-F4B6-50C1-06AF483A71E6}"/>
              </a:ext>
            </a:extLst>
          </p:cNvPr>
          <p:cNvSpPr txBox="1"/>
          <p:nvPr/>
        </p:nvSpPr>
        <p:spPr>
          <a:xfrm>
            <a:off x="6358072" y="4354777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1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DC8126-9468-94DC-4BA1-1C0F1EAA8B25}"/>
              </a:ext>
            </a:extLst>
          </p:cNvPr>
          <p:cNvSpPr txBox="1"/>
          <p:nvPr/>
        </p:nvSpPr>
        <p:spPr>
          <a:xfrm>
            <a:off x="8436846" y="6088772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2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204D459-CD67-700F-12EB-531386699A9D}"/>
              </a:ext>
            </a:extLst>
          </p:cNvPr>
          <p:cNvSpPr txBox="1"/>
          <p:nvPr/>
        </p:nvSpPr>
        <p:spPr>
          <a:xfrm>
            <a:off x="9593958" y="4352011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Program 3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7123163-8C6B-B896-AB4B-8213EC39B40B}"/>
              </a:ext>
            </a:extLst>
          </p:cNvPr>
          <p:cNvSpPr txBox="1"/>
          <p:nvPr/>
        </p:nvSpPr>
        <p:spPr>
          <a:xfrm>
            <a:off x="2928366" y="4366749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Self Protection : </a:t>
            </a:r>
            <a:endParaRPr lang="en-SG" sz="12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13EDA88-8598-9F9E-BB6E-6D2C56BA1C36}"/>
              </a:ext>
            </a:extLst>
          </p:cNvPr>
          <p:cNvSpPr txBox="1"/>
          <p:nvPr/>
        </p:nvSpPr>
        <p:spPr>
          <a:xfrm>
            <a:off x="5745359" y="4108099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Protection chain : </a:t>
            </a:r>
            <a:endParaRPr lang="en-SG" sz="12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291121-F22A-598B-96B5-965E58CAB941}"/>
              </a:ext>
            </a:extLst>
          </p:cNvPr>
          <p:cNvCxnSpPr>
            <a:cxnSpLocks/>
          </p:cNvCxnSpPr>
          <p:nvPr/>
        </p:nvCxnSpPr>
        <p:spPr>
          <a:xfrm flipH="1">
            <a:off x="1148138" y="5626678"/>
            <a:ext cx="475626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F3DD8CD6-64CD-6C83-637F-39D7BD97FB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32" y="4559661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BEC1421E-4219-839F-2AD8-1A1600865E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4358" y="5012881"/>
            <a:ext cx="503187" cy="461255"/>
          </a:xfrm>
          <a:prstGeom prst="rect">
            <a:avLst/>
          </a:prstGeom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B9553F2-78B0-D929-9ADA-57B06820DEDC}"/>
              </a:ext>
            </a:extLst>
          </p:cNvPr>
          <p:cNvCxnSpPr>
            <a:cxnSpLocks/>
          </p:cNvCxnSpPr>
          <p:nvPr/>
        </p:nvCxnSpPr>
        <p:spPr>
          <a:xfrm flipH="1">
            <a:off x="1162194" y="5837253"/>
            <a:ext cx="475626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rrow: Curved Down 120">
            <a:extLst>
              <a:ext uri="{FF2B5EF4-FFF2-40B4-BE49-F238E27FC236}">
                <a16:creationId xmlns:a16="http://schemas.microsoft.com/office/drawing/2014/main" id="{C7B99201-BBB7-A369-47C0-E2E3BAE4BA99}"/>
              </a:ext>
            </a:extLst>
          </p:cNvPr>
          <p:cNvSpPr/>
          <p:nvPr/>
        </p:nvSpPr>
        <p:spPr>
          <a:xfrm rot="10800000" flipH="1">
            <a:off x="1177927" y="5976056"/>
            <a:ext cx="432387" cy="138697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58154EF-4408-9B50-20B3-D688C2015B6A}"/>
              </a:ext>
            </a:extLst>
          </p:cNvPr>
          <p:cNvSpPr txBox="1"/>
          <p:nvPr/>
        </p:nvSpPr>
        <p:spPr>
          <a:xfrm>
            <a:off x="1689769" y="4627536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Watchdog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9C573FB-0B39-5111-183C-2017D30CD0AF}"/>
              </a:ext>
            </a:extLst>
          </p:cNvPr>
          <p:cNvSpPr txBox="1"/>
          <p:nvPr/>
        </p:nvSpPr>
        <p:spPr>
          <a:xfrm>
            <a:off x="1676242" y="5071966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CCADC7C-4CA1-AEE9-9C57-413B60B5D4EC}"/>
              </a:ext>
            </a:extLst>
          </p:cNvPr>
          <p:cNvSpPr txBox="1"/>
          <p:nvPr/>
        </p:nvSpPr>
        <p:spPr>
          <a:xfrm>
            <a:off x="1678607" y="5472645"/>
            <a:ext cx="110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Monitor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F1EBD49-C0D5-EC32-AA89-DBC7BE31D0BE}"/>
              </a:ext>
            </a:extLst>
          </p:cNvPr>
          <p:cNvSpPr txBox="1"/>
          <p:nvPr/>
        </p:nvSpPr>
        <p:spPr>
          <a:xfrm>
            <a:off x="1685247" y="5740905"/>
            <a:ext cx="110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Execution recovery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5C5C65C-4A63-EAB9-5AA6-5D8AF2D82491}"/>
              </a:ext>
            </a:extLst>
          </p:cNvPr>
          <p:cNvSpPr/>
          <p:nvPr/>
        </p:nvSpPr>
        <p:spPr>
          <a:xfrm>
            <a:off x="728594" y="3835540"/>
            <a:ext cx="9695565" cy="25408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C9F19D6-13FB-F381-48C9-EE978414621D}"/>
              </a:ext>
            </a:extLst>
          </p:cNvPr>
          <p:cNvSpPr txBox="1"/>
          <p:nvPr/>
        </p:nvSpPr>
        <p:spPr>
          <a:xfrm>
            <a:off x="845037" y="3892944"/>
            <a:ext cx="308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 Protect Watchdog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3613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E3A35-F6AD-A30D-6F14-12ACF637B327}"/>
              </a:ext>
            </a:extLst>
          </p:cNvPr>
          <p:cNvSpPr/>
          <p:nvPr/>
        </p:nvSpPr>
        <p:spPr>
          <a:xfrm>
            <a:off x="4489703" y="2953219"/>
            <a:ext cx="5093209" cy="3688558"/>
          </a:xfrm>
          <a:prstGeom prst="rect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8CE86-973D-1A31-CA8E-33FAB78C67CA}"/>
              </a:ext>
            </a:extLst>
          </p:cNvPr>
          <p:cNvSpPr/>
          <p:nvPr/>
        </p:nvSpPr>
        <p:spPr>
          <a:xfrm>
            <a:off x="4629798" y="3216635"/>
            <a:ext cx="1023748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Attacker Start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11DAD-F2B9-1A45-3822-055505F2609C}"/>
              </a:ext>
            </a:extLst>
          </p:cNvPr>
          <p:cNvSpPr txBox="1"/>
          <p:nvPr/>
        </p:nvSpPr>
        <p:spPr>
          <a:xfrm>
            <a:off x="4481850" y="2923440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DDoS attacker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96E78E-5E2B-F95C-2D8E-1B10C3CDDE06}"/>
              </a:ext>
            </a:extLst>
          </p:cNvPr>
          <p:cNvSpPr/>
          <p:nvPr/>
        </p:nvSpPr>
        <p:spPr>
          <a:xfrm>
            <a:off x="6277355" y="3220813"/>
            <a:ext cx="3243386" cy="1040291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5CDF7A-BD62-6336-E961-7AEF7EF8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0" y="3218395"/>
            <a:ext cx="555541" cy="53957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AEE30-A4C1-2D41-A7C6-7D7D72DB8E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2044" y="3399206"/>
            <a:ext cx="303193" cy="298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5BD69D-0548-2AF3-4B56-7E2C3FAB0F1A}"/>
              </a:ext>
            </a:extLst>
          </p:cNvPr>
          <p:cNvSpPr txBox="1"/>
          <p:nvPr/>
        </p:nvSpPr>
        <p:spPr>
          <a:xfrm>
            <a:off x="6202678" y="2963334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B61D7-9041-CCF4-4BE4-8513D57C64F3}"/>
              </a:ext>
            </a:extLst>
          </p:cNvPr>
          <p:cNvSpPr/>
          <p:nvPr/>
        </p:nvSpPr>
        <p:spPr>
          <a:xfrm>
            <a:off x="6922234" y="3302358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SSH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D178E-D39D-3888-1D0C-A63F609191A0}"/>
              </a:ext>
            </a:extLst>
          </p:cNvPr>
          <p:cNvSpPr/>
          <p:nvPr/>
        </p:nvSpPr>
        <p:spPr>
          <a:xfrm>
            <a:off x="7715283" y="3302357"/>
            <a:ext cx="78863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HTTP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29E0D2-DBCD-580B-F6E9-9B52940C577E}"/>
              </a:ext>
            </a:extLst>
          </p:cNvPr>
          <p:cNvSpPr/>
          <p:nvPr/>
        </p:nvSpPr>
        <p:spPr>
          <a:xfrm>
            <a:off x="8567437" y="3302357"/>
            <a:ext cx="764735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NTP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2984B6-EAE3-47DD-9F94-5D5C7F3760DC}"/>
              </a:ext>
            </a:extLst>
          </p:cNvPr>
          <p:cNvSpPr/>
          <p:nvPr/>
        </p:nvSpPr>
        <p:spPr>
          <a:xfrm>
            <a:off x="6932265" y="3610356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FTP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DFC85-8ACD-13D7-8FB2-E9C89C02D137}"/>
              </a:ext>
            </a:extLst>
          </p:cNvPr>
          <p:cNvSpPr/>
          <p:nvPr/>
        </p:nvSpPr>
        <p:spPr>
          <a:xfrm>
            <a:off x="7715283" y="3618733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TCP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3824CA-3774-A3DE-0128-A0682B432DD8}"/>
              </a:ext>
            </a:extLst>
          </p:cNvPr>
          <p:cNvSpPr/>
          <p:nvPr/>
        </p:nvSpPr>
        <p:spPr>
          <a:xfrm>
            <a:off x="8537642" y="3618733"/>
            <a:ext cx="79305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UDP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ABDB19-4BCA-337D-BFF9-E02FA3F8DDAA}"/>
              </a:ext>
            </a:extLst>
          </p:cNvPr>
          <p:cNvSpPr/>
          <p:nvPr/>
        </p:nvSpPr>
        <p:spPr>
          <a:xfrm>
            <a:off x="6310473" y="3926504"/>
            <a:ext cx="783018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SMB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806AD7-4070-A87C-372A-B1A95E02F38A}"/>
              </a:ext>
            </a:extLst>
          </p:cNvPr>
          <p:cNvSpPr/>
          <p:nvPr/>
        </p:nvSpPr>
        <p:spPr>
          <a:xfrm>
            <a:off x="7148080" y="3934510"/>
            <a:ext cx="944360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Modbus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00B715-B9B3-33E0-27BB-17480A67508A}"/>
              </a:ext>
            </a:extLst>
          </p:cNvPr>
          <p:cNvSpPr/>
          <p:nvPr/>
        </p:nvSpPr>
        <p:spPr>
          <a:xfrm>
            <a:off x="8147029" y="3934510"/>
            <a:ext cx="822359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941203-95D2-C708-CA1B-C25D73DE31BF}"/>
              </a:ext>
            </a:extLst>
          </p:cNvPr>
          <p:cNvSpPr/>
          <p:nvPr/>
        </p:nvSpPr>
        <p:spPr>
          <a:xfrm>
            <a:off x="9007803" y="3934510"/>
            <a:ext cx="48366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POP3</a:t>
            </a:r>
            <a:endParaRPr lang="en-SG" sz="10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F1A40A8-8EF3-48E4-A06F-D533C6074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075" y="3768709"/>
            <a:ext cx="341265" cy="4117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3B7E48-615A-ED6B-1B1B-EC6451324AF1}"/>
              </a:ext>
            </a:extLst>
          </p:cNvPr>
          <p:cNvSpPr txBox="1"/>
          <p:nvPr/>
        </p:nvSpPr>
        <p:spPr>
          <a:xfrm>
            <a:off x="5444399" y="3524452"/>
            <a:ext cx="721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Config file</a:t>
            </a:r>
            <a:endParaRPr lang="en-SG" sz="11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16E03EB-D305-D9C3-D038-3245EB24BC17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5452251" y="3548330"/>
            <a:ext cx="264824" cy="42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2901F48-416E-3265-9459-E9096485BF8C}"/>
              </a:ext>
            </a:extLst>
          </p:cNvPr>
          <p:cNvSpPr/>
          <p:nvPr/>
        </p:nvSpPr>
        <p:spPr>
          <a:xfrm>
            <a:off x="5095118" y="4352841"/>
            <a:ext cx="1102991" cy="41177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Thread pool manager </a:t>
            </a:r>
            <a:endParaRPr lang="en-SG" sz="11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DB781D-7456-9373-088E-F9381290EF9A}"/>
              </a:ext>
            </a:extLst>
          </p:cNvPr>
          <p:cNvCxnSpPr/>
          <p:nvPr/>
        </p:nvCxnSpPr>
        <p:spPr>
          <a:xfrm>
            <a:off x="5321808" y="3548330"/>
            <a:ext cx="0" cy="75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F1F7467-5CD3-C543-40D5-965517BE4ED0}"/>
              </a:ext>
            </a:extLst>
          </p:cNvPr>
          <p:cNvCxnSpPr>
            <a:cxnSpLocks/>
            <a:stCxn id="7" idx="2"/>
            <a:endCxn id="29" idx="3"/>
          </p:cNvCxnSpPr>
          <p:nvPr/>
        </p:nvCxnSpPr>
        <p:spPr>
          <a:xfrm rot="5400000">
            <a:off x="6899767" y="3559447"/>
            <a:ext cx="297624" cy="1700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36A9EE4-4A3A-802E-7884-1F493C66FCF7}"/>
              </a:ext>
            </a:extLst>
          </p:cNvPr>
          <p:cNvSpPr/>
          <p:nvPr/>
        </p:nvSpPr>
        <p:spPr>
          <a:xfrm>
            <a:off x="6819181" y="5077474"/>
            <a:ext cx="2150207" cy="138530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4663E2-F33B-E6DF-39F6-C8713EB4E3FE}"/>
              </a:ext>
            </a:extLst>
          </p:cNvPr>
          <p:cNvSpPr/>
          <p:nvPr/>
        </p:nvSpPr>
        <p:spPr>
          <a:xfrm>
            <a:off x="7099147" y="5200805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647A95-F71A-808C-56DE-B1AEFA682880}"/>
              </a:ext>
            </a:extLst>
          </p:cNvPr>
          <p:cNvSpPr txBox="1"/>
          <p:nvPr/>
        </p:nvSpPr>
        <p:spPr>
          <a:xfrm>
            <a:off x="7093491" y="5231416"/>
            <a:ext cx="1109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2E1E8D8-A1FB-4A91-2CE5-E82545DBDE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216031"/>
            <a:ext cx="253266" cy="249137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408D3D7C-E60C-33A3-93AC-DDF998C00990}"/>
              </a:ext>
            </a:extLst>
          </p:cNvPr>
          <p:cNvSpPr/>
          <p:nvPr/>
        </p:nvSpPr>
        <p:spPr>
          <a:xfrm>
            <a:off x="7370439" y="4250125"/>
            <a:ext cx="109353" cy="9403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87C81B6-918F-6172-4267-360E382B91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3268" y="4623411"/>
            <a:ext cx="303193" cy="29825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008ABD5-50D1-4636-012A-5620A7EAD04F}"/>
              </a:ext>
            </a:extLst>
          </p:cNvPr>
          <p:cNvSpPr/>
          <p:nvPr/>
        </p:nvSpPr>
        <p:spPr>
          <a:xfrm>
            <a:off x="7099147" y="5638090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B15F9A0-6722-08B5-E12B-D5780AAC0D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663658"/>
            <a:ext cx="253266" cy="24913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0EBE985-1704-CFC7-BDAB-CB7007A08C81}"/>
              </a:ext>
            </a:extLst>
          </p:cNvPr>
          <p:cNvSpPr txBox="1"/>
          <p:nvPr/>
        </p:nvSpPr>
        <p:spPr>
          <a:xfrm>
            <a:off x="7093491" y="5653395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200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788A7A-9774-BD4D-BD30-52E209C061FA}"/>
              </a:ext>
            </a:extLst>
          </p:cNvPr>
          <p:cNvSpPr/>
          <p:nvPr/>
        </p:nvSpPr>
        <p:spPr>
          <a:xfrm>
            <a:off x="7099147" y="6064574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7D9F64E-0B04-341E-E291-C0E697C7F5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6090142"/>
            <a:ext cx="253266" cy="24913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C63B180-BBB0-848F-66BC-B148E1AE7469}"/>
              </a:ext>
            </a:extLst>
          </p:cNvPr>
          <p:cNvSpPr txBox="1"/>
          <p:nvPr/>
        </p:nvSpPr>
        <p:spPr>
          <a:xfrm>
            <a:off x="7093491" y="6079879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N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50D70C8-5B35-C3B8-FD35-D419F4FEE742}"/>
              </a:ext>
            </a:extLst>
          </p:cNvPr>
          <p:cNvCxnSpPr>
            <a:endCxn id="45" idx="1"/>
          </p:cNvCxnSpPr>
          <p:nvPr/>
        </p:nvCxnSpPr>
        <p:spPr>
          <a:xfrm>
            <a:off x="6198109" y="4693451"/>
            <a:ext cx="895382" cy="655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5F20DEC-74A1-4178-2E7B-B865B0732884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6130699" y="4821407"/>
            <a:ext cx="1019585" cy="905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1C4A2B4-8254-A478-130A-2CCD471E76CF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5863705" y="4980898"/>
            <a:ext cx="1420276" cy="1039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EF06C10-7DA5-EBB6-D870-F3AA236F939D}"/>
              </a:ext>
            </a:extLst>
          </p:cNvPr>
          <p:cNvSpPr/>
          <p:nvPr/>
        </p:nvSpPr>
        <p:spPr>
          <a:xfrm>
            <a:off x="4665244" y="5041614"/>
            <a:ext cx="1102991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Attack manager </a:t>
            </a:r>
            <a:endParaRPr lang="en-SG" sz="11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16FDF-71E6-ABF5-EA2D-F6B05352D5E2}"/>
              </a:ext>
            </a:extLst>
          </p:cNvPr>
          <p:cNvCxnSpPr>
            <a:cxnSpLocks/>
          </p:cNvCxnSpPr>
          <p:nvPr/>
        </p:nvCxnSpPr>
        <p:spPr>
          <a:xfrm>
            <a:off x="4898136" y="3548329"/>
            <a:ext cx="0" cy="146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E199502-ACBE-37D9-018E-8BE50AAEF34A}"/>
              </a:ext>
            </a:extLst>
          </p:cNvPr>
          <p:cNvSpPr txBox="1"/>
          <p:nvPr/>
        </p:nvSpPr>
        <p:spPr>
          <a:xfrm>
            <a:off x="4508798" y="3635970"/>
            <a:ext cx="77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CD5A11-B82D-B250-4014-DCC20F9F96AE}"/>
              </a:ext>
            </a:extLst>
          </p:cNvPr>
          <p:cNvCxnSpPr>
            <a:cxnSpLocks/>
          </p:cNvCxnSpPr>
          <p:nvPr/>
        </p:nvCxnSpPr>
        <p:spPr>
          <a:xfrm flipV="1">
            <a:off x="5344618" y="4764613"/>
            <a:ext cx="0" cy="26849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05DBC38-E776-C81B-6DC2-C65189457A6D}"/>
              </a:ext>
            </a:extLst>
          </p:cNvPr>
          <p:cNvSpPr txBox="1"/>
          <p:nvPr/>
        </p:nvSpPr>
        <p:spPr>
          <a:xfrm>
            <a:off x="5332875" y="4759653"/>
            <a:ext cx="905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Hub request </a:t>
            </a:r>
            <a:endParaRPr lang="en-SG" sz="1100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920E25C-1F44-9A16-0A1A-CD384EEE3017}"/>
              </a:ext>
            </a:extLst>
          </p:cNvPr>
          <p:cNvCxnSpPr/>
          <p:nvPr/>
        </p:nvCxnSpPr>
        <p:spPr>
          <a:xfrm rot="10800000">
            <a:off x="5777247" y="5231416"/>
            <a:ext cx="1293696" cy="261610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6998EA4-5B24-63D5-FA07-3477377204CD}"/>
              </a:ext>
            </a:extLst>
          </p:cNvPr>
          <p:cNvCxnSpPr/>
          <p:nvPr/>
        </p:nvCxnSpPr>
        <p:spPr>
          <a:xfrm rot="10800000">
            <a:off x="6424095" y="5493027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1FF9758-8894-D645-43B0-64BAAE9747D2}"/>
              </a:ext>
            </a:extLst>
          </p:cNvPr>
          <p:cNvCxnSpPr/>
          <p:nvPr/>
        </p:nvCxnSpPr>
        <p:spPr>
          <a:xfrm rot="10800000">
            <a:off x="6427544" y="5925615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F43F00-E727-ADA9-BB85-8D9E47DFF932}"/>
              </a:ext>
            </a:extLst>
          </p:cNvPr>
          <p:cNvSpPr txBox="1"/>
          <p:nvPr/>
        </p:nvSpPr>
        <p:spPr>
          <a:xfrm>
            <a:off x="6257500" y="4292159"/>
            <a:ext cx="1310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info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06DBAB-0470-6008-AE7F-4CF87E9C0827}"/>
              </a:ext>
            </a:extLst>
          </p:cNvPr>
          <p:cNvSpPr txBox="1"/>
          <p:nvPr/>
        </p:nvSpPr>
        <p:spPr>
          <a:xfrm>
            <a:off x="7498440" y="4581573"/>
            <a:ext cx="1076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</a:t>
            </a:r>
            <a:endParaRPr lang="en-SG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807214-5246-8FA1-73F3-48E2C55A895B}"/>
              </a:ext>
            </a:extLst>
          </p:cNvPr>
          <p:cNvSpPr txBox="1"/>
          <p:nvPr/>
        </p:nvSpPr>
        <p:spPr>
          <a:xfrm>
            <a:off x="7859930" y="4849021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thread pool</a:t>
            </a:r>
            <a:endParaRPr lang="en-SG" sz="12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C16C39-EA6B-468D-083B-C03A3F59D1E0}"/>
              </a:ext>
            </a:extLst>
          </p:cNvPr>
          <p:cNvSpPr txBox="1"/>
          <p:nvPr/>
        </p:nvSpPr>
        <p:spPr>
          <a:xfrm>
            <a:off x="5935056" y="6171325"/>
            <a:ext cx="1076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state</a:t>
            </a:r>
            <a:endParaRPr lang="en-SG" sz="11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1D5E2C1-87C9-0356-2620-2F0E38D53CAB}"/>
              </a:ext>
            </a:extLst>
          </p:cNvPr>
          <p:cNvSpPr/>
          <p:nvPr/>
        </p:nvSpPr>
        <p:spPr>
          <a:xfrm>
            <a:off x="4672936" y="5708594"/>
            <a:ext cx="1192895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Comm manager </a:t>
            </a:r>
            <a:endParaRPr lang="en-SG" sz="11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B37BF7C-0E18-ADA8-8A26-1EDE2C509656}"/>
              </a:ext>
            </a:extLst>
          </p:cNvPr>
          <p:cNvCxnSpPr>
            <a:cxnSpLocks/>
          </p:cNvCxnSpPr>
          <p:nvPr/>
        </p:nvCxnSpPr>
        <p:spPr>
          <a:xfrm>
            <a:off x="4894113" y="5349240"/>
            <a:ext cx="0" cy="35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3BFAB18-9265-36A2-D20D-BCF483CED75F}"/>
              </a:ext>
            </a:extLst>
          </p:cNvPr>
          <p:cNvSpPr txBox="1"/>
          <p:nvPr/>
        </p:nvSpPr>
        <p:spPr>
          <a:xfrm>
            <a:off x="7468703" y="5270236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0CFE76-3684-5DCE-DC5E-EFB2FF01D4B5}"/>
              </a:ext>
            </a:extLst>
          </p:cNvPr>
          <p:cNvSpPr txBox="1"/>
          <p:nvPr/>
        </p:nvSpPr>
        <p:spPr>
          <a:xfrm>
            <a:off x="7520467" y="5818186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F2E39B2-74F5-4319-E9B2-A51436562717}"/>
              </a:ext>
            </a:extLst>
          </p:cNvPr>
          <p:cNvSpPr/>
          <p:nvPr/>
        </p:nvSpPr>
        <p:spPr>
          <a:xfrm>
            <a:off x="4563329" y="2264791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[N] </a:t>
            </a:r>
            <a:endParaRPr lang="en-SG" sz="11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4431597-219F-0C25-6159-59A756BA074B}"/>
              </a:ext>
            </a:extLst>
          </p:cNvPr>
          <p:cNvSpPr/>
          <p:nvPr/>
        </p:nvSpPr>
        <p:spPr>
          <a:xfrm>
            <a:off x="4563329" y="1038565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[0] </a:t>
            </a:r>
            <a:endParaRPr lang="en-SG" sz="1100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D23566F-EA1E-126A-67A9-E59737D8ABCF}"/>
              </a:ext>
            </a:extLst>
          </p:cNvPr>
          <p:cNvSpPr/>
          <p:nvPr/>
        </p:nvSpPr>
        <p:spPr>
          <a:xfrm>
            <a:off x="4573418" y="1627829"/>
            <a:ext cx="1361637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[10] </a:t>
            </a:r>
            <a:endParaRPr lang="en-SG" sz="11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549DA2-279F-444F-C098-3F73155D4416}"/>
              </a:ext>
            </a:extLst>
          </p:cNvPr>
          <p:cNvSpPr txBox="1"/>
          <p:nvPr/>
        </p:nvSpPr>
        <p:spPr>
          <a:xfrm>
            <a:off x="4923570" y="1801682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171BC29-572C-A2EE-D4E5-483AD7C54A8D}"/>
              </a:ext>
            </a:extLst>
          </p:cNvPr>
          <p:cNvCxnSpPr>
            <a:cxnSpLocks/>
          </p:cNvCxnSpPr>
          <p:nvPr/>
        </p:nvCxnSpPr>
        <p:spPr>
          <a:xfrm flipH="1">
            <a:off x="4508798" y="2577740"/>
            <a:ext cx="64621" cy="345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7041B6C-52B4-AD85-1BB6-1C9E02681044}"/>
              </a:ext>
            </a:extLst>
          </p:cNvPr>
          <p:cNvCxnSpPr>
            <a:cxnSpLocks/>
          </p:cNvCxnSpPr>
          <p:nvPr/>
        </p:nvCxnSpPr>
        <p:spPr>
          <a:xfrm>
            <a:off x="5849969" y="2585898"/>
            <a:ext cx="3732943" cy="3651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C15987AE-3A07-6976-BB20-403598FEA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1054" y="2577740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EB7B0C9-E254-1B73-6969-83F3F238EE9D}"/>
              </a:ext>
            </a:extLst>
          </p:cNvPr>
          <p:cNvSpPr txBox="1"/>
          <p:nvPr/>
        </p:nvSpPr>
        <p:spPr>
          <a:xfrm>
            <a:off x="10426854" y="2276248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EF0082-BD0E-C386-D24A-02EC6A808ECD}"/>
              </a:ext>
            </a:extLst>
          </p:cNvPr>
          <p:cNvCxnSpPr>
            <a:stCxn id="43" idx="3"/>
            <a:endCxn id="104" idx="2"/>
          </p:cNvCxnSpPr>
          <p:nvPr/>
        </p:nvCxnSpPr>
        <p:spPr>
          <a:xfrm flipV="1">
            <a:off x="8698948" y="3470493"/>
            <a:ext cx="2257594" cy="1876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1C27F97-D42F-94BA-2B6B-36082655DE39}"/>
              </a:ext>
            </a:extLst>
          </p:cNvPr>
          <p:cNvCxnSpPr>
            <a:cxnSpLocks/>
            <a:stCxn id="47" idx="3"/>
            <a:endCxn id="104" idx="2"/>
          </p:cNvCxnSpPr>
          <p:nvPr/>
        </p:nvCxnSpPr>
        <p:spPr>
          <a:xfrm flipV="1">
            <a:off x="8698948" y="3470493"/>
            <a:ext cx="2257594" cy="2313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14D05C1-6DCA-0605-6128-F72D6A64AD96}"/>
              </a:ext>
            </a:extLst>
          </p:cNvPr>
          <p:cNvCxnSpPr>
            <a:cxnSpLocks/>
            <a:stCxn id="50" idx="3"/>
            <a:endCxn id="104" idx="2"/>
          </p:cNvCxnSpPr>
          <p:nvPr/>
        </p:nvCxnSpPr>
        <p:spPr>
          <a:xfrm flipV="1">
            <a:off x="8698948" y="3470493"/>
            <a:ext cx="2257594" cy="2740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F023B9-DF46-5D49-FCE3-535EC8DB844C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5849969" y="2421266"/>
            <a:ext cx="4631085" cy="6028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9ED629E-D654-BCBE-4CA0-113CB50A4FF8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5935055" y="1784304"/>
            <a:ext cx="4545999" cy="1066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2495D8-DCCF-957A-3B67-FF414549E1CC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5849969" y="1195040"/>
            <a:ext cx="4620995" cy="1545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6DF657E-B510-ED43-1884-7C7B54A1FD38}"/>
              </a:ext>
            </a:extLst>
          </p:cNvPr>
          <p:cNvSpPr txBox="1"/>
          <p:nvPr/>
        </p:nvSpPr>
        <p:spPr>
          <a:xfrm>
            <a:off x="9370785" y="5340599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E85A93F-ECAD-CBA7-560D-EEF30F658955}"/>
              </a:ext>
            </a:extLst>
          </p:cNvPr>
          <p:cNvSpPr txBox="1"/>
          <p:nvPr/>
        </p:nvSpPr>
        <p:spPr>
          <a:xfrm>
            <a:off x="6033514" y="1853388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4895E9E-13F0-E906-1BCE-079FD254065A}"/>
              </a:ext>
            </a:extLst>
          </p:cNvPr>
          <p:cNvSpPr txBox="1"/>
          <p:nvPr/>
        </p:nvSpPr>
        <p:spPr>
          <a:xfrm>
            <a:off x="307016" y="1351514"/>
            <a:ext cx="1871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</a:t>
            </a:r>
            <a:endParaRPr lang="en-SG" sz="1200" b="1" dirty="0"/>
          </a:p>
        </p:txBody>
      </p:sp>
      <p:pic>
        <p:nvPicPr>
          <p:cNvPr id="130" name="Picture 129" descr="A screenshot of a computer&#10;&#10;Description automatically generated">
            <a:extLst>
              <a:ext uri="{FF2B5EF4-FFF2-40B4-BE49-F238E27FC236}">
                <a16:creationId xmlns:a16="http://schemas.microsoft.com/office/drawing/2014/main" id="{BCC70041-549E-28FB-5773-AEE643216B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1" y="1627830"/>
            <a:ext cx="3079794" cy="2103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18265117-0069-3D55-52CD-E4B74EA24472}"/>
              </a:ext>
            </a:extLst>
          </p:cNvPr>
          <p:cNvCxnSpPr>
            <a:cxnSpLocks/>
            <a:stCxn id="130" idx="3"/>
            <a:endCxn id="83" idx="1"/>
          </p:cNvCxnSpPr>
          <p:nvPr/>
        </p:nvCxnSpPr>
        <p:spPr>
          <a:xfrm>
            <a:off x="3420295" y="2679652"/>
            <a:ext cx="1252641" cy="31854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6EDB6D3B-5B50-1ADD-327D-978C491AA4BA}"/>
              </a:ext>
            </a:extLst>
          </p:cNvPr>
          <p:cNvCxnSpPr>
            <a:cxnSpLocks/>
          </p:cNvCxnSpPr>
          <p:nvPr/>
        </p:nvCxnSpPr>
        <p:spPr>
          <a:xfrm flipV="1">
            <a:off x="3453780" y="1231287"/>
            <a:ext cx="1109549" cy="589262"/>
          </a:xfrm>
          <a:prstGeom prst="bentConnector3">
            <a:avLst>
              <a:gd name="adj1" fmla="val 425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C4CC050-41C1-2E96-2406-FC4CDD9CCF96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3469258" y="1784304"/>
            <a:ext cx="1104160" cy="3579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6F70D90-DF53-0E1A-AB43-84E4F0BD857E}"/>
              </a:ext>
            </a:extLst>
          </p:cNvPr>
          <p:cNvCxnSpPr>
            <a:endCxn id="92" idx="1"/>
          </p:cNvCxnSpPr>
          <p:nvPr/>
        </p:nvCxnSpPr>
        <p:spPr>
          <a:xfrm>
            <a:off x="3453780" y="2421265"/>
            <a:ext cx="11095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AB9A7E3-5154-8C64-E5F3-14CD8930E1C9}"/>
              </a:ext>
            </a:extLst>
          </p:cNvPr>
          <p:cNvSpPr txBox="1"/>
          <p:nvPr/>
        </p:nvSpPr>
        <p:spPr>
          <a:xfrm>
            <a:off x="3425421" y="2738774"/>
            <a:ext cx="102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State report and control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FCDF7CD-B2B2-0739-C2DA-D0D1AC5B656A}"/>
              </a:ext>
            </a:extLst>
          </p:cNvPr>
          <p:cNvSpPr txBox="1"/>
          <p:nvPr/>
        </p:nvSpPr>
        <p:spPr>
          <a:xfrm>
            <a:off x="7017924" y="946367"/>
            <a:ext cx="506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DDoS Attack Management System Workflow </a:t>
            </a:r>
            <a:endParaRPr lang="en-SG" b="1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ACFB144-61E6-29E1-7EC1-B3935E17F496}"/>
              </a:ext>
            </a:extLst>
          </p:cNvPr>
          <p:cNvCxnSpPr>
            <a:cxnSpLocks/>
          </p:cNvCxnSpPr>
          <p:nvPr/>
        </p:nvCxnSpPr>
        <p:spPr>
          <a:xfrm>
            <a:off x="714797" y="4553769"/>
            <a:ext cx="5280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7FA6D7B-7DF5-1626-5EF7-77FF365ED301}"/>
              </a:ext>
            </a:extLst>
          </p:cNvPr>
          <p:cNvSpPr txBox="1"/>
          <p:nvPr/>
        </p:nvSpPr>
        <p:spPr>
          <a:xfrm>
            <a:off x="1349484" y="4416452"/>
            <a:ext cx="159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control flow </a:t>
            </a:r>
            <a:endParaRPr lang="en-SG" sz="12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67AE962-E485-373C-0D44-1D9B971F3BEC}"/>
              </a:ext>
            </a:extLst>
          </p:cNvPr>
          <p:cNvCxnSpPr>
            <a:cxnSpLocks/>
          </p:cNvCxnSpPr>
          <p:nvPr/>
        </p:nvCxnSpPr>
        <p:spPr>
          <a:xfrm>
            <a:off x="717845" y="4921661"/>
            <a:ext cx="525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9E8DC44-6055-A11D-9A7F-F8F1DCDFE7E6}"/>
              </a:ext>
            </a:extLst>
          </p:cNvPr>
          <p:cNvSpPr txBox="1"/>
          <p:nvPr/>
        </p:nvSpPr>
        <p:spPr>
          <a:xfrm>
            <a:off x="1374393" y="4772536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execution flow </a:t>
            </a:r>
            <a:endParaRPr lang="en-SG" sz="1200" b="1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D379A6E-5DDB-C574-C654-1C642FC149F9}"/>
              </a:ext>
            </a:extLst>
          </p:cNvPr>
          <p:cNvCxnSpPr>
            <a:cxnSpLocks/>
          </p:cNvCxnSpPr>
          <p:nvPr/>
        </p:nvCxnSpPr>
        <p:spPr>
          <a:xfrm>
            <a:off x="753032" y="5335292"/>
            <a:ext cx="48985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B321C1E-CE09-B1A8-8921-A864CC77446A}"/>
              </a:ext>
            </a:extLst>
          </p:cNvPr>
          <p:cNvSpPr txBox="1"/>
          <p:nvPr/>
        </p:nvSpPr>
        <p:spPr>
          <a:xfrm>
            <a:off x="1363472" y="5188169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data flow </a:t>
            </a:r>
            <a:endParaRPr lang="en-SG" sz="1200" b="1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4E23933-0DF4-F7F7-2DA4-DAA00DF3A45C}"/>
              </a:ext>
            </a:extLst>
          </p:cNvPr>
          <p:cNvCxnSpPr>
            <a:cxnSpLocks/>
          </p:cNvCxnSpPr>
          <p:nvPr/>
        </p:nvCxnSpPr>
        <p:spPr>
          <a:xfrm>
            <a:off x="753032" y="5695497"/>
            <a:ext cx="4341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F01BE855-68D3-DF21-A222-43BA7B0A5727}"/>
              </a:ext>
            </a:extLst>
          </p:cNvPr>
          <p:cNvSpPr txBox="1"/>
          <p:nvPr/>
        </p:nvSpPr>
        <p:spPr>
          <a:xfrm>
            <a:off x="1415049" y="5556997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flow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53173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A844BE-0541-DD89-209E-5DEE8A4B2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083288"/>
              </p:ext>
            </p:extLst>
          </p:nvPr>
        </p:nvGraphicFramePr>
        <p:xfrm>
          <a:off x="350519" y="621665"/>
          <a:ext cx="8360995" cy="3443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781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C633DAB0-F06B-8096-6FF1-B817C1A140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492542"/>
              </p:ext>
            </p:extLst>
          </p:nvPr>
        </p:nvGraphicFramePr>
        <p:xfrm>
          <a:off x="407323" y="455410"/>
          <a:ext cx="8119160" cy="358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9007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329E35D-AECD-9466-0331-F67E849C5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7" y="369943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70A3703-7FB2-7DD5-311D-60EB0E7E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6" y="42833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F7A4CD-335F-3D11-9D50-88020625A2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51478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1E7382-5476-176D-3F61-EE41F5914198}"/>
              </a:ext>
            </a:extLst>
          </p:cNvPr>
          <p:cNvCxnSpPr>
            <a:cxnSpLocks/>
          </p:cNvCxnSpPr>
          <p:nvPr/>
        </p:nvCxnSpPr>
        <p:spPr>
          <a:xfrm>
            <a:off x="1070819" y="3883676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182D6C7C-A18B-1724-D10E-AAF42046B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25" y="3699429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0D1DBA7C-7272-40A9-186E-D06D1CEFE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924" y="42521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4D6CFF-23E7-A447-446F-1C3E8FAE4C0B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1744266" y="4067922"/>
            <a:ext cx="1" cy="184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4E7AE4-4D20-FE1B-C40C-C84FF9052970}"/>
              </a:ext>
            </a:extLst>
          </p:cNvPr>
          <p:cNvCxnSpPr>
            <a:cxnSpLocks/>
          </p:cNvCxnSpPr>
          <p:nvPr/>
        </p:nvCxnSpPr>
        <p:spPr>
          <a:xfrm>
            <a:off x="1963607" y="3883675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75C0B0B-A735-F9BA-FB74-A2BBE317C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11" y="369943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E93FE926-24D8-5288-FD0D-6FFF6B6CA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10" y="42833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6C89D3-2897-ECB3-F335-0B088FD5BF90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2637052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FD41FE-7686-A6D9-EE8B-DB3CF78C6D1E}"/>
              </a:ext>
            </a:extLst>
          </p:cNvPr>
          <p:cNvCxnSpPr>
            <a:cxnSpLocks/>
          </p:cNvCxnSpPr>
          <p:nvPr/>
        </p:nvCxnSpPr>
        <p:spPr>
          <a:xfrm>
            <a:off x="2856393" y="3883676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1B7FEC5-31E4-E96A-F941-6B9BC6FCC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96" y="3699428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699A96-BA41-FE9A-7429-280E045D53D3}"/>
              </a:ext>
            </a:extLst>
          </p:cNvPr>
          <p:cNvCxnSpPr/>
          <p:nvPr/>
        </p:nvCxnSpPr>
        <p:spPr>
          <a:xfrm flipH="1">
            <a:off x="3478493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B6A95AB6-A706-A342-CDF4-AC64BE2C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14" y="4259572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A116FEE-E2EB-15FF-0A4A-ACCA6B3847C8}"/>
              </a:ext>
            </a:extLst>
          </p:cNvPr>
          <p:cNvCxnSpPr>
            <a:stCxn id="28" idx="0"/>
            <a:endCxn id="4" idx="0"/>
          </p:cNvCxnSpPr>
          <p:nvPr/>
        </p:nvCxnSpPr>
        <p:spPr>
          <a:xfrm rot="16200000" flipH="1" flipV="1">
            <a:off x="2190658" y="2360249"/>
            <a:ext cx="2" cy="2678359"/>
          </a:xfrm>
          <a:prstGeom prst="bentConnector3">
            <a:avLst>
              <a:gd name="adj1" fmla="val -1143000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39FCD3F2-11CD-CF7B-83E0-7271FDF7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459" y="4138358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4" name="Picture 3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E6FF16DD-5712-C978-F062-B8F31A23A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55" y="3505789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5" name="Picture 3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B830D166-7007-FF83-C4FC-C8EBA7FA9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56" y="480466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6" name="Picture 3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3215E3F8-5B71-EEFC-8CBB-DDDA9DD2C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062" y="4122073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B4EDFD-9294-8487-12FF-E72DC392AD0E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4859142" y="4306320"/>
            <a:ext cx="1433920" cy="42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FE5890-CDE7-C9CD-E975-0F7D93CEA2FF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4859142" y="4322605"/>
            <a:ext cx="524414" cy="66630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926775-101E-4F5D-D026-CA6FE51932B1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4859142" y="3690036"/>
            <a:ext cx="524413" cy="63256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C9BA77-F308-7AD6-97FC-475E8A512E8A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5602897" y="3874282"/>
            <a:ext cx="1" cy="93037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C510E6-A13B-A2E1-BA11-B73120B80C33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>
          <a:xfrm>
            <a:off x="5822238" y="3690036"/>
            <a:ext cx="690166" cy="43203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ECD70B-86BE-0869-7A87-D6847A03585F}"/>
              </a:ext>
            </a:extLst>
          </p:cNvPr>
          <p:cNvCxnSpPr>
            <a:cxnSpLocks/>
            <a:stCxn id="35" idx="3"/>
            <a:endCxn id="36" idx="2"/>
          </p:cNvCxnSpPr>
          <p:nvPr/>
        </p:nvCxnSpPr>
        <p:spPr>
          <a:xfrm flipV="1">
            <a:off x="5822239" y="4490566"/>
            <a:ext cx="690165" cy="49834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686D18-5E3C-57A0-75E1-6C0CC74536E2}"/>
              </a:ext>
            </a:extLst>
          </p:cNvPr>
          <p:cNvCxnSpPr>
            <a:cxnSpLocks/>
          </p:cNvCxnSpPr>
          <p:nvPr/>
        </p:nvCxnSpPr>
        <p:spPr>
          <a:xfrm flipH="1">
            <a:off x="4859141" y="3588246"/>
            <a:ext cx="470824" cy="56102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0423F2-4048-B9CC-2386-AFE6AE436AA1}"/>
              </a:ext>
            </a:extLst>
          </p:cNvPr>
          <p:cNvCxnSpPr>
            <a:cxnSpLocks/>
          </p:cNvCxnSpPr>
          <p:nvPr/>
        </p:nvCxnSpPr>
        <p:spPr>
          <a:xfrm flipH="1" flipV="1">
            <a:off x="4859141" y="4528291"/>
            <a:ext cx="470824" cy="5948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EDCD02-C96F-BCC1-98EC-87D833214342}"/>
              </a:ext>
            </a:extLst>
          </p:cNvPr>
          <p:cNvCxnSpPr>
            <a:cxnSpLocks/>
          </p:cNvCxnSpPr>
          <p:nvPr/>
        </p:nvCxnSpPr>
        <p:spPr>
          <a:xfrm flipH="1">
            <a:off x="4928803" y="4436167"/>
            <a:ext cx="1364259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3DD641-B3F0-E933-046D-55771630F531}"/>
              </a:ext>
            </a:extLst>
          </p:cNvPr>
          <p:cNvCxnSpPr>
            <a:cxnSpLocks/>
          </p:cNvCxnSpPr>
          <p:nvPr/>
        </p:nvCxnSpPr>
        <p:spPr>
          <a:xfrm flipV="1">
            <a:off x="5718722" y="3868759"/>
            <a:ext cx="0" cy="93590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9007A7E-74A5-A0BD-6E26-FED4FA6AD46E}"/>
              </a:ext>
            </a:extLst>
          </p:cNvPr>
          <p:cNvCxnSpPr>
            <a:cxnSpLocks/>
          </p:cNvCxnSpPr>
          <p:nvPr/>
        </p:nvCxnSpPr>
        <p:spPr>
          <a:xfrm flipH="1" flipV="1">
            <a:off x="5840224" y="3580895"/>
            <a:ext cx="672179" cy="42542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4D38E3-0655-1B41-7851-425F1CC78194}"/>
              </a:ext>
            </a:extLst>
          </p:cNvPr>
          <p:cNvCxnSpPr>
            <a:cxnSpLocks/>
          </p:cNvCxnSpPr>
          <p:nvPr/>
        </p:nvCxnSpPr>
        <p:spPr>
          <a:xfrm flipH="1">
            <a:off x="5895087" y="4577765"/>
            <a:ext cx="636573" cy="48133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90944191-B900-A1E0-5122-4DB602596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710" y="3628990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6A542F0-2AEE-80B5-F87E-DB390CF69319}"/>
              </a:ext>
            </a:extLst>
          </p:cNvPr>
          <p:cNvCxnSpPr>
            <a:stCxn id="34" idx="3"/>
            <a:endCxn id="77" idx="1"/>
          </p:cNvCxnSpPr>
          <p:nvPr/>
        </p:nvCxnSpPr>
        <p:spPr>
          <a:xfrm>
            <a:off x="5822238" y="3690036"/>
            <a:ext cx="1210472" cy="158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45A20D6-7BFC-D128-E7B3-84441C6EFF3C}"/>
              </a:ext>
            </a:extLst>
          </p:cNvPr>
          <p:cNvCxnSpPr>
            <a:cxnSpLocks/>
            <a:stCxn id="36" idx="3"/>
            <a:endCxn id="77" idx="2"/>
          </p:cNvCxnSpPr>
          <p:nvPr/>
        </p:nvCxnSpPr>
        <p:spPr>
          <a:xfrm flipV="1">
            <a:off x="6731745" y="4067673"/>
            <a:ext cx="520307" cy="238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40BFC52-00E6-637B-D628-FC5D6259EB16}"/>
              </a:ext>
            </a:extLst>
          </p:cNvPr>
          <p:cNvCxnSpPr>
            <a:cxnSpLocks/>
            <a:stCxn id="35" idx="3"/>
            <a:endCxn id="77" idx="3"/>
          </p:cNvCxnSpPr>
          <p:nvPr/>
        </p:nvCxnSpPr>
        <p:spPr>
          <a:xfrm flipV="1">
            <a:off x="5822239" y="3848332"/>
            <a:ext cx="1649154" cy="1140575"/>
          </a:xfrm>
          <a:prstGeom prst="bentConnector3">
            <a:avLst>
              <a:gd name="adj1" fmla="val 1138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D2A2876-B8AD-F843-8BF6-DD4DF8D124F9}"/>
              </a:ext>
            </a:extLst>
          </p:cNvPr>
          <p:cNvCxnSpPr>
            <a:cxnSpLocks/>
            <a:stCxn id="33" idx="0"/>
            <a:endCxn id="77" idx="0"/>
          </p:cNvCxnSpPr>
          <p:nvPr/>
        </p:nvCxnSpPr>
        <p:spPr>
          <a:xfrm rot="5400000" flipH="1" flipV="1">
            <a:off x="5691242" y="2577549"/>
            <a:ext cx="509368" cy="2612251"/>
          </a:xfrm>
          <a:prstGeom prst="bentConnector3">
            <a:avLst>
              <a:gd name="adj1" fmla="val 1448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4C78D95-F64A-D9E4-7DDA-C2A6400F0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22" y="3954111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2" name="Picture 91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5621C38-E41D-B826-9AED-0E15FB66F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623" y="3932585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54761F2F-2F36-17B3-F3F5-6D2F78057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457" y="4544826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E3D2017-E61B-0A61-4E29-836FA09B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458" y="3244753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5" name="Picture 9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53A15CD3-971F-4B22-8C90-8642F6374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780" y="3937452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216AD8-7E5E-75DC-9F99-055CE0C9E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118" y="4506852"/>
            <a:ext cx="438684" cy="4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4B8015A-D66C-E948-48C4-60AFF1E426DB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8647464" y="3475220"/>
            <a:ext cx="372290" cy="47889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F59B2BC-D6F6-84A5-242E-8617B08B927F}"/>
              </a:ext>
            </a:extLst>
          </p:cNvPr>
          <p:cNvCxnSpPr>
            <a:cxnSpLocks/>
          </p:cNvCxnSpPr>
          <p:nvPr/>
        </p:nvCxnSpPr>
        <p:spPr>
          <a:xfrm flipH="1">
            <a:off x="8830720" y="3624009"/>
            <a:ext cx="245887" cy="30857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90126DE-2EC5-80A8-1443-D8710A354B39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 flipV="1">
            <a:off x="8866805" y="4116832"/>
            <a:ext cx="1121818" cy="2152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769ADC7-B3ED-A596-D3A2-1AFEF33BB702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738944" y="4350766"/>
            <a:ext cx="515855" cy="19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3E9FB8F-1335-110F-A98D-1777203EC672}"/>
              </a:ext>
            </a:extLst>
          </p:cNvPr>
          <p:cNvCxnSpPr>
            <a:cxnSpLocks/>
            <a:stCxn id="94" idx="2"/>
            <a:endCxn id="93" idx="0"/>
          </p:cNvCxnSpPr>
          <p:nvPr/>
        </p:nvCxnSpPr>
        <p:spPr>
          <a:xfrm flipH="1">
            <a:off x="9254799" y="3613246"/>
            <a:ext cx="1" cy="9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636A490-B525-FE9D-26BA-614CF7662795}"/>
              </a:ext>
            </a:extLst>
          </p:cNvPr>
          <p:cNvCxnSpPr>
            <a:cxnSpLocks/>
            <a:stCxn id="94" idx="3"/>
            <a:endCxn id="92" idx="0"/>
          </p:cNvCxnSpPr>
          <p:nvPr/>
        </p:nvCxnSpPr>
        <p:spPr>
          <a:xfrm>
            <a:off x="9474141" y="3429000"/>
            <a:ext cx="733824" cy="50358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F7C49F5-4D74-A8F7-C1BC-A1A6652C2AFF}"/>
              </a:ext>
            </a:extLst>
          </p:cNvPr>
          <p:cNvCxnSpPr>
            <a:cxnSpLocks/>
            <a:stCxn id="92" idx="2"/>
            <a:endCxn id="96" idx="0"/>
          </p:cNvCxnSpPr>
          <p:nvPr/>
        </p:nvCxnSpPr>
        <p:spPr>
          <a:xfrm flipH="1">
            <a:off x="10167460" y="4301078"/>
            <a:ext cx="0" cy="20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EA18107-9145-8B01-1048-7C9392705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780" y="4502709"/>
            <a:ext cx="438684" cy="4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1C37B57-4671-4D2E-9748-1B1EB2B1502C}"/>
              </a:ext>
            </a:extLst>
          </p:cNvPr>
          <p:cNvCxnSpPr>
            <a:cxnSpLocks/>
          </p:cNvCxnSpPr>
          <p:nvPr/>
        </p:nvCxnSpPr>
        <p:spPr>
          <a:xfrm flipH="1">
            <a:off x="11185121" y="4322604"/>
            <a:ext cx="0" cy="20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1035092-90F9-4954-9709-A3A6CADCB465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10466844" y="4106155"/>
            <a:ext cx="498936" cy="155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B843D970-502B-D793-BF3D-5B6A12B65029}"/>
              </a:ext>
            </a:extLst>
          </p:cNvPr>
          <p:cNvCxnSpPr>
            <a:cxnSpLocks/>
            <a:stCxn id="95" idx="0"/>
            <a:endCxn id="94" idx="3"/>
          </p:cNvCxnSpPr>
          <p:nvPr/>
        </p:nvCxnSpPr>
        <p:spPr>
          <a:xfrm rot="16200000" flipV="1">
            <a:off x="10075406" y="2827735"/>
            <a:ext cx="508452" cy="171098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C3EBE24-229D-4B52-DAB6-51CA3AA30BEE}"/>
              </a:ext>
            </a:extLst>
          </p:cNvPr>
          <p:cNvCxnSpPr>
            <a:cxnSpLocks/>
          </p:cNvCxnSpPr>
          <p:nvPr/>
        </p:nvCxnSpPr>
        <p:spPr>
          <a:xfrm>
            <a:off x="771978" y="5134744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735C8A8-210D-0480-1D9F-B7FD881845E6}"/>
              </a:ext>
            </a:extLst>
          </p:cNvPr>
          <p:cNvSpPr txBox="1"/>
          <p:nvPr/>
        </p:nvSpPr>
        <p:spPr>
          <a:xfrm>
            <a:off x="1252943" y="4996244"/>
            <a:ext cx="1218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Protect process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966B72B-B6D7-2984-B43B-E5FB1E49AD1E}"/>
              </a:ext>
            </a:extLst>
          </p:cNvPr>
          <p:cNvCxnSpPr>
            <a:cxnSpLocks/>
          </p:cNvCxnSpPr>
          <p:nvPr/>
        </p:nvCxnSpPr>
        <p:spPr>
          <a:xfrm>
            <a:off x="2649660" y="5134743"/>
            <a:ext cx="36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02E663F2-C8D5-0602-CB9C-3EC9A04AF62E}"/>
              </a:ext>
            </a:extLst>
          </p:cNvPr>
          <p:cNvSpPr txBox="1"/>
          <p:nvPr/>
        </p:nvSpPr>
        <p:spPr>
          <a:xfrm>
            <a:off x="3012954" y="4996243"/>
            <a:ext cx="1470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Record file access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B1C73D2-4097-17D9-43EE-885FA37EC3C1}"/>
              </a:ext>
            </a:extLst>
          </p:cNvPr>
          <p:cNvSpPr txBox="1"/>
          <p:nvPr/>
        </p:nvSpPr>
        <p:spPr>
          <a:xfrm>
            <a:off x="624969" y="2889017"/>
            <a:ext cx="2853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Ring / Line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D9FA1F-62DF-C8E2-6CF6-F34B9527FF4C}"/>
              </a:ext>
            </a:extLst>
          </p:cNvPr>
          <p:cNvSpPr txBox="1"/>
          <p:nvPr/>
        </p:nvSpPr>
        <p:spPr>
          <a:xfrm>
            <a:off x="4599426" y="2876583"/>
            <a:ext cx="223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Star shape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64C7C7-48D2-8E02-520B-143807E826B6}"/>
              </a:ext>
            </a:extLst>
          </p:cNvPr>
          <p:cNvSpPr txBox="1"/>
          <p:nvPr/>
        </p:nvSpPr>
        <p:spPr>
          <a:xfrm>
            <a:off x="8652328" y="2881594"/>
            <a:ext cx="223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Mixed</a:t>
            </a:r>
          </a:p>
        </p:txBody>
      </p:sp>
    </p:spTree>
    <p:extLst>
      <p:ext uri="{BB962C8B-B14F-4D97-AF65-F5344CB8AC3E}">
        <p14:creationId xmlns:p14="http://schemas.microsoft.com/office/powerpoint/2010/main" val="309878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74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C7AB4-5F14-8D80-679C-EF6CD8C02360}"/>
              </a:ext>
            </a:extLst>
          </p:cNvPr>
          <p:cNvSpPr/>
          <p:nvPr/>
        </p:nvSpPr>
        <p:spPr>
          <a:xfrm>
            <a:off x="1040384" y="1927351"/>
            <a:ext cx="5610988" cy="1314422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044B1-7965-A052-8BD4-4E08DADD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16" y="2378068"/>
            <a:ext cx="1059283" cy="598183"/>
          </a:xfrm>
          <a:prstGeom prst="rect">
            <a:avLst/>
          </a:prstGeom>
        </p:spPr>
      </p:pic>
      <p:pic>
        <p:nvPicPr>
          <p:cNvPr id="6" name="Picture 5" descr="A red horse on wheels&#10;&#10;Description automatically generated">
            <a:extLst>
              <a:ext uri="{FF2B5EF4-FFF2-40B4-BE49-F238E27FC236}">
                <a16:creationId xmlns:a16="http://schemas.microsoft.com/office/drawing/2014/main" id="{5C57AF07-69E2-DA2A-D843-D98E231AF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3784" y="2285195"/>
            <a:ext cx="483067" cy="48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45D33-4FAD-FE56-4DF2-6689F248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67" y="2378068"/>
            <a:ext cx="1059283" cy="598183"/>
          </a:xfrm>
          <a:prstGeom prst="rect">
            <a:avLst/>
          </a:prstGeom>
        </p:spPr>
      </p:pic>
      <p:pic>
        <p:nvPicPr>
          <p:cNvPr id="9" name="Picture 8" descr="A red horse on wheels&#10;&#10;Description automatically generated">
            <a:extLst>
              <a:ext uri="{FF2B5EF4-FFF2-40B4-BE49-F238E27FC236}">
                <a16:creationId xmlns:a16="http://schemas.microsoft.com/office/drawing/2014/main" id="{BF1DE1BA-F4F8-2E97-6D0F-B4D73DFE1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78735" y="2285195"/>
            <a:ext cx="483067" cy="483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8FC91D-7CEC-1427-4AD4-D272C8F3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620" y="2356721"/>
            <a:ext cx="1059283" cy="598183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16D12BD4-BCD5-646C-1CE6-D6ACE8B20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3686" y="2285195"/>
            <a:ext cx="483067" cy="4830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E97EF0-155B-D202-1AF1-E67769CCA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279" y="203337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87652D-0369-F1B2-F27F-4D74EDA039DC}"/>
              </a:ext>
            </a:extLst>
          </p:cNvPr>
          <p:cNvCxnSpPr>
            <a:cxnSpLocks/>
            <a:stCxn id="58" idx="0"/>
            <a:endCxn id="85" idx="3"/>
          </p:cNvCxnSpPr>
          <p:nvPr/>
        </p:nvCxnSpPr>
        <p:spPr>
          <a:xfrm flipV="1">
            <a:off x="5699692" y="4754490"/>
            <a:ext cx="1104048" cy="84462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E74098-EA27-8BC8-C893-B115F6AB1902}"/>
              </a:ext>
            </a:extLst>
          </p:cNvPr>
          <p:cNvSpPr txBox="1"/>
          <p:nvPr/>
        </p:nvSpPr>
        <p:spPr>
          <a:xfrm>
            <a:off x="1245484" y="2933561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4FE3AF-1839-731B-985C-509FB8EA2775}"/>
              </a:ext>
            </a:extLst>
          </p:cNvPr>
          <p:cNvSpPr txBox="1"/>
          <p:nvPr/>
        </p:nvSpPr>
        <p:spPr>
          <a:xfrm>
            <a:off x="2452499" y="294198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50996-3AEF-B541-8328-494BAAA06371}"/>
              </a:ext>
            </a:extLst>
          </p:cNvPr>
          <p:cNvSpPr txBox="1"/>
          <p:nvPr/>
        </p:nvSpPr>
        <p:spPr>
          <a:xfrm>
            <a:off x="3744975" y="2941979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4D7D99-B90C-3289-F8AF-279E06D23950}"/>
              </a:ext>
            </a:extLst>
          </p:cNvPr>
          <p:cNvSpPr txBox="1"/>
          <p:nvPr/>
        </p:nvSpPr>
        <p:spPr>
          <a:xfrm>
            <a:off x="6896929" y="194759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Hacker-1 inside company internal subnet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E3AF3-45DD-9E59-6F75-D39BE55256CC}"/>
              </a:ext>
            </a:extLst>
          </p:cNvPr>
          <p:cNvSpPr txBox="1"/>
          <p:nvPr/>
        </p:nvSpPr>
        <p:spPr>
          <a:xfrm>
            <a:off x="4524756" y="1504919"/>
            <a:ext cx="14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Peer to peer direct trojan control [fetch mode]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69A0B-026E-F3C8-3AEF-AB26D8FF7277}"/>
              </a:ext>
            </a:extLst>
          </p:cNvPr>
          <p:cNvSpPr txBox="1"/>
          <p:nvPr/>
        </p:nvSpPr>
        <p:spPr>
          <a:xfrm>
            <a:off x="4878371" y="2956489"/>
            <a:ext cx="13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00079-8136-A9B3-55B0-2EF63BCA47EA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836851" y="2048816"/>
            <a:ext cx="1298872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60A1E9-026F-EB8F-0740-5EF94CF5422A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3061802" y="2048816"/>
            <a:ext cx="73921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EB129C-D401-E24C-97FB-E9DAE8726F58}"/>
              </a:ext>
            </a:extLst>
          </p:cNvPr>
          <p:cNvCxnSpPr>
            <a:cxnSpLocks/>
            <a:stCxn id="11" idx="3"/>
          </p:cNvCxnSpPr>
          <p:nvPr/>
        </p:nvCxnSpPr>
        <p:spPr>
          <a:xfrm flipH="1" flipV="1">
            <a:off x="3135723" y="2048816"/>
            <a:ext cx="667963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>
            <a:extLst>
              <a:ext uri="{FF2B5EF4-FFF2-40B4-BE49-F238E27FC236}">
                <a16:creationId xmlns:a16="http://schemas.microsoft.com/office/drawing/2014/main" id="{095AD8AE-043E-73B1-82A7-2B2FF14B9156}"/>
              </a:ext>
            </a:extLst>
          </p:cNvPr>
          <p:cNvSpPr/>
          <p:nvPr/>
        </p:nvSpPr>
        <p:spPr>
          <a:xfrm>
            <a:off x="3803686" y="906917"/>
            <a:ext cx="1026560" cy="47130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6B272D-9F9A-7518-DCDD-E747D95853C2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3251146" y="1027146"/>
            <a:ext cx="440301" cy="671147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0167FA-E0E4-C729-1F18-4D75F72A53B5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829391" y="1142567"/>
            <a:ext cx="108766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D0F06259-C8C7-9AE6-ABAE-C31D02081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060" y="875898"/>
            <a:ext cx="1202644" cy="50110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41CA9C8-9F42-D077-0173-61167BDA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722" y="83428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47BE786-B82D-E22D-EA49-377FC30E7E67}"/>
              </a:ext>
            </a:extLst>
          </p:cNvPr>
          <p:cNvSpPr txBox="1"/>
          <p:nvPr/>
        </p:nvSpPr>
        <p:spPr>
          <a:xfrm>
            <a:off x="7322399" y="1313562"/>
            <a:ext cx="154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 in the internet 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D612BA70-8E6F-F7C6-FBD9-054558ABCB4A}"/>
              </a:ext>
            </a:extLst>
          </p:cNvPr>
          <p:cNvSpPr/>
          <p:nvPr/>
        </p:nvSpPr>
        <p:spPr>
          <a:xfrm>
            <a:off x="7165117" y="1086903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BABBBE6D-0529-3A6C-EC98-C7448868F7B6}"/>
              </a:ext>
            </a:extLst>
          </p:cNvPr>
          <p:cNvSpPr/>
          <p:nvPr/>
        </p:nvSpPr>
        <p:spPr>
          <a:xfrm>
            <a:off x="6113837" y="2237362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FF78-8909-49C3-4162-C260A8AB3BBC}"/>
              </a:ext>
            </a:extLst>
          </p:cNvPr>
          <p:cNvSpPr txBox="1"/>
          <p:nvPr/>
        </p:nvSpPr>
        <p:spPr>
          <a:xfrm>
            <a:off x="5653589" y="404979"/>
            <a:ext cx="206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Trojans control hub running with a public </a:t>
            </a:r>
            <a:r>
              <a:rPr lang="en-SG" sz="1200" b="1" dirty="0" err="1"/>
              <a:t>ip</a:t>
            </a:r>
            <a:r>
              <a:rPr lang="en-SG" sz="1200" b="1" dirty="0"/>
              <a:t>/domain</a:t>
            </a:r>
          </a:p>
        </p:txBody>
      </p:sp>
      <p:pic>
        <p:nvPicPr>
          <p:cNvPr id="60" name="Picture 59" descr="A red horse on wheels&#10;&#10;Description automatically generated">
            <a:extLst>
              <a:ext uri="{FF2B5EF4-FFF2-40B4-BE49-F238E27FC236}">
                <a16:creationId xmlns:a16="http://schemas.microsoft.com/office/drawing/2014/main" id="{67ED39CB-5A43-7B08-0DA8-8FB9EA665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59390" y="743957"/>
            <a:ext cx="323830" cy="32383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A413438-B753-FA41-38F0-2697DED9C300}"/>
              </a:ext>
            </a:extLst>
          </p:cNvPr>
          <p:cNvSpPr txBox="1"/>
          <p:nvPr/>
        </p:nvSpPr>
        <p:spPr>
          <a:xfrm>
            <a:off x="9235036" y="784278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Backdoor trojan </a:t>
            </a:r>
          </a:p>
        </p:txBody>
      </p:sp>
      <p:pic>
        <p:nvPicPr>
          <p:cNvPr id="62" name="Picture 61" descr="A red horse on wheels&#10;&#10;Description automatically generated">
            <a:extLst>
              <a:ext uri="{FF2B5EF4-FFF2-40B4-BE49-F238E27FC236}">
                <a16:creationId xmlns:a16="http://schemas.microsoft.com/office/drawing/2014/main" id="{38E26EEF-4412-10E2-BC9A-C1A786696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08121" y="1188655"/>
            <a:ext cx="227494" cy="22749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1BF6FCD-5954-9030-CB34-FC609D61E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6906" y="1333950"/>
            <a:ext cx="320040" cy="26897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134E562-EE45-195F-D052-3CACAF544FF7}"/>
              </a:ext>
            </a:extLst>
          </p:cNvPr>
          <p:cNvSpPr txBox="1"/>
          <p:nvPr/>
        </p:nvSpPr>
        <p:spPr>
          <a:xfrm>
            <a:off x="9235036" y="1270502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</a:t>
            </a:r>
          </a:p>
        </p:txBody>
      </p:sp>
      <p:pic>
        <p:nvPicPr>
          <p:cNvPr id="65" name="Picture 64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93FD5CF7-B676-5698-DA14-FB7F7D95CC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8859390" y="1756726"/>
            <a:ext cx="489508" cy="39428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0FB4C1-6C58-960F-C5C7-B7D0E51E3BB0}"/>
              </a:ext>
            </a:extLst>
          </p:cNvPr>
          <p:cNvSpPr/>
          <p:nvPr/>
        </p:nvSpPr>
        <p:spPr>
          <a:xfrm>
            <a:off x="1026261" y="770279"/>
            <a:ext cx="1265549" cy="78141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5C9CAA0-9179-BD70-43DE-EA9C5BC7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76" y="877152"/>
            <a:ext cx="866863" cy="489522"/>
          </a:xfrm>
          <a:prstGeom prst="rect">
            <a:avLst/>
          </a:prstGeom>
        </p:spPr>
      </p:pic>
      <p:pic>
        <p:nvPicPr>
          <p:cNvPr id="68" name="Picture 67" descr="A red horse on wheels&#10;&#10;Description automatically generated">
            <a:extLst>
              <a:ext uri="{FF2B5EF4-FFF2-40B4-BE49-F238E27FC236}">
                <a16:creationId xmlns:a16="http://schemas.microsoft.com/office/drawing/2014/main" id="{98014FCD-6091-E01C-44EB-7891EF84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98043" y="784278"/>
            <a:ext cx="395317" cy="395317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441A44-EF6D-99C5-3440-517D4A7BD9EF}"/>
              </a:ext>
            </a:extLst>
          </p:cNvPr>
          <p:cNvCxnSpPr>
            <a:cxnSpLocks/>
          </p:cNvCxnSpPr>
          <p:nvPr/>
        </p:nvCxnSpPr>
        <p:spPr>
          <a:xfrm flipH="1">
            <a:off x="1726599" y="1037699"/>
            <a:ext cx="207708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9955494-B396-B7BC-E358-40E951AFD5DB}"/>
              </a:ext>
            </a:extLst>
          </p:cNvPr>
          <p:cNvSpPr txBox="1"/>
          <p:nvPr/>
        </p:nvSpPr>
        <p:spPr>
          <a:xfrm>
            <a:off x="9369818" y="1778462"/>
            <a:ext cx="1481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94FB4-C603-FF46-1313-3A536994A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9480" y="1616375"/>
            <a:ext cx="512486" cy="4042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648E5-5699-36FB-7B6E-5EE4B53E4052}"/>
              </a:ext>
            </a:extLst>
          </p:cNvPr>
          <p:cNvSpPr txBox="1"/>
          <p:nvPr/>
        </p:nvSpPr>
        <p:spPr>
          <a:xfrm>
            <a:off x="1019464" y="1905162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A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64077-EFFE-807D-91F6-61AB1AC5D0BB}"/>
              </a:ext>
            </a:extLst>
          </p:cNvPr>
          <p:cNvSpPr txBox="1"/>
          <p:nvPr/>
        </p:nvSpPr>
        <p:spPr>
          <a:xfrm>
            <a:off x="1179054" y="1302325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BC469-3540-0DD1-2011-724D4B5BE0AD}"/>
              </a:ext>
            </a:extLst>
          </p:cNvPr>
          <p:cNvSpPr txBox="1"/>
          <p:nvPr/>
        </p:nvSpPr>
        <p:spPr>
          <a:xfrm>
            <a:off x="967523" y="537640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B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9776F1-8994-66EF-11D3-193C79873862}"/>
              </a:ext>
            </a:extLst>
          </p:cNvPr>
          <p:cNvCxnSpPr>
            <a:cxnSpLocks/>
          </p:cNvCxnSpPr>
          <p:nvPr/>
        </p:nvCxnSpPr>
        <p:spPr>
          <a:xfrm flipH="1">
            <a:off x="8802729" y="2356488"/>
            <a:ext cx="43715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EA1FF1-FC1C-A794-5D43-D8B6F8902ED2}"/>
              </a:ext>
            </a:extLst>
          </p:cNvPr>
          <p:cNvSpPr txBox="1"/>
          <p:nvPr/>
        </p:nvSpPr>
        <p:spPr>
          <a:xfrm>
            <a:off x="9369818" y="2102272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[report mode]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46C414-07A2-0533-D0E2-6BD08E6DDBA7}"/>
              </a:ext>
            </a:extLst>
          </p:cNvPr>
          <p:cNvCxnSpPr/>
          <p:nvPr/>
        </p:nvCxnSpPr>
        <p:spPr>
          <a:xfrm flipH="1" flipV="1">
            <a:off x="8802729" y="2790868"/>
            <a:ext cx="43230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2743EC-DA4E-B39B-9A82-823B6B4C9C58}"/>
              </a:ext>
            </a:extLst>
          </p:cNvPr>
          <p:cNvSpPr txBox="1"/>
          <p:nvPr/>
        </p:nvSpPr>
        <p:spPr>
          <a:xfrm>
            <a:off x="9405680" y="2563937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[fetch mode]</a:t>
            </a:r>
          </a:p>
        </p:txBody>
      </p:sp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A4291B37-B70A-E348-3658-436063C4A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6904" y="2009868"/>
            <a:ext cx="227494" cy="2274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A963DE-554E-A279-5285-6D806BF23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689" y="2155163"/>
            <a:ext cx="320040" cy="268970"/>
          </a:xfrm>
          <a:prstGeom prst="rect">
            <a:avLst/>
          </a:prstGeom>
        </p:spPr>
      </p:pic>
      <p:pic>
        <p:nvPicPr>
          <p:cNvPr id="30" name="Picture 29" descr="A red horse on wheels&#10;&#10;Description automatically generated">
            <a:extLst>
              <a:ext uri="{FF2B5EF4-FFF2-40B4-BE49-F238E27FC236}">
                <a16:creationId xmlns:a16="http://schemas.microsoft.com/office/drawing/2014/main" id="{D9115F43-EEB9-604E-EAC5-809E30332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37049" y="2592835"/>
            <a:ext cx="227494" cy="2274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4C7EE2-B55B-3AEC-A6B7-F5CBD1CF9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834" y="2738130"/>
            <a:ext cx="320040" cy="2689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60290D-3100-62A5-5EDE-09AD06851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121" y="265581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718025A1-5C04-5A25-FACD-C000CEFE060F}"/>
              </a:ext>
            </a:extLst>
          </p:cNvPr>
          <p:cNvSpPr/>
          <p:nvPr/>
        </p:nvSpPr>
        <p:spPr>
          <a:xfrm>
            <a:off x="5867579" y="2784978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5974C6-F8F1-6A06-5C20-F2C2AA49BBDF}"/>
              </a:ext>
            </a:extLst>
          </p:cNvPr>
          <p:cNvSpPr txBox="1"/>
          <p:nvPr/>
        </p:nvSpPr>
        <p:spPr>
          <a:xfrm>
            <a:off x="6734830" y="261039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Hacker-2 inside company internal subnet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76BF6D-2DC8-816D-CC7D-51F85E710F11}"/>
              </a:ext>
            </a:extLst>
          </p:cNvPr>
          <p:cNvCxnSpPr>
            <a:cxnSpLocks/>
            <a:stCxn id="33" idx="1"/>
            <a:endCxn id="11" idx="1"/>
          </p:cNvCxnSpPr>
          <p:nvPr/>
        </p:nvCxnSpPr>
        <p:spPr>
          <a:xfrm rot="10800000">
            <a:off x="4286754" y="2526729"/>
            <a:ext cx="1219081" cy="3458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3DA4D97-9E12-7B21-45CE-4E5FA5062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7577" y="4143660"/>
            <a:ext cx="1529824" cy="703941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6F5326-C1EC-039C-6223-ACCF0CBD3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09" y="449589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6DA8A3DD-985A-B2E0-7F06-BBBA9B342C56}"/>
              </a:ext>
            </a:extLst>
          </p:cNvPr>
          <p:cNvSpPr/>
          <p:nvPr/>
        </p:nvSpPr>
        <p:spPr>
          <a:xfrm>
            <a:off x="1393875" y="4679834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308666F-A673-20F9-97B1-AF2B75145D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7426" y="4421854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945C833-8C1F-A8EF-AFFC-98577F052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77" y="574948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862326B7-0ABC-AE2B-7FC4-824F8595F2C7}"/>
              </a:ext>
            </a:extLst>
          </p:cNvPr>
          <p:cNvSpPr/>
          <p:nvPr/>
        </p:nvSpPr>
        <p:spPr>
          <a:xfrm>
            <a:off x="1353784" y="595121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6D07189-6011-4AED-0A78-61A9B35FA9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9393" y="564284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9DD091F-6291-FC92-EFFF-6C44C178C0B7}"/>
              </a:ext>
            </a:extLst>
          </p:cNvPr>
          <p:cNvSpPr txBox="1"/>
          <p:nvPr/>
        </p:nvSpPr>
        <p:spPr>
          <a:xfrm>
            <a:off x="665844" y="4089028"/>
            <a:ext cx="120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 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B7BC57-74D4-7C33-FC7B-0242EB3903FC}"/>
              </a:ext>
            </a:extLst>
          </p:cNvPr>
          <p:cNvSpPr txBox="1"/>
          <p:nvPr/>
        </p:nvSpPr>
        <p:spPr>
          <a:xfrm>
            <a:off x="645376" y="5329762"/>
            <a:ext cx="120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 </a:t>
            </a:r>
            <a:endParaRPr lang="en-SG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A8CBA9-23D8-3AFC-617E-8ED0FF99D0C2}"/>
              </a:ext>
            </a:extLst>
          </p:cNvPr>
          <p:cNvSpPr txBox="1"/>
          <p:nvPr/>
        </p:nvSpPr>
        <p:spPr>
          <a:xfrm>
            <a:off x="1764631" y="4144855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2D2F0F-990B-ED5E-A484-21ED759F3EB7}"/>
              </a:ext>
            </a:extLst>
          </p:cNvPr>
          <p:cNvSpPr txBox="1"/>
          <p:nvPr/>
        </p:nvSpPr>
        <p:spPr>
          <a:xfrm>
            <a:off x="1707405" y="5396242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sp>
        <p:nvSpPr>
          <p:cNvPr id="58" name="Cloud 57">
            <a:extLst>
              <a:ext uri="{FF2B5EF4-FFF2-40B4-BE49-F238E27FC236}">
                <a16:creationId xmlns:a16="http://schemas.microsoft.com/office/drawing/2014/main" id="{CADA9FB8-1816-7F10-D35F-E1EA733AC62E}"/>
              </a:ext>
            </a:extLst>
          </p:cNvPr>
          <p:cNvSpPr/>
          <p:nvPr/>
        </p:nvSpPr>
        <p:spPr>
          <a:xfrm>
            <a:off x="4344155" y="5247142"/>
            <a:ext cx="1356668" cy="70394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97B3143-2A7A-75C0-66BB-8EBDED74BFB8}"/>
              </a:ext>
            </a:extLst>
          </p:cNvPr>
          <p:cNvCxnSpPr>
            <a:cxnSpLocks/>
            <a:stCxn id="28" idx="3"/>
            <a:endCxn id="12" idx="1"/>
          </p:cNvCxnSpPr>
          <p:nvPr/>
        </p:nvCxnSpPr>
        <p:spPr>
          <a:xfrm flipV="1">
            <a:off x="3164095" y="4495631"/>
            <a:ext cx="1093482" cy="29026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659AE29-DA3B-E78F-BB4D-06A4A3E0E00F}"/>
              </a:ext>
            </a:extLst>
          </p:cNvPr>
          <p:cNvCxnSpPr>
            <a:cxnSpLocks/>
            <a:stCxn id="43" idx="3"/>
            <a:endCxn id="58" idx="2"/>
          </p:cNvCxnSpPr>
          <p:nvPr/>
        </p:nvCxnSpPr>
        <p:spPr>
          <a:xfrm flipV="1">
            <a:off x="3126062" y="5599113"/>
            <a:ext cx="1222301" cy="40777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282A081-1672-00CC-F911-CA4A2181B8F2}"/>
              </a:ext>
            </a:extLst>
          </p:cNvPr>
          <p:cNvCxnSpPr>
            <a:cxnSpLocks/>
          </p:cNvCxnSpPr>
          <p:nvPr/>
        </p:nvCxnSpPr>
        <p:spPr>
          <a:xfrm flipV="1">
            <a:off x="4829391" y="4847601"/>
            <a:ext cx="0" cy="43978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1593F082-6A96-C288-7BAB-5A49B9525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433" y="4356423"/>
            <a:ext cx="891414" cy="503386"/>
          </a:xfrm>
          <a:prstGeom prst="rect">
            <a:avLst/>
          </a:prstGeom>
        </p:spPr>
      </p:pic>
      <p:pic>
        <p:nvPicPr>
          <p:cNvPr id="85" name="Picture 84" descr="A red horse on wheels&#10;&#10;Description automatically generated">
            <a:extLst>
              <a:ext uri="{FF2B5EF4-FFF2-40B4-BE49-F238E27FC236}">
                <a16:creationId xmlns:a16="http://schemas.microsoft.com/office/drawing/2014/main" id="{A6F65D58-3384-CEAC-30A3-F67DC6A2C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3740" y="4556831"/>
            <a:ext cx="395317" cy="3953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9462C72-553F-37AF-62B0-5DCD62235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149" y="4728352"/>
            <a:ext cx="891414" cy="503386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F1DE4AF-D8E8-1898-D964-CE1969A4CB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3813" y="4890972"/>
            <a:ext cx="414371" cy="3407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839E8E0-8DBE-47ED-34B0-BC15E2EB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412" y="5292745"/>
            <a:ext cx="891414" cy="503386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83019A57-B3A3-35C5-8F6E-883F013CA3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03740" y="5420997"/>
            <a:ext cx="414371" cy="36812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DDAEA656-D563-D3B0-301C-8C11EFC8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201" y="5501431"/>
            <a:ext cx="891414" cy="50338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CEE9C137-69C2-04B2-7ABC-097C8BEE7D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2811" y="5673241"/>
            <a:ext cx="413817" cy="46053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5FE506FB-30A5-731D-2479-F1963A02781E}"/>
              </a:ext>
            </a:extLst>
          </p:cNvPr>
          <p:cNvCxnSpPr>
            <a:cxnSpLocks/>
          </p:cNvCxnSpPr>
          <p:nvPr/>
        </p:nvCxnSpPr>
        <p:spPr>
          <a:xfrm rot="10800000">
            <a:off x="4197619" y="2437596"/>
            <a:ext cx="1700470" cy="4453"/>
          </a:xfrm>
          <a:prstGeom prst="bentConnector4">
            <a:avLst>
              <a:gd name="adj1" fmla="val 42898"/>
              <a:gd name="adj2" fmla="val 3796205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A39A9ADC-A2A8-C4BC-40C7-D7F11FFDA10D}"/>
              </a:ext>
            </a:extLst>
          </p:cNvPr>
          <p:cNvCxnSpPr>
            <a:cxnSpLocks/>
            <a:stCxn id="58" idx="0"/>
            <a:endCxn id="88" idx="1"/>
          </p:cNvCxnSpPr>
          <p:nvPr/>
        </p:nvCxnSpPr>
        <p:spPr>
          <a:xfrm flipV="1">
            <a:off x="5699692" y="5061355"/>
            <a:ext cx="2514121" cy="537758"/>
          </a:xfrm>
          <a:prstGeom prst="bentConnector3">
            <a:avLst>
              <a:gd name="adj1" fmla="val 33835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75CA4DE-D84E-10FB-64AE-E628C9F186C9}"/>
              </a:ext>
            </a:extLst>
          </p:cNvPr>
          <p:cNvCxnSpPr>
            <a:cxnSpLocks/>
            <a:stCxn id="58" idx="0"/>
            <a:endCxn id="93" idx="2"/>
          </p:cNvCxnSpPr>
          <p:nvPr/>
        </p:nvCxnSpPr>
        <p:spPr>
          <a:xfrm>
            <a:off x="5699692" y="5599113"/>
            <a:ext cx="1311234" cy="190008"/>
          </a:xfrm>
          <a:prstGeom prst="bentConnector4">
            <a:avLst>
              <a:gd name="adj1" fmla="val 42056"/>
              <a:gd name="adj2" fmla="val 220311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882B273C-42AB-99E0-8846-058B2F5495FD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5049036" y="5952092"/>
            <a:ext cx="3330684" cy="181688"/>
          </a:xfrm>
          <a:prstGeom prst="bentConnector4">
            <a:avLst>
              <a:gd name="adj1" fmla="val -998"/>
              <a:gd name="adj2" fmla="val 158716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4643BED-E6F4-EA25-530A-9D05B8F10CFA}"/>
              </a:ext>
            </a:extLst>
          </p:cNvPr>
          <p:cNvSpPr txBox="1"/>
          <p:nvPr/>
        </p:nvSpPr>
        <p:spPr>
          <a:xfrm>
            <a:off x="6197684" y="4122920"/>
            <a:ext cx="1562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Backdoor trojan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FF43AE-6E97-ACFA-8CC8-88B513B9B470}"/>
              </a:ext>
            </a:extLst>
          </p:cNvPr>
          <p:cNvSpPr txBox="1"/>
          <p:nvPr/>
        </p:nvSpPr>
        <p:spPr>
          <a:xfrm>
            <a:off x="8011884" y="4366181"/>
            <a:ext cx="948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DDoS attack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9695557-7422-F5B5-FD65-C290A25B7499}"/>
              </a:ext>
            </a:extLst>
          </p:cNvPr>
          <p:cNvSpPr txBox="1"/>
          <p:nvPr/>
        </p:nvSpPr>
        <p:spPr>
          <a:xfrm>
            <a:off x="7911040" y="5323106"/>
            <a:ext cx="189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False data injection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9E78CF8-A8BA-5EE6-594B-362FE0668EA6}"/>
              </a:ext>
            </a:extLst>
          </p:cNvPr>
          <p:cNvSpPr txBox="1"/>
          <p:nvPr/>
        </p:nvSpPr>
        <p:spPr>
          <a:xfrm>
            <a:off x="6568885" y="5091199"/>
            <a:ext cx="15470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Phishing email sender</a:t>
            </a:r>
            <a:endParaRPr lang="en-SG" sz="1100" b="1" dirty="0">
              <a:solidFill>
                <a:srgbClr val="FF0000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D7FC77F-C449-4A74-F37C-5F278182B528}"/>
              </a:ext>
            </a:extLst>
          </p:cNvPr>
          <p:cNvCxnSpPr>
            <a:cxnSpLocks/>
          </p:cNvCxnSpPr>
          <p:nvPr/>
        </p:nvCxnSpPr>
        <p:spPr>
          <a:xfrm>
            <a:off x="5225870" y="4847601"/>
            <a:ext cx="0" cy="39954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7AF2FD6-2EAC-1820-0332-20B975CC6DC9}"/>
              </a:ext>
            </a:extLst>
          </p:cNvPr>
          <p:cNvSpPr txBox="1"/>
          <p:nvPr/>
        </p:nvSpPr>
        <p:spPr>
          <a:xfrm>
            <a:off x="4149651" y="3841288"/>
            <a:ext cx="184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C2 Hub Server </a:t>
            </a:r>
            <a:endParaRPr lang="en-SG" sz="12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3D240D-7D48-5FB1-BEDC-1DF2F4A7318D}"/>
              </a:ext>
            </a:extLst>
          </p:cNvPr>
          <p:cNvSpPr txBox="1"/>
          <p:nvPr/>
        </p:nvSpPr>
        <p:spPr>
          <a:xfrm>
            <a:off x="3207364" y="4567435"/>
            <a:ext cx="1176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control request and malware state info [subnet comm]</a:t>
            </a:r>
            <a:endParaRPr lang="en-SG" sz="10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EBC5BE6-9E09-7BE4-B898-2E96939301F6}"/>
              </a:ext>
            </a:extLst>
          </p:cNvPr>
          <p:cNvSpPr txBox="1"/>
          <p:nvPr/>
        </p:nvSpPr>
        <p:spPr>
          <a:xfrm>
            <a:off x="3297269" y="5800848"/>
            <a:ext cx="1176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control request and malware state info [internet comm]</a:t>
            </a:r>
            <a:endParaRPr lang="en-SG" sz="10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B901ECA-F3A5-38B8-408E-B35B06F2C636}"/>
              </a:ext>
            </a:extLst>
          </p:cNvPr>
          <p:cNvSpPr txBox="1"/>
          <p:nvPr/>
        </p:nvSpPr>
        <p:spPr>
          <a:xfrm>
            <a:off x="5192358" y="4864877"/>
            <a:ext cx="117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Malware control request</a:t>
            </a:r>
            <a:endParaRPr lang="en-SG" sz="1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B1141B7-0FC3-8697-A085-844955A78227}"/>
              </a:ext>
            </a:extLst>
          </p:cNvPr>
          <p:cNvSpPr txBox="1"/>
          <p:nvPr/>
        </p:nvSpPr>
        <p:spPr>
          <a:xfrm>
            <a:off x="5456413" y="5797277"/>
            <a:ext cx="117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Malware control request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19259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2048453" y="898804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1463040" y="53518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Back door trojan [Victim host]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7A312-BF7E-4272-ADE0-3198631282F6}"/>
              </a:ext>
            </a:extLst>
          </p:cNvPr>
          <p:cNvSpPr txBox="1"/>
          <p:nvPr/>
        </p:nvSpPr>
        <p:spPr>
          <a:xfrm>
            <a:off x="5795647" y="494466"/>
            <a:ext cx="123384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1">
                    <a:lumMod val="75000"/>
                  </a:schemeClr>
                </a:solidFill>
              </a:rPr>
              <a:t>Hacker-1’s Trojan connector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FF642-3C5B-3B26-43AB-CD98719FA817}"/>
              </a:ext>
            </a:extLst>
          </p:cNvPr>
          <p:cNvSpPr txBox="1"/>
          <p:nvPr/>
        </p:nvSpPr>
        <p:spPr>
          <a:xfrm>
            <a:off x="9424933" y="494466"/>
            <a:ext cx="115585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Hacker-N Trojan connector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C5DC8-3C95-279F-6DF6-DCF87DAF2B7E}"/>
              </a:ext>
            </a:extLst>
          </p:cNvPr>
          <p:cNvSpPr txBox="1"/>
          <p:nvPr/>
        </p:nvSpPr>
        <p:spPr>
          <a:xfrm>
            <a:off x="3661271" y="494466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Host Service Probe program [defender]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BCC9DA-7F4A-0826-B36D-AB2EF74F4D3B}"/>
              </a:ext>
            </a:extLst>
          </p:cNvPr>
          <p:cNvCxnSpPr>
            <a:cxnSpLocks/>
          </p:cNvCxnSpPr>
          <p:nvPr/>
        </p:nvCxnSpPr>
        <p:spPr>
          <a:xfrm>
            <a:off x="4303524" y="898803"/>
            <a:ext cx="0" cy="43622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A8D67A-64F6-84DB-4091-7599A6B5A546}"/>
              </a:ext>
            </a:extLst>
          </p:cNvPr>
          <p:cNvCxnSpPr>
            <a:cxnSpLocks/>
          </p:cNvCxnSpPr>
          <p:nvPr/>
        </p:nvCxnSpPr>
        <p:spPr>
          <a:xfrm>
            <a:off x="6343085" y="898803"/>
            <a:ext cx="0" cy="47291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0D2AE7-6A90-7E78-15E1-EA52B90E27FD}"/>
              </a:ext>
            </a:extLst>
          </p:cNvPr>
          <p:cNvCxnSpPr>
            <a:cxnSpLocks/>
          </p:cNvCxnSpPr>
          <p:nvPr/>
        </p:nvCxnSpPr>
        <p:spPr>
          <a:xfrm>
            <a:off x="10006367" y="885629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CECF3-791F-B895-A525-AB3BA2B9E603}"/>
              </a:ext>
            </a:extLst>
          </p:cNvPr>
          <p:cNvCxnSpPr>
            <a:cxnSpLocks/>
          </p:cNvCxnSpPr>
          <p:nvPr/>
        </p:nvCxnSpPr>
        <p:spPr>
          <a:xfrm flipH="1">
            <a:off x="2034090" y="1368905"/>
            <a:ext cx="225507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053D5B-BEE3-CB4E-0D13-D02E3A58BEEB}"/>
              </a:ext>
            </a:extLst>
          </p:cNvPr>
          <p:cNvSpPr txBox="1"/>
          <p:nvPr/>
        </p:nvSpPr>
        <p:spPr>
          <a:xfrm>
            <a:off x="2292349" y="115830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 Handshake request without correct active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1D4AA-854F-0909-1333-51C8670D249A}"/>
              </a:ext>
            </a:extLst>
          </p:cNvPr>
          <p:cNvCxnSpPr>
            <a:cxnSpLocks/>
          </p:cNvCxnSpPr>
          <p:nvPr/>
        </p:nvCxnSpPr>
        <p:spPr>
          <a:xfrm flipH="1">
            <a:off x="2060226" y="167677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842FA7-94AE-234F-25C4-C789D1965F09}"/>
              </a:ext>
            </a:extLst>
          </p:cNvPr>
          <p:cNvSpPr txBox="1"/>
          <p:nvPr/>
        </p:nvSpPr>
        <p:spPr>
          <a:xfrm>
            <a:off x="4610276" y="146781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2.1 Handshake request with correct active 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6E031E-87A2-BD9E-46F2-8BB961EF5594}"/>
              </a:ext>
            </a:extLst>
          </p:cNvPr>
          <p:cNvCxnSpPr>
            <a:cxnSpLocks/>
          </p:cNvCxnSpPr>
          <p:nvPr/>
        </p:nvCxnSpPr>
        <p:spPr>
          <a:xfrm>
            <a:off x="2048453" y="206272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ACC407-C97E-5485-950C-F6651EC89A7C}"/>
              </a:ext>
            </a:extLst>
          </p:cNvPr>
          <p:cNvSpPr txBox="1"/>
          <p:nvPr/>
        </p:nvSpPr>
        <p:spPr>
          <a:xfrm>
            <a:off x="2274779" y="20861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2.2 Trojan ready response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6E04A0-E4BB-FD55-4BE9-5339F14E10F5}"/>
              </a:ext>
            </a:extLst>
          </p:cNvPr>
          <p:cNvSpPr txBox="1"/>
          <p:nvPr/>
        </p:nvSpPr>
        <p:spPr>
          <a:xfrm>
            <a:off x="1460285" y="17520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Trojan function activated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9668AA-B162-FC8A-4E39-0BB95AD62FE7}"/>
              </a:ext>
            </a:extLst>
          </p:cNvPr>
          <p:cNvCxnSpPr>
            <a:cxnSpLocks/>
          </p:cNvCxnSpPr>
          <p:nvPr/>
        </p:nvCxnSpPr>
        <p:spPr>
          <a:xfrm flipH="1">
            <a:off x="2037637" y="2614134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33A9B5-10F4-3F6F-F048-5D4733466784}"/>
              </a:ext>
            </a:extLst>
          </p:cNvPr>
          <p:cNvSpPr txBox="1"/>
          <p:nvPr/>
        </p:nvSpPr>
        <p:spPr>
          <a:xfrm>
            <a:off x="4800194" y="2331642"/>
            <a:ext cx="1714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2.3 Run command 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99226A-9CE8-F602-A12C-D043E1CEBDC5}"/>
              </a:ext>
            </a:extLst>
          </p:cNvPr>
          <p:cNvSpPr txBox="1"/>
          <p:nvPr/>
        </p:nvSpPr>
        <p:spPr>
          <a:xfrm>
            <a:off x="1458429" y="2683930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79335C-C2B1-F23F-D25A-5A2AF5EEA3AC}"/>
              </a:ext>
            </a:extLst>
          </p:cNvPr>
          <p:cNvCxnSpPr>
            <a:cxnSpLocks/>
          </p:cNvCxnSpPr>
          <p:nvPr/>
        </p:nvCxnSpPr>
        <p:spPr>
          <a:xfrm>
            <a:off x="2048452" y="3011475"/>
            <a:ext cx="4273001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F0E07B-621B-75A6-3D15-8BB4B2A64A59}"/>
              </a:ext>
            </a:extLst>
          </p:cNvPr>
          <p:cNvSpPr txBox="1"/>
          <p:nvPr/>
        </p:nvSpPr>
        <p:spPr>
          <a:xfrm>
            <a:off x="2274779" y="3021167"/>
            <a:ext cx="1856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2.4 Command execution 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87D9F2-0C0B-BCAA-F26C-B08CB3132EFD}"/>
              </a:ext>
            </a:extLst>
          </p:cNvPr>
          <p:cNvSpPr txBox="1"/>
          <p:nvPr/>
        </p:nvSpPr>
        <p:spPr>
          <a:xfrm>
            <a:off x="7657184" y="481292"/>
            <a:ext cx="1064389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Hacker-2 Trojan connector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B07787-8CF5-1941-2DC2-0F636A91BD6A}"/>
              </a:ext>
            </a:extLst>
          </p:cNvPr>
          <p:cNvCxnSpPr>
            <a:cxnSpLocks/>
          </p:cNvCxnSpPr>
          <p:nvPr/>
        </p:nvCxnSpPr>
        <p:spPr>
          <a:xfrm>
            <a:off x="8172974" y="898803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91DF04-4043-C7A6-507B-96D6592494BE}"/>
              </a:ext>
            </a:extLst>
          </p:cNvPr>
          <p:cNvCxnSpPr>
            <a:cxnSpLocks/>
          </p:cNvCxnSpPr>
          <p:nvPr/>
        </p:nvCxnSpPr>
        <p:spPr>
          <a:xfrm flipH="1">
            <a:off x="2022784" y="3361519"/>
            <a:ext cx="614615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723738D-9C7F-4180-B486-FEE63137B9EA}"/>
              </a:ext>
            </a:extLst>
          </p:cNvPr>
          <p:cNvSpPr txBox="1"/>
          <p:nvPr/>
        </p:nvSpPr>
        <p:spPr>
          <a:xfrm>
            <a:off x="6558595" y="3161464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3.1 Copy file from victim, path /home/xxx/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7B31D7-0113-D71D-FB94-E08C2E8A6F93}"/>
              </a:ext>
            </a:extLst>
          </p:cNvPr>
          <p:cNvSpPr txBox="1"/>
          <p:nvPr/>
        </p:nvSpPr>
        <p:spPr>
          <a:xfrm>
            <a:off x="1458263" y="346758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975FE5-0246-D5E4-9334-2C6905C8656B}"/>
              </a:ext>
            </a:extLst>
          </p:cNvPr>
          <p:cNvCxnSpPr>
            <a:cxnSpLocks/>
          </p:cNvCxnSpPr>
          <p:nvPr/>
        </p:nvCxnSpPr>
        <p:spPr>
          <a:xfrm flipV="1">
            <a:off x="2070085" y="4261207"/>
            <a:ext cx="6098851" cy="182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679D1B-B31E-3D0B-9590-19734BD0C4B4}"/>
              </a:ext>
            </a:extLst>
          </p:cNvPr>
          <p:cNvSpPr txBox="1"/>
          <p:nvPr/>
        </p:nvSpPr>
        <p:spPr>
          <a:xfrm>
            <a:off x="2022783" y="4067738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7179BB-9F22-24C1-0E77-29645ED3A576}"/>
              </a:ext>
            </a:extLst>
          </p:cNvPr>
          <p:cNvSpPr txBox="1"/>
          <p:nvPr/>
        </p:nvSpPr>
        <p:spPr>
          <a:xfrm>
            <a:off x="7516503" y="4382262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F12252-FB09-60D0-6CFF-625842453831}"/>
              </a:ext>
            </a:extLst>
          </p:cNvPr>
          <p:cNvCxnSpPr>
            <a:cxnSpLocks/>
          </p:cNvCxnSpPr>
          <p:nvPr/>
        </p:nvCxnSpPr>
        <p:spPr>
          <a:xfrm flipH="1">
            <a:off x="2026322" y="3808215"/>
            <a:ext cx="7969686" cy="315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0FE17C-94A4-23FD-509A-EF1405338570}"/>
              </a:ext>
            </a:extLst>
          </p:cNvPr>
          <p:cNvSpPr txBox="1"/>
          <p:nvPr/>
        </p:nvSpPr>
        <p:spPr>
          <a:xfrm>
            <a:off x="8287913" y="3573083"/>
            <a:ext cx="1697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4.1 Inject a malware request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A6E8C3-35FD-59D1-94AF-78D90D1E9DD8}"/>
              </a:ext>
            </a:extLst>
          </p:cNvPr>
          <p:cNvCxnSpPr>
            <a:cxnSpLocks/>
          </p:cNvCxnSpPr>
          <p:nvPr/>
        </p:nvCxnSpPr>
        <p:spPr>
          <a:xfrm>
            <a:off x="2036681" y="4082269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0FF18D3-0D79-E88C-6D5A-9D7C9FA2934E}"/>
              </a:ext>
            </a:extLst>
          </p:cNvPr>
          <p:cNvSpPr txBox="1"/>
          <p:nvPr/>
        </p:nvSpPr>
        <p:spPr>
          <a:xfrm>
            <a:off x="2019444" y="3867683"/>
            <a:ext cx="176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4.2 Trojan busy, task queued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4C30F8-2DCE-50C7-DCB3-AD79F0DA6528}"/>
              </a:ext>
            </a:extLst>
          </p:cNvPr>
          <p:cNvCxnSpPr>
            <a:cxnSpLocks/>
          </p:cNvCxnSpPr>
          <p:nvPr/>
        </p:nvCxnSpPr>
        <p:spPr>
          <a:xfrm>
            <a:off x="2070085" y="4766335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791341-4014-DE2E-0A68-09585F0F44D0}"/>
              </a:ext>
            </a:extLst>
          </p:cNvPr>
          <p:cNvSpPr txBox="1"/>
          <p:nvPr/>
        </p:nvSpPr>
        <p:spPr>
          <a:xfrm>
            <a:off x="1992796" y="4514204"/>
            <a:ext cx="2735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4.3 Trojan free, ready to receive malware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90CF4D-B832-D30C-BA62-7629B5E1A53D}"/>
              </a:ext>
            </a:extLst>
          </p:cNvPr>
          <p:cNvSpPr txBox="1"/>
          <p:nvPr/>
        </p:nvSpPr>
        <p:spPr>
          <a:xfrm>
            <a:off x="9579026" y="436211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BCC4E9-53BD-0A9D-EB30-97AC30A7F4D0}"/>
              </a:ext>
            </a:extLst>
          </p:cNvPr>
          <p:cNvCxnSpPr>
            <a:cxnSpLocks/>
          </p:cNvCxnSpPr>
          <p:nvPr/>
        </p:nvCxnSpPr>
        <p:spPr>
          <a:xfrm flipH="1">
            <a:off x="2027617" y="5019473"/>
            <a:ext cx="79541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22EA09E-8681-4F6E-071F-E72D4CAB3256}"/>
              </a:ext>
            </a:extLst>
          </p:cNvPr>
          <p:cNvSpPr txBox="1"/>
          <p:nvPr/>
        </p:nvSpPr>
        <p:spPr>
          <a:xfrm>
            <a:off x="1453797" y="5146646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5146BE-92D7-03FF-4058-CF82B9E37E85}"/>
              </a:ext>
            </a:extLst>
          </p:cNvPr>
          <p:cNvSpPr txBox="1"/>
          <p:nvPr/>
        </p:nvSpPr>
        <p:spPr>
          <a:xfrm>
            <a:off x="8534738" y="4807673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4.4 Malware File data stream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4EFD5F2-0CC3-29E5-E9A2-22EC67E93BA3}"/>
              </a:ext>
            </a:extLst>
          </p:cNvPr>
          <p:cNvSpPr txBox="1"/>
          <p:nvPr/>
        </p:nvSpPr>
        <p:spPr>
          <a:xfrm>
            <a:off x="3365774" y="5250346"/>
            <a:ext cx="226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Not detect trojan service as there is no response (handshake fail)</a:t>
            </a:r>
          </a:p>
        </p:txBody>
      </p:sp>
      <p:pic>
        <p:nvPicPr>
          <p:cNvPr id="2" name="Picture 1" descr="A red horse on wheels&#10;&#10;Description automatically generated">
            <a:extLst>
              <a:ext uri="{FF2B5EF4-FFF2-40B4-BE49-F238E27FC236}">
                <a16:creationId xmlns:a16="http://schemas.microsoft.com/office/drawing/2014/main" id="{1D320202-1B5E-35A6-F8DA-631F52A54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3" name="Picture 2" descr="A red horse on wheels&#10;&#10;Description automatically generated">
            <a:extLst>
              <a:ext uri="{FF2B5EF4-FFF2-40B4-BE49-F238E27FC236}">
                <a16:creationId xmlns:a16="http://schemas.microsoft.com/office/drawing/2014/main" id="{924009DC-3363-032F-CB93-1DC2F449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0691" y="484538"/>
            <a:ext cx="227494" cy="227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5B806-B03E-F0F6-C2E2-7F5A585B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76" y="629833"/>
            <a:ext cx="320040" cy="268970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AB8BA4A0-1D1A-38D2-7449-B75BD0085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24408" y="475613"/>
            <a:ext cx="227494" cy="227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8E6E26-4C81-D4BE-DDCD-14DD33CA8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193" y="620908"/>
            <a:ext cx="320040" cy="268970"/>
          </a:xfrm>
          <a:prstGeom prst="rect">
            <a:avLst/>
          </a:prstGeom>
        </p:spPr>
      </p:pic>
      <p:pic>
        <p:nvPicPr>
          <p:cNvPr id="18" name="Picture 17" descr="A red horse on wheels&#10;&#10;Description automatically generated">
            <a:extLst>
              <a:ext uri="{FF2B5EF4-FFF2-40B4-BE49-F238E27FC236}">
                <a16:creationId xmlns:a16="http://schemas.microsoft.com/office/drawing/2014/main" id="{9375D1BA-DF7F-C2AF-9720-90CB21AC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96151" y="493682"/>
            <a:ext cx="227494" cy="2274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361B33-7063-2797-73E9-4AEC43DF9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936" y="638977"/>
            <a:ext cx="320040" cy="2689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7406A3-3972-D14E-6FAC-A0AC0E13B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247" y="2172514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08971F-5DF6-5055-6851-0444B509D6F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353902" y="2338392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C6874D-2B33-951B-B0E1-645B44B5ED88}"/>
              </a:ext>
            </a:extLst>
          </p:cNvPr>
          <p:cNvSpPr txBox="1"/>
          <p:nvPr/>
        </p:nvSpPr>
        <p:spPr>
          <a:xfrm>
            <a:off x="6502281" y="1681842"/>
            <a:ext cx="13836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Hacker-1 control action: rum </a:t>
            </a:r>
            <a:r>
              <a:rPr lang="en-SG" sz="1100" b="1" dirty="0" err="1"/>
              <a:t>cmd</a:t>
            </a:r>
            <a:endParaRPr lang="en-SG" sz="11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1650CDD-55A3-72DE-7913-A6B056FF4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343" y="301147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6C2C15-AB01-86F8-99F9-BC6125AE8E74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205998" y="317735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935CEB-752F-5BFB-9627-328C89DC69BA}"/>
              </a:ext>
            </a:extLst>
          </p:cNvPr>
          <p:cNvSpPr txBox="1"/>
          <p:nvPr/>
        </p:nvSpPr>
        <p:spPr>
          <a:xfrm>
            <a:off x="8287913" y="2518521"/>
            <a:ext cx="1259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Hacker-2 control action: Steal file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085CB0D-3834-44E6-7887-B8D11B074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093" y="348069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766805-2F53-CFEF-4430-BE445EE7ED8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10067748" y="364657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843048-3EF9-8653-0E25-36DA48EC017C}"/>
              </a:ext>
            </a:extLst>
          </p:cNvPr>
          <p:cNvSpPr txBox="1"/>
          <p:nvPr/>
        </p:nvSpPr>
        <p:spPr>
          <a:xfrm>
            <a:off x="10149663" y="2987741"/>
            <a:ext cx="1518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Hacker-N control action: inject malware</a:t>
            </a:r>
          </a:p>
        </p:txBody>
      </p:sp>
    </p:spTree>
    <p:extLst>
      <p:ext uri="{BB962C8B-B14F-4D97-AF65-F5344CB8AC3E}">
        <p14:creationId xmlns:p14="http://schemas.microsoft.com/office/powerpoint/2010/main" val="149467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9846154" y="884288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9261922" y="51145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Trojan Controller hub </a:t>
            </a:r>
          </a:p>
        </p:txBody>
      </p:sp>
      <p:pic>
        <p:nvPicPr>
          <p:cNvPr id="29" name="Picture 28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305B99C7-A593-8B90-8053-0CAC4C482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10485165" y="496122"/>
            <a:ext cx="489508" cy="3942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D1708C-BDDD-2045-CEA0-545AE8A046C4}"/>
              </a:ext>
            </a:extLst>
          </p:cNvPr>
          <p:cNvSpPr txBox="1"/>
          <p:nvPr/>
        </p:nvSpPr>
        <p:spPr>
          <a:xfrm>
            <a:off x="1368422" y="511459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Backdoor trojan-0 </a:t>
            </a:r>
          </a:p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[Victim_00]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3F1654-2BEF-87B5-49CB-6D0E55466570}"/>
              </a:ext>
            </a:extLst>
          </p:cNvPr>
          <p:cNvCxnSpPr>
            <a:cxnSpLocks/>
          </p:cNvCxnSpPr>
          <p:nvPr/>
        </p:nvCxnSpPr>
        <p:spPr>
          <a:xfrm>
            <a:off x="2010675" y="915796"/>
            <a:ext cx="0" cy="472911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446993-35F0-08DD-AC03-7C1141C2B5CB}"/>
              </a:ext>
            </a:extLst>
          </p:cNvPr>
          <p:cNvCxnSpPr>
            <a:cxnSpLocks/>
          </p:cNvCxnSpPr>
          <p:nvPr/>
        </p:nvCxnSpPr>
        <p:spPr>
          <a:xfrm>
            <a:off x="2010675" y="123444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7AFAF1-E318-4745-4CD0-D5B27397862A}"/>
              </a:ext>
            </a:extLst>
          </p:cNvPr>
          <p:cNvSpPr txBox="1"/>
          <p:nvPr/>
        </p:nvSpPr>
        <p:spPr>
          <a:xfrm>
            <a:off x="1999111" y="997075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 Trojan register request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EF8A7B-B3AE-C751-4A40-BE1AED343FF9}"/>
              </a:ext>
            </a:extLst>
          </p:cNvPr>
          <p:cNvCxnSpPr>
            <a:cxnSpLocks/>
          </p:cNvCxnSpPr>
          <p:nvPr/>
        </p:nvCxnSpPr>
        <p:spPr>
          <a:xfrm flipH="1">
            <a:off x="2010675" y="140817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B20301-BFF7-266C-96AA-1CDAF65F89BB}"/>
              </a:ext>
            </a:extLst>
          </p:cNvPr>
          <p:cNvSpPr txBox="1"/>
          <p:nvPr/>
        </p:nvSpPr>
        <p:spPr>
          <a:xfrm>
            <a:off x="7788679" y="1392683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1.1 Trojan register accept response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80854-9505-2195-A45A-BAD4C0FA3C2E}"/>
              </a:ext>
            </a:extLst>
          </p:cNvPr>
          <p:cNvSpPr txBox="1"/>
          <p:nvPr/>
        </p:nvSpPr>
        <p:spPr>
          <a:xfrm>
            <a:off x="3907406" y="496122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Backdoor trojan-1 </a:t>
            </a:r>
          </a:p>
          <a:p>
            <a:r>
              <a:rPr lang="en-SG" sz="1100" b="1" dirty="0">
                <a:solidFill>
                  <a:srgbClr val="7030A0"/>
                </a:solidFill>
              </a:rPr>
              <a:t>[Victim_01]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D7EBFC-B466-1582-8AD5-124074E4F03A}"/>
              </a:ext>
            </a:extLst>
          </p:cNvPr>
          <p:cNvCxnSpPr>
            <a:cxnSpLocks/>
          </p:cNvCxnSpPr>
          <p:nvPr/>
        </p:nvCxnSpPr>
        <p:spPr>
          <a:xfrm>
            <a:off x="4549659" y="900459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9E0D609-DA8E-8D8E-00B1-435F806225F8}"/>
              </a:ext>
            </a:extLst>
          </p:cNvPr>
          <p:cNvSpPr txBox="1"/>
          <p:nvPr/>
        </p:nvSpPr>
        <p:spPr>
          <a:xfrm>
            <a:off x="6510562" y="470737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Backdoor trojan-N </a:t>
            </a:r>
          </a:p>
          <a:p>
            <a:r>
              <a:rPr lang="en-SG" sz="1100" b="1" dirty="0">
                <a:solidFill>
                  <a:srgbClr val="FF0000"/>
                </a:solidFill>
              </a:rPr>
              <a:t>[</a:t>
            </a:r>
            <a:r>
              <a:rPr lang="en-SG" sz="1100" b="1" dirty="0" err="1">
                <a:solidFill>
                  <a:srgbClr val="FF0000"/>
                </a:solidFill>
              </a:rPr>
              <a:t>Victim_N</a:t>
            </a:r>
            <a:r>
              <a:rPr lang="en-SG" sz="1100" b="1" dirty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E714062-A4CF-7269-43F8-1307B2091814}"/>
              </a:ext>
            </a:extLst>
          </p:cNvPr>
          <p:cNvCxnSpPr>
            <a:cxnSpLocks/>
          </p:cNvCxnSpPr>
          <p:nvPr/>
        </p:nvCxnSpPr>
        <p:spPr>
          <a:xfrm>
            <a:off x="7152815" y="875074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628F8F-3475-EA62-E8D0-3D506FB9AFDA}"/>
              </a:ext>
            </a:extLst>
          </p:cNvPr>
          <p:cNvCxnSpPr>
            <a:cxnSpLocks/>
          </p:cNvCxnSpPr>
          <p:nvPr/>
        </p:nvCxnSpPr>
        <p:spPr>
          <a:xfrm>
            <a:off x="4549659" y="183433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907E9A1-EF1B-0621-C87D-319634D96599}"/>
              </a:ext>
            </a:extLst>
          </p:cNvPr>
          <p:cNvCxnSpPr>
            <a:cxnSpLocks/>
          </p:cNvCxnSpPr>
          <p:nvPr/>
        </p:nvCxnSpPr>
        <p:spPr>
          <a:xfrm flipH="1">
            <a:off x="4538095" y="2029250"/>
            <a:ext cx="5229439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11CAD3B-49BB-4D89-8753-BD17C63ACD00}"/>
              </a:ext>
            </a:extLst>
          </p:cNvPr>
          <p:cNvSpPr txBox="1"/>
          <p:nvPr/>
        </p:nvSpPr>
        <p:spPr>
          <a:xfrm>
            <a:off x="4613831" y="1577186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 Trojan register request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77E2D8-C09F-56BB-B14D-28EAD8A5BDE6}"/>
              </a:ext>
            </a:extLst>
          </p:cNvPr>
          <p:cNvSpPr txBox="1"/>
          <p:nvPr/>
        </p:nvSpPr>
        <p:spPr>
          <a:xfrm>
            <a:off x="7806844" y="2029250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2.1 Trojan register accept response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747CFE-FF0F-6B74-A15B-20D9D264329F}"/>
              </a:ext>
            </a:extLst>
          </p:cNvPr>
          <p:cNvCxnSpPr>
            <a:cxnSpLocks/>
          </p:cNvCxnSpPr>
          <p:nvPr/>
        </p:nvCxnSpPr>
        <p:spPr>
          <a:xfrm>
            <a:off x="2028841" y="2476069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57CA0C4-0FFE-5823-1881-66C7DE6109CF}"/>
              </a:ext>
            </a:extLst>
          </p:cNvPr>
          <p:cNvSpPr txBox="1"/>
          <p:nvPr/>
        </p:nvSpPr>
        <p:spPr>
          <a:xfrm>
            <a:off x="2022240" y="22467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1.2 Trojan task fetch request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4190A9-0004-A6F0-21CC-DF26EF9F71D9}"/>
              </a:ext>
            </a:extLst>
          </p:cNvPr>
          <p:cNvCxnSpPr>
            <a:cxnSpLocks/>
          </p:cNvCxnSpPr>
          <p:nvPr/>
        </p:nvCxnSpPr>
        <p:spPr>
          <a:xfrm flipH="1">
            <a:off x="2028841" y="2648712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AE0D24D-C692-17FD-2363-207D817381C2}"/>
              </a:ext>
            </a:extLst>
          </p:cNvPr>
          <p:cNvSpPr txBox="1"/>
          <p:nvPr/>
        </p:nvSpPr>
        <p:spPr>
          <a:xfrm>
            <a:off x="8111319" y="2650323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1.3 Trojan no task response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A09231C0-EF20-E2B6-7A77-999FD73D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2648712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3AC4A33-B53C-8A11-114C-F9B059271963}"/>
              </a:ext>
            </a:extLst>
          </p:cNvPr>
          <p:cNvCxnSpPr>
            <a:cxnSpLocks/>
          </p:cNvCxnSpPr>
          <p:nvPr/>
        </p:nvCxnSpPr>
        <p:spPr>
          <a:xfrm flipH="1">
            <a:off x="9864320" y="2814590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DE04BEF-FB17-57EE-D5C4-7795D9B6A7E0}"/>
              </a:ext>
            </a:extLst>
          </p:cNvPr>
          <p:cNvSpPr txBox="1"/>
          <p:nvPr/>
        </p:nvSpPr>
        <p:spPr>
          <a:xfrm>
            <a:off x="10542530" y="2548006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1.4 Hacker assign run </a:t>
            </a:r>
            <a:r>
              <a:rPr lang="en-SG" sz="1100" b="1" dirty="0" err="1"/>
              <a:t>cmd</a:t>
            </a:r>
            <a:r>
              <a:rPr lang="en-SG" sz="1100" b="1" dirty="0"/>
              <a:t> task to trojan id=0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0CF45C-159C-D645-7FFF-7F5F199BDEA2}"/>
              </a:ext>
            </a:extLst>
          </p:cNvPr>
          <p:cNvCxnSpPr>
            <a:cxnSpLocks/>
          </p:cNvCxnSpPr>
          <p:nvPr/>
        </p:nvCxnSpPr>
        <p:spPr>
          <a:xfrm>
            <a:off x="2010674" y="305174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E48AAD5-26C8-8034-C293-2654DAD62813}"/>
              </a:ext>
            </a:extLst>
          </p:cNvPr>
          <p:cNvSpPr txBox="1"/>
          <p:nvPr/>
        </p:nvSpPr>
        <p:spPr>
          <a:xfrm>
            <a:off x="2037803" y="2831197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1.5 Trojan task fetch request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C5C2048-F41B-2481-AAD4-91B1BFAE7E2A}"/>
              </a:ext>
            </a:extLst>
          </p:cNvPr>
          <p:cNvCxnSpPr>
            <a:cxnSpLocks/>
          </p:cNvCxnSpPr>
          <p:nvPr/>
        </p:nvCxnSpPr>
        <p:spPr>
          <a:xfrm flipH="1">
            <a:off x="2010673" y="3280351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F0D6E44-A21E-D26C-905E-4567E7EED136}"/>
              </a:ext>
            </a:extLst>
          </p:cNvPr>
          <p:cNvSpPr txBox="1"/>
          <p:nvPr/>
        </p:nvSpPr>
        <p:spPr>
          <a:xfrm>
            <a:off x="8225680" y="3297741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1.6 Trojan run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request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6F94BC-0A3E-8A29-C37F-BFF9C24C21AA}"/>
              </a:ext>
            </a:extLst>
          </p:cNvPr>
          <p:cNvSpPr txBox="1"/>
          <p:nvPr/>
        </p:nvSpPr>
        <p:spPr>
          <a:xfrm>
            <a:off x="1440024" y="34361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12AEA3-9AE7-3DB8-2578-4D09B56B5F5B}"/>
              </a:ext>
            </a:extLst>
          </p:cNvPr>
          <p:cNvCxnSpPr>
            <a:cxnSpLocks/>
          </p:cNvCxnSpPr>
          <p:nvPr/>
        </p:nvCxnSpPr>
        <p:spPr>
          <a:xfrm>
            <a:off x="2010672" y="389909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27E4F9B-CCF8-CDC0-3DD5-4B006A390C6B}"/>
              </a:ext>
            </a:extLst>
          </p:cNvPr>
          <p:cNvSpPr txBox="1"/>
          <p:nvPr/>
        </p:nvSpPr>
        <p:spPr>
          <a:xfrm>
            <a:off x="2028841" y="3892629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1.7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execution result 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4F3E364C-E9C3-AFC9-0D88-AD4C3C92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3496737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6A0CC8-B937-6333-2261-2D49DFE48378}"/>
              </a:ext>
            </a:extLst>
          </p:cNvPr>
          <p:cNvCxnSpPr>
            <a:cxnSpLocks/>
          </p:cNvCxnSpPr>
          <p:nvPr/>
        </p:nvCxnSpPr>
        <p:spPr>
          <a:xfrm flipH="1">
            <a:off x="9864320" y="3662615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88A82D8-CDBA-B41A-0A94-B0B861A55FEC}"/>
              </a:ext>
            </a:extLst>
          </p:cNvPr>
          <p:cNvSpPr txBox="1"/>
          <p:nvPr/>
        </p:nvSpPr>
        <p:spPr>
          <a:xfrm>
            <a:off x="10542530" y="3396031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2.2 Hacker assign steal file from trojan id=1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843331-F488-92C4-D689-5D46F07F1B31}"/>
              </a:ext>
            </a:extLst>
          </p:cNvPr>
          <p:cNvCxnSpPr>
            <a:cxnSpLocks/>
          </p:cNvCxnSpPr>
          <p:nvPr/>
        </p:nvCxnSpPr>
        <p:spPr>
          <a:xfrm>
            <a:off x="4549659" y="422701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7527347-D026-AED2-EFDC-F56000CBE11E}"/>
              </a:ext>
            </a:extLst>
          </p:cNvPr>
          <p:cNvSpPr txBox="1"/>
          <p:nvPr/>
        </p:nvSpPr>
        <p:spPr>
          <a:xfrm>
            <a:off x="4519564" y="3963401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task fetch request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E1F0D39-FC71-6F10-C98F-A68040FD8146}"/>
              </a:ext>
            </a:extLst>
          </p:cNvPr>
          <p:cNvCxnSpPr>
            <a:cxnSpLocks/>
          </p:cNvCxnSpPr>
          <p:nvPr/>
        </p:nvCxnSpPr>
        <p:spPr>
          <a:xfrm flipH="1">
            <a:off x="4549659" y="4434232"/>
            <a:ext cx="5278330" cy="2741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80EDF23-D308-5B84-8181-06426959A10B}"/>
              </a:ext>
            </a:extLst>
          </p:cNvPr>
          <p:cNvSpPr txBox="1"/>
          <p:nvPr/>
        </p:nvSpPr>
        <p:spPr>
          <a:xfrm>
            <a:off x="7725284" y="4397776"/>
            <a:ext cx="2220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transfer file to hub request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2CE1CB-BEBC-C12E-FF66-DF5B2BC18A87}"/>
              </a:ext>
            </a:extLst>
          </p:cNvPr>
          <p:cNvSpPr txBox="1"/>
          <p:nvPr/>
        </p:nvSpPr>
        <p:spPr>
          <a:xfrm>
            <a:off x="4045823" y="4564345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0F65B64-2E37-5CA6-AC74-D331299AFE63}"/>
              </a:ext>
            </a:extLst>
          </p:cNvPr>
          <p:cNvCxnSpPr>
            <a:cxnSpLocks/>
          </p:cNvCxnSpPr>
          <p:nvPr/>
        </p:nvCxnSpPr>
        <p:spPr>
          <a:xfrm flipV="1">
            <a:off x="4549659" y="4870225"/>
            <a:ext cx="5278330" cy="1386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6D23ADF-1EBA-4466-587B-4F9A15BD398C}"/>
              </a:ext>
            </a:extLst>
          </p:cNvPr>
          <p:cNvSpPr txBox="1"/>
          <p:nvPr/>
        </p:nvSpPr>
        <p:spPr>
          <a:xfrm>
            <a:off x="4499514" y="4927959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FC532E-FF10-6AC1-DDA2-F6B36D225AC8}"/>
              </a:ext>
            </a:extLst>
          </p:cNvPr>
          <p:cNvSpPr txBox="1"/>
          <p:nvPr/>
        </p:nvSpPr>
        <p:spPr>
          <a:xfrm>
            <a:off x="9344801" y="5055598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897DD47-C595-B5EB-FA6C-8DCD2C608F64}"/>
              </a:ext>
            </a:extLst>
          </p:cNvPr>
          <p:cNvCxnSpPr>
            <a:cxnSpLocks/>
          </p:cNvCxnSpPr>
          <p:nvPr/>
        </p:nvCxnSpPr>
        <p:spPr>
          <a:xfrm>
            <a:off x="7189269" y="1634439"/>
            <a:ext cx="2596553" cy="191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A7BAA41-C43F-A0DC-4984-EEEDFAEA455B}"/>
              </a:ext>
            </a:extLst>
          </p:cNvPr>
          <p:cNvSpPr txBox="1"/>
          <p:nvPr/>
        </p:nvSpPr>
        <p:spPr>
          <a:xfrm>
            <a:off x="7150195" y="1606958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3.1 Trojan register request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B4A5419-7054-D05B-6B4A-1B8F0911DD4A}"/>
              </a:ext>
            </a:extLst>
          </p:cNvPr>
          <p:cNvCxnSpPr>
            <a:cxnSpLocks/>
          </p:cNvCxnSpPr>
          <p:nvPr/>
        </p:nvCxnSpPr>
        <p:spPr>
          <a:xfrm flipH="1">
            <a:off x="7188824" y="2281901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5AEE302-4D2E-A13D-6BBC-9E681983AB7C}"/>
              </a:ext>
            </a:extLst>
          </p:cNvPr>
          <p:cNvSpPr txBox="1"/>
          <p:nvPr/>
        </p:nvSpPr>
        <p:spPr>
          <a:xfrm>
            <a:off x="7813445" y="2259848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3.2 Trojan register reject response</a:t>
            </a:r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283950F3-97C4-1C9D-D9E5-62100DCF5825}"/>
              </a:ext>
            </a:extLst>
          </p:cNvPr>
          <p:cNvSpPr/>
          <p:nvPr/>
        </p:nvSpPr>
        <p:spPr>
          <a:xfrm>
            <a:off x="6821123" y="2281902"/>
            <a:ext cx="283209" cy="27129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F09AF55-5303-BE83-9EFA-8ECB661CA049}"/>
              </a:ext>
            </a:extLst>
          </p:cNvPr>
          <p:cNvSpPr txBox="1"/>
          <p:nvPr/>
        </p:nvSpPr>
        <p:spPr>
          <a:xfrm>
            <a:off x="5488322" y="3455141"/>
            <a:ext cx="1537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3.3 sleep register cooldown time interval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08C0528-E068-74CF-268E-74B88504B79A}"/>
              </a:ext>
            </a:extLst>
          </p:cNvPr>
          <p:cNvCxnSpPr>
            <a:cxnSpLocks/>
          </p:cNvCxnSpPr>
          <p:nvPr/>
        </p:nvCxnSpPr>
        <p:spPr>
          <a:xfrm>
            <a:off x="7170981" y="4943052"/>
            <a:ext cx="2693339" cy="6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ED86ACA-B93F-B0B9-5D2A-7D6D6954E923}"/>
              </a:ext>
            </a:extLst>
          </p:cNvPr>
          <p:cNvSpPr txBox="1"/>
          <p:nvPr/>
        </p:nvSpPr>
        <p:spPr>
          <a:xfrm>
            <a:off x="7120586" y="4987202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3.4 Trojan register request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2362893-FAB5-74E2-08A4-5191E7566E16}"/>
              </a:ext>
            </a:extLst>
          </p:cNvPr>
          <p:cNvCxnSpPr>
            <a:cxnSpLocks/>
          </p:cNvCxnSpPr>
          <p:nvPr/>
        </p:nvCxnSpPr>
        <p:spPr>
          <a:xfrm flipH="1">
            <a:off x="7165151" y="5388369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43E3332-96E3-B69F-E244-7064707EEEB2}"/>
              </a:ext>
            </a:extLst>
          </p:cNvPr>
          <p:cNvSpPr txBox="1"/>
          <p:nvPr/>
        </p:nvSpPr>
        <p:spPr>
          <a:xfrm>
            <a:off x="7789772" y="5366316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3.5 Trojan register accept response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EA59C736-79DD-A2E8-891D-7D45A176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537775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8E8136-CDFE-24FF-C1A2-2421C558F851}"/>
              </a:ext>
            </a:extLst>
          </p:cNvPr>
          <p:cNvCxnSpPr>
            <a:cxnSpLocks/>
          </p:cNvCxnSpPr>
          <p:nvPr/>
        </p:nvCxnSpPr>
        <p:spPr>
          <a:xfrm flipH="1">
            <a:off x="9864320" y="5488769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D85AB3D-13FA-3177-86EF-F49E76807E25}"/>
              </a:ext>
            </a:extLst>
          </p:cNvPr>
          <p:cNvSpPr txBox="1"/>
          <p:nvPr/>
        </p:nvSpPr>
        <p:spPr>
          <a:xfrm>
            <a:off x="10542530" y="5277049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3.7 Hacker assign inject malware to trojan id=N</a:t>
            </a:r>
          </a:p>
        </p:txBody>
      </p:sp>
      <p:pic>
        <p:nvPicPr>
          <p:cNvPr id="135" name="Picture 134" descr="A red horse on wheels&#10;&#10;Description automatically generated">
            <a:extLst>
              <a:ext uri="{FF2B5EF4-FFF2-40B4-BE49-F238E27FC236}">
                <a16:creationId xmlns:a16="http://schemas.microsoft.com/office/drawing/2014/main" id="{F01200E4-EC65-1AFE-C0A4-FF44F52CB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136" name="Picture 135" descr="A red horse on wheels&#10;&#10;Description automatically generated">
            <a:extLst>
              <a:ext uri="{FF2B5EF4-FFF2-40B4-BE49-F238E27FC236}">
                <a16:creationId xmlns:a16="http://schemas.microsoft.com/office/drawing/2014/main" id="{E0874974-4AAF-39E2-333A-EC9B56964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5484" y="505892"/>
            <a:ext cx="323830" cy="323830"/>
          </a:xfrm>
          <a:prstGeom prst="rect">
            <a:avLst/>
          </a:prstGeom>
        </p:spPr>
      </p:pic>
      <p:pic>
        <p:nvPicPr>
          <p:cNvPr id="137" name="Picture 136" descr="A red horse on wheels&#10;&#10;Description automatically generated">
            <a:extLst>
              <a:ext uri="{FF2B5EF4-FFF2-40B4-BE49-F238E27FC236}">
                <a16:creationId xmlns:a16="http://schemas.microsoft.com/office/drawing/2014/main" id="{435509F9-85AB-523D-BA8C-DFC29C4E6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221" y="475944"/>
            <a:ext cx="323830" cy="3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8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1090801" y="806596"/>
            <a:ext cx="1023748" cy="279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1090801" y="2025796"/>
            <a:ext cx="1442849" cy="593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User’s commands history file scanner loop (every 10 sec)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2675" y="1085849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1163727" y="1247547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0F737B-CBBE-8832-3973-0748647C1C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610342" y="1894071"/>
            <a:ext cx="1770413" cy="725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3066F5-6C41-3C55-D6DF-C6D82F310C00}"/>
              </a:ext>
            </a:extLst>
          </p:cNvPr>
          <p:cNvSpPr/>
          <p:nvPr/>
        </p:nvSpPr>
        <p:spPr>
          <a:xfrm>
            <a:off x="2761009" y="2619375"/>
            <a:ext cx="123949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Keyboard input recorder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4114179" y="2873521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</p:cNvCxnSpPr>
          <p:nvPr/>
        </p:nvCxnSpPr>
        <p:spPr>
          <a:xfrm>
            <a:off x="1610342" y="1811153"/>
            <a:ext cx="3428384" cy="106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02675" y="1664811"/>
            <a:ext cx="5638492" cy="118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6145481" y="2854252"/>
            <a:ext cx="219137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action reporter (UDP-server) [silence mode]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8BC13D-0287-8717-ECEC-6664378ECE36}"/>
              </a:ext>
            </a:extLst>
          </p:cNvPr>
          <p:cNvSpPr txBox="1"/>
          <p:nvPr/>
        </p:nvSpPr>
        <p:spPr>
          <a:xfrm>
            <a:off x="2812660" y="20653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4569402" y="2025796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6798376" y="19268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8DDC75-2439-C1DF-373C-62AE297C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01" y="3234506"/>
            <a:ext cx="363979" cy="35063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9A67BD-1041-8FF5-C76E-63092AD7452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251390" y="2654491"/>
            <a:ext cx="1" cy="580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222E533-8EE1-6FB8-ECBD-D70433D5809F}"/>
              </a:ext>
            </a:extLst>
          </p:cNvPr>
          <p:cNvCxnSpPr>
            <a:cxnSpLocks/>
            <a:stCxn id="14" idx="2"/>
            <a:endCxn id="28" idx="3"/>
          </p:cNvCxnSpPr>
          <p:nvPr/>
        </p:nvCxnSpPr>
        <p:spPr>
          <a:xfrm rot="5400000">
            <a:off x="2746720" y="2775790"/>
            <a:ext cx="320697" cy="94737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68CF2058-7849-69B7-C42B-718800FB6C54}"/>
              </a:ext>
            </a:extLst>
          </p:cNvPr>
          <p:cNvSpPr/>
          <p:nvPr/>
        </p:nvSpPr>
        <p:spPr>
          <a:xfrm>
            <a:off x="4427826" y="367955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Active code correct </a:t>
            </a:r>
            <a:r>
              <a:rPr lang="en-SG" sz="800" b="1" dirty="0"/>
              <a:t>?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6205B8-E25C-1941-67D9-EA0847CD5748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076826" y="3343275"/>
            <a:ext cx="4451" cy="3362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02C20-AF8D-A796-B236-B212496CA53C}"/>
              </a:ext>
            </a:extLst>
          </p:cNvPr>
          <p:cNvCxnSpPr>
            <a:stCxn id="36" idx="3"/>
          </p:cNvCxnSpPr>
          <p:nvPr/>
        </p:nvCxnSpPr>
        <p:spPr>
          <a:xfrm flipV="1">
            <a:off x="5725825" y="3343275"/>
            <a:ext cx="0" cy="63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7011CE-3D17-69AC-6370-92C0EFD7EE6D}"/>
              </a:ext>
            </a:extLst>
          </p:cNvPr>
          <p:cNvSpPr txBox="1"/>
          <p:nvPr/>
        </p:nvSpPr>
        <p:spPr>
          <a:xfrm>
            <a:off x="5672730" y="3448792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No, keep silence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3CF237-7599-90C8-678B-464E4D2646C4}"/>
              </a:ext>
            </a:extLst>
          </p:cNvPr>
          <p:cNvCxnSpPr>
            <a:cxnSpLocks/>
          </p:cNvCxnSpPr>
          <p:nvPr/>
        </p:nvCxnSpPr>
        <p:spPr>
          <a:xfrm flipH="1" flipV="1">
            <a:off x="2187476" y="4279630"/>
            <a:ext cx="2870299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03382C-800B-2270-D071-5272F72C8800}"/>
              </a:ext>
            </a:extLst>
          </p:cNvPr>
          <p:cNvSpPr txBox="1"/>
          <p:nvPr/>
        </p:nvSpPr>
        <p:spPr>
          <a:xfrm>
            <a:off x="2971296" y="3814433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command executer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1090801" y="4087471"/>
            <a:ext cx="1096674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 executor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631645" y="2619375"/>
            <a:ext cx="7493" cy="14680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9A4E425-5096-01DB-222C-48A82232C64F}"/>
              </a:ext>
            </a:extLst>
          </p:cNvPr>
          <p:cNvSpPr/>
          <p:nvPr/>
        </p:nvSpPr>
        <p:spPr>
          <a:xfrm>
            <a:off x="6206088" y="4514693"/>
            <a:ext cx="206526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Load record file and send to hacker, rotation record file.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D251DD-930B-A492-0C61-A2A81B6F8BAB}"/>
              </a:ext>
            </a:extLst>
          </p:cNvPr>
          <p:cNvCxnSpPr>
            <a:cxnSpLocks/>
            <a:stCxn id="22" idx="2"/>
            <a:endCxn id="56" idx="0"/>
          </p:cNvCxnSpPr>
          <p:nvPr/>
        </p:nvCxnSpPr>
        <p:spPr>
          <a:xfrm flipH="1">
            <a:off x="7238719" y="3324006"/>
            <a:ext cx="2448" cy="11906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E8806B3-23AE-1C1C-FD45-68A3A7CC6ADC}"/>
              </a:ext>
            </a:extLst>
          </p:cNvPr>
          <p:cNvCxnSpPr>
            <a:cxnSpLocks/>
          </p:cNvCxnSpPr>
          <p:nvPr/>
        </p:nvCxnSpPr>
        <p:spPr>
          <a:xfrm>
            <a:off x="2408040" y="3508106"/>
            <a:ext cx="3772915" cy="1378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8712507-02A2-AD0C-5DD4-7B41178A1970}"/>
              </a:ext>
            </a:extLst>
          </p:cNvPr>
          <p:cNvCxnSpPr>
            <a:cxnSpLocks/>
            <a:stCxn id="36" idx="2"/>
            <a:endCxn id="56" idx="1"/>
          </p:cNvCxnSpPr>
          <p:nvPr/>
        </p:nvCxnSpPr>
        <p:spPr>
          <a:xfrm rot="16200000" flipH="1">
            <a:off x="5406487" y="3949969"/>
            <a:ext cx="469940" cy="112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66A59A-30C4-ADF4-CAE8-0A850E8004F7}"/>
              </a:ext>
            </a:extLst>
          </p:cNvPr>
          <p:cNvSpPr txBox="1"/>
          <p:nvPr/>
        </p:nvSpPr>
        <p:spPr>
          <a:xfrm>
            <a:off x="5057775" y="4269479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user action reporter 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3E2382-6A29-99E3-1C29-30489DC2E3E3}"/>
              </a:ext>
            </a:extLst>
          </p:cNvPr>
          <p:cNvSpPr/>
          <p:nvPr/>
        </p:nvSpPr>
        <p:spPr>
          <a:xfrm>
            <a:off x="6048374" y="5441739"/>
            <a:ext cx="2349085" cy="6066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Continuous sending information if new commands found during the record file rotation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6C40C3-F8A3-7E6E-2666-ED4E721DE76C}"/>
              </a:ext>
            </a:extLst>
          </p:cNvPr>
          <p:cNvCxnSpPr>
            <a:cxnSpLocks/>
          </p:cNvCxnSpPr>
          <p:nvPr/>
        </p:nvCxnSpPr>
        <p:spPr>
          <a:xfrm>
            <a:off x="7238718" y="4984447"/>
            <a:ext cx="0" cy="4572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01196-8FCE-A77B-6C58-A2F42CB35743}"/>
              </a:ext>
            </a:extLst>
          </p:cNvPr>
          <p:cNvSpPr/>
          <p:nvPr/>
        </p:nvSpPr>
        <p:spPr>
          <a:xfrm>
            <a:off x="1104384" y="5980060"/>
            <a:ext cx="1197336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Run command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842417-4714-3AD7-BCBF-4564B4EAE94D}"/>
              </a:ext>
            </a:extLst>
          </p:cNvPr>
          <p:cNvSpPr/>
          <p:nvPr/>
        </p:nvSpPr>
        <p:spPr>
          <a:xfrm>
            <a:off x="4288843" y="5163225"/>
            <a:ext cx="1499766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Execute command or transfer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CC6D10-ADDF-E5B8-0523-DF331B852B65}"/>
              </a:ext>
            </a:extLst>
          </p:cNvPr>
          <p:cNvCxnSpPr>
            <a:cxnSpLocks/>
          </p:cNvCxnSpPr>
          <p:nvPr/>
        </p:nvCxnSpPr>
        <p:spPr>
          <a:xfrm flipH="1">
            <a:off x="5076825" y="4734853"/>
            <a:ext cx="7822" cy="3674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8A0E09E1-CA64-0E51-908E-4B3911E8B337}"/>
              </a:ext>
            </a:extLst>
          </p:cNvPr>
          <p:cNvSpPr/>
          <p:nvPr/>
        </p:nvSpPr>
        <p:spPr>
          <a:xfrm>
            <a:off x="1054053" y="501843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b="1" dirty="0"/>
              <a:t>User logout?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CC339E-49DE-F8FA-5FCA-17DE105E48C1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1703053" y="4500311"/>
            <a:ext cx="2474" cy="5181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938FE8-8ED7-C08A-33B9-2E850631319E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 flipH="1">
            <a:off x="1703052" y="5618510"/>
            <a:ext cx="1" cy="361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1F17-7C89-E2DE-FB63-2C6F96CF9E8A}"/>
              </a:ext>
            </a:extLst>
          </p:cNvPr>
          <p:cNvCxnSpPr>
            <a:cxnSpLocks/>
          </p:cNvCxnSpPr>
          <p:nvPr/>
        </p:nvCxnSpPr>
        <p:spPr>
          <a:xfrm flipH="1" flipV="1">
            <a:off x="2325158" y="5344683"/>
            <a:ext cx="1955564" cy="49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082C9D-14FD-B494-8A79-D59F6B7622D9}"/>
              </a:ext>
            </a:extLst>
          </p:cNvPr>
          <p:cNvSpPr txBox="1"/>
          <p:nvPr/>
        </p:nvSpPr>
        <p:spPr>
          <a:xfrm>
            <a:off x="1701124" y="5621016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7043CB-02AB-6B8D-33B4-4E6F8FAE3FD6}"/>
              </a:ext>
            </a:extLst>
          </p:cNvPr>
          <p:cNvSpPr txBox="1"/>
          <p:nvPr/>
        </p:nvSpPr>
        <p:spPr>
          <a:xfrm>
            <a:off x="1079780" y="468105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B8FD73-0FCF-51E8-62BE-31FC6F8846A2}"/>
              </a:ext>
            </a:extLst>
          </p:cNvPr>
          <p:cNvCxnSpPr>
            <a:cxnSpLocks/>
          </p:cNvCxnSpPr>
          <p:nvPr/>
        </p:nvCxnSpPr>
        <p:spPr>
          <a:xfrm flipV="1">
            <a:off x="1104384" y="4478107"/>
            <a:ext cx="0" cy="8164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F74EDE4-52B7-8A12-4857-8B290A79E82B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2301720" y="5553745"/>
            <a:ext cx="1987123" cy="6149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0FA54-527D-F0D7-91DF-11A0466B8EEE}"/>
              </a:ext>
            </a:extLst>
          </p:cNvPr>
          <p:cNvSpPr txBox="1"/>
          <p:nvPr/>
        </p:nvSpPr>
        <p:spPr>
          <a:xfrm>
            <a:off x="1941114" y="3516272"/>
            <a:ext cx="11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Action record file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C69068-3A4B-EE87-C8ED-DCA27F9A7128}"/>
              </a:ext>
            </a:extLst>
          </p:cNvPr>
          <p:cNvSpPr txBox="1"/>
          <p:nvPr/>
        </p:nvSpPr>
        <p:spPr>
          <a:xfrm>
            <a:off x="3277935" y="5572452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Command execution result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C95C9B-2780-A42B-AE43-6F33914CAEE8}"/>
              </a:ext>
            </a:extLst>
          </p:cNvPr>
          <p:cNvSpPr/>
          <p:nvPr/>
        </p:nvSpPr>
        <p:spPr>
          <a:xfrm>
            <a:off x="9536606" y="1661922"/>
            <a:ext cx="1688176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connector start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027EC3-E9D7-4491-C441-AB1AF703FEF5}"/>
              </a:ext>
            </a:extLst>
          </p:cNvPr>
          <p:cNvSpPr/>
          <p:nvPr/>
        </p:nvSpPr>
        <p:spPr>
          <a:xfrm>
            <a:off x="9536607" y="2289437"/>
            <a:ext cx="940894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UDP client start 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403C0E-7503-8AA5-535D-5DFAA2A36124}"/>
              </a:ext>
            </a:extLst>
          </p:cNvPr>
          <p:cNvCxnSpPr>
            <a:cxnSpLocks/>
          </p:cNvCxnSpPr>
          <p:nvPr/>
        </p:nvCxnSpPr>
        <p:spPr>
          <a:xfrm>
            <a:off x="10048480" y="2025796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0155E32-603D-136F-702D-79B1C405A009}"/>
              </a:ext>
            </a:extLst>
          </p:cNvPr>
          <p:cNvCxnSpPr>
            <a:cxnSpLocks/>
            <a:stCxn id="108" idx="1"/>
          </p:cNvCxnSpPr>
          <p:nvPr/>
        </p:nvCxnSpPr>
        <p:spPr>
          <a:xfrm rot="10800000" flipV="1">
            <a:off x="5725827" y="2468077"/>
            <a:ext cx="3810780" cy="382461"/>
          </a:xfrm>
          <a:prstGeom prst="bentConnector3">
            <a:avLst>
              <a:gd name="adj1" fmla="val 9974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85F0448-3E3B-6091-6064-DE566D776F97}"/>
              </a:ext>
            </a:extLst>
          </p:cNvPr>
          <p:cNvSpPr txBox="1"/>
          <p:nvPr/>
        </p:nvSpPr>
        <p:spPr>
          <a:xfrm>
            <a:off x="8229934" y="2073794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Send trojan active code and receiver IP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9917F37-1F21-9610-3409-13B291E534E4}"/>
              </a:ext>
            </a:extLst>
          </p:cNvPr>
          <p:cNvCxnSpPr>
            <a:cxnSpLocks/>
          </p:cNvCxnSpPr>
          <p:nvPr/>
        </p:nvCxnSpPr>
        <p:spPr>
          <a:xfrm>
            <a:off x="10007052" y="2646718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6D34FE6-AEE7-C327-5EDC-4A3FF4C96691}"/>
              </a:ext>
            </a:extLst>
          </p:cNvPr>
          <p:cNvSpPr/>
          <p:nvPr/>
        </p:nvSpPr>
        <p:spPr>
          <a:xfrm>
            <a:off x="9305374" y="2936138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Confirm trojan active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B2F236-8819-B9A6-7787-6377364B2CB1}"/>
              </a:ext>
            </a:extLst>
          </p:cNvPr>
          <p:cNvSpPr txBox="1"/>
          <p:nvPr/>
        </p:nvSpPr>
        <p:spPr>
          <a:xfrm>
            <a:off x="10038955" y="20027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Main thread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D329A83-C202-69DC-49A8-AB492A53C1C4}"/>
              </a:ext>
            </a:extLst>
          </p:cNvPr>
          <p:cNvCxnSpPr>
            <a:cxnSpLocks/>
          </p:cNvCxnSpPr>
          <p:nvPr/>
        </p:nvCxnSpPr>
        <p:spPr>
          <a:xfrm>
            <a:off x="9825868" y="3314126"/>
            <a:ext cx="0" cy="7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8CD6B0-C6E9-CC38-B304-C9588CB098AF}"/>
              </a:ext>
            </a:extLst>
          </p:cNvPr>
          <p:cNvSpPr/>
          <p:nvPr/>
        </p:nvSpPr>
        <p:spPr>
          <a:xfrm>
            <a:off x="9285535" y="4070947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trojan’s function 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FF26445-4CA2-F277-59AF-C667EA32EE80}"/>
              </a:ext>
            </a:extLst>
          </p:cNvPr>
          <p:cNvCxnSpPr>
            <a:cxnSpLocks/>
            <a:stCxn id="130" idx="1"/>
          </p:cNvCxnSpPr>
          <p:nvPr/>
        </p:nvCxnSpPr>
        <p:spPr>
          <a:xfrm rot="10800000" flipV="1">
            <a:off x="5796731" y="4249587"/>
            <a:ext cx="3488805" cy="1042633"/>
          </a:xfrm>
          <a:prstGeom prst="bentConnector3">
            <a:avLst>
              <a:gd name="adj1" fmla="val 13831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10839522" y="371274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Start the action receiver 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993C394-FC9E-D0F9-0317-DC658B33D536}"/>
              </a:ext>
            </a:extLst>
          </p:cNvPr>
          <p:cNvCxnSpPr>
            <a:cxnSpLocks/>
            <a:stCxn id="108" idx="3"/>
            <a:endCxn id="135" idx="0"/>
          </p:cNvCxnSpPr>
          <p:nvPr/>
        </p:nvCxnSpPr>
        <p:spPr>
          <a:xfrm>
            <a:off x="10477501" y="2468078"/>
            <a:ext cx="957295" cy="124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8EDA49-D500-932C-3381-EE090036D4C6}"/>
              </a:ext>
            </a:extLst>
          </p:cNvPr>
          <p:cNvSpPr txBox="1"/>
          <p:nvPr/>
        </p:nvSpPr>
        <p:spPr>
          <a:xfrm>
            <a:off x="10766763" y="2803942"/>
            <a:ext cx="186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Sub thread or new process or can be different machine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10839522" y="485472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Data receive loop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98D3660-7802-3246-17F9-9FAE92E4E3F2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11434796" y="4207893"/>
            <a:ext cx="15117" cy="64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12B86E-1F48-B48B-08C1-01FB6E18288C}"/>
              </a:ext>
            </a:extLst>
          </p:cNvPr>
          <p:cNvCxnSpPr>
            <a:cxnSpLocks/>
            <a:stCxn id="72" idx="3"/>
            <a:endCxn id="141" idx="1"/>
          </p:cNvCxnSpPr>
          <p:nvPr/>
        </p:nvCxnSpPr>
        <p:spPr>
          <a:xfrm flipV="1">
            <a:off x="8397459" y="5102301"/>
            <a:ext cx="2442063" cy="6427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D6744-8B25-2BC2-C25B-6352652432CC}"/>
              </a:ext>
            </a:extLst>
          </p:cNvPr>
          <p:cNvSpPr txBox="1"/>
          <p:nvPr/>
        </p:nvSpPr>
        <p:spPr>
          <a:xfrm>
            <a:off x="8826694" y="4470523"/>
            <a:ext cx="119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</a:t>
            </a:r>
            <a:r>
              <a:rPr lang="en-SG" sz="1200" b="1" dirty="0" err="1"/>
              <a:t>cmd</a:t>
            </a:r>
            <a:r>
              <a:rPr lang="en-SG" sz="1200" b="1" dirty="0"/>
              <a:t> or copy file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B3AAF-D50F-61EE-F63F-58E8BB8B220E}"/>
              </a:ext>
            </a:extLst>
          </p:cNvPr>
          <p:cNvSpPr txBox="1"/>
          <p:nvPr/>
        </p:nvSpPr>
        <p:spPr>
          <a:xfrm>
            <a:off x="9614780" y="5126257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latest typed in  command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7D9BD3D-F91E-65EF-1D09-63D7B49DF163}"/>
              </a:ext>
            </a:extLst>
          </p:cNvPr>
          <p:cNvCxnSpPr/>
          <p:nvPr/>
        </p:nvCxnSpPr>
        <p:spPr>
          <a:xfrm>
            <a:off x="8667750" y="276225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E24ED7-E111-B51F-5E81-37C49FA93744}"/>
              </a:ext>
            </a:extLst>
          </p:cNvPr>
          <p:cNvSpPr txBox="1"/>
          <p:nvPr/>
        </p:nvSpPr>
        <p:spPr>
          <a:xfrm>
            <a:off x="8228026" y="95250"/>
            <a:ext cx="119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5023651" y="250806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599460" y="195781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Attacker Machine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110774" y="164309"/>
            <a:ext cx="31031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Backdoor Trojan Workflow </a:t>
            </a:r>
          </a:p>
        </p:txBody>
      </p:sp>
    </p:spTree>
    <p:extLst>
      <p:ext uri="{BB962C8B-B14F-4D97-AF65-F5344CB8AC3E}">
        <p14:creationId xmlns:p14="http://schemas.microsoft.com/office/powerpoint/2010/main" val="382311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C10BB4AF-54F5-D872-3EE8-378C1518D9EB}"/>
              </a:ext>
            </a:extLst>
          </p:cNvPr>
          <p:cNvSpPr/>
          <p:nvPr/>
        </p:nvSpPr>
        <p:spPr>
          <a:xfrm>
            <a:off x="9265650" y="1254192"/>
            <a:ext cx="1569990" cy="140228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95E213A-2F70-6517-2A18-9B75B9029F66}"/>
              </a:ext>
            </a:extLst>
          </p:cNvPr>
          <p:cNvSpPr/>
          <p:nvPr/>
        </p:nvSpPr>
        <p:spPr>
          <a:xfrm>
            <a:off x="382565" y="1153120"/>
            <a:ext cx="7144556" cy="4993121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2270646" y="1442699"/>
            <a:ext cx="1023748" cy="3489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Back door 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2183410" y="2719905"/>
            <a:ext cx="1530085" cy="4292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Init harmful function &amp; action  executor</a:t>
            </a:r>
            <a:endParaRPr lang="en-SG" sz="11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82520" y="1791693"/>
            <a:ext cx="0" cy="9399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2724000" y="18441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3917150" y="2976357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78293" y="2479910"/>
            <a:ext cx="2105955" cy="496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778293" y="2323346"/>
            <a:ext cx="3841367" cy="1185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5942774" y="3508656"/>
            <a:ext cx="1353772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trojan reporter (UDP-client)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3925395" y="24543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5696241" y="231074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2270646" y="4738967"/>
            <a:ext cx="1442849" cy="2629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 execution loop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</p:cNvCxnSpPr>
          <p:nvPr/>
        </p:nvCxnSpPr>
        <p:spPr>
          <a:xfrm>
            <a:off x="2790187" y="3149152"/>
            <a:ext cx="0" cy="157159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9497291" y="1442699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connector </a:t>
            </a:r>
            <a:endParaRPr lang="en-SG" sz="11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346200" y="804306"/>
            <a:ext cx="286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183321" y="898039"/>
            <a:ext cx="266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Internal Attacker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423388" y="310628"/>
            <a:ext cx="315760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Backdoor Trojan System Workflow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52B3981-3141-5602-02A6-61EFB1F3D8B7}"/>
              </a:ext>
            </a:extLst>
          </p:cNvPr>
          <p:cNvCxnSpPr>
            <a:cxnSpLocks/>
            <a:stCxn id="17" idx="1"/>
            <a:endCxn id="64" idx="0"/>
          </p:cNvCxnSpPr>
          <p:nvPr/>
        </p:nvCxnSpPr>
        <p:spPr>
          <a:xfrm rot="10800000" flipV="1">
            <a:off x="3604276" y="3211233"/>
            <a:ext cx="312874" cy="9925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F12731-A7B3-54C4-7720-36AD1FD2186D}"/>
              </a:ext>
            </a:extLst>
          </p:cNvPr>
          <p:cNvSpPr txBox="1"/>
          <p:nvPr/>
        </p:nvSpPr>
        <p:spPr>
          <a:xfrm>
            <a:off x="3542351" y="3381947"/>
            <a:ext cx="153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connector 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6617671-5E5A-D247-4767-BBBB732B09EB}"/>
              </a:ext>
            </a:extLst>
          </p:cNvPr>
          <p:cNvCxnSpPr>
            <a:cxnSpLocks/>
            <a:stCxn id="22" idx="1"/>
            <a:endCxn id="64" idx="3"/>
          </p:cNvCxnSpPr>
          <p:nvPr/>
        </p:nvCxnSpPr>
        <p:spPr>
          <a:xfrm rot="10800000" flipV="1">
            <a:off x="4105652" y="3743533"/>
            <a:ext cx="1837123" cy="62724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41573AC-D44D-9F37-7DB0-500D2903F51C}"/>
              </a:ext>
            </a:extLst>
          </p:cNvPr>
          <p:cNvSpPr txBox="1"/>
          <p:nvPr/>
        </p:nvSpPr>
        <p:spPr>
          <a:xfrm>
            <a:off x="4977320" y="3705112"/>
            <a:ext cx="132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hub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9E05D3A-CC0A-F71F-F277-42FD7DEFCDB2}"/>
              </a:ext>
            </a:extLst>
          </p:cNvPr>
          <p:cNvCxnSpPr>
            <a:cxnSpLocks/>
            <a:stCxn id="30" idx="3"/>
            <a:endCxn id="17" idx="2"/>
          </p:cNvCxnSpPr>
          <p:nvPr/>
        </p:nvCxnSpPr>
        <p:spPr>
          <a:xfrm flipV="1">
            <a:off x="4517189" y="3446111"/>
            <a:ext cx="367059" cy="198799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3D24507-21BB-6CA7-B44B-41C94B4D3C7B}"/>
              </a:ext>
            </a:extLst>
          </p:cNvPr>
          <p:cNvCxnSpPr>
            <a:cxnSpLocks/>
            <a:stCxn id="50" idx="3"/>
            <a:endCxn id="30" idx="0"/>
          </p:cNvCxnSpPr>
          <p:nvPr/>
        </p:nvCxnSpPr>
        <p:spPr>
          <a:xfrm>
            <a:off x="3713495" y="4870437"/>
            <a:ext cx="179659" cy="339187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5FA5AF2-7768-0581-ADE6-ED001CD927D2}"/>
              </a:ext>
            </a:extLst>
          </p:cNvPr>
          <p:cNvSpPr txBox="1"/>
          <p:nvPr/>
        </p:nvSpPr>
        <p:spPr>
          <a:xfrm>
            <a:off x="3734732" y="4664592"/>
            <a:ext cx="117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Tasks execution result </a:t>
            </a:r>
            <a:endParaRPr lang="en-SG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C1397C-3BD6-77CB-B1D7-D71667C9DBF9}"/>
              </a:ext>
            </a:extLst>
          </p:cNvPr>
          <p:cNvSpPr/>
          <p:nvPr/>
        </p:nvSpPr>
        <p:spPr>
          <a:xfrm>
            <a:off x="3102900" y="4203789"/>
            <a:ext cx="1002751" cy="3339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Tasks queue manager  </a:t>
            </a:r>
            <a:endParaRPr lang="en-SG" sz="1100" b="1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D3C94A0-385D-7AC8-55B0-40CF92AD8E6E}"/>
              </a:ext>
            </a:extLst>
          </p:cNvPr>
          <p:cNvCxnSpPr>
            <a:cxnSpLocks/>
            <a:stCxn id="64" idx="1"/>
            <a:endCxn id="50" idx="0"/>
          </p:cNvCxnSpPr>
          <p:nvPr/>
        </p:nvCxnSpPr>
        <p:spPr>
          <a:xfrm rot="10800000" flipV="1">
            <a:off x="2992072" y="4370777"/>
            <a:ext cx="110829" cy="3681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877DE1B-7469-2547-4F76-41FE489D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48" y="3602364"/>
            <a:ext cx="361275" cy="396956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4FD98F82-4ABA-38D0-2FA9-02A46516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49" y="3754764"/>
            <a:ext cx="342978" cy="39695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EEBF769-E3DB-2AB0-9B66-3CEDD6ACD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47" y="3909817"/>
            <a:ext cx="361275" cy="39695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11316F09-07F8-FDCC-2082-F24E729191C4}"/>
              </a:ext>
            </a:extLst>
          </p:cNvPr>
          <p:cNvSpPr txBox="1"/>
          <p:nvPr/>
        </p:nvSpPr>
        <p:spPr>
          <a:xfrm>
            <a:off x="2720890" y="3350354"/>
            <a:ext cx="7214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Harmful function API set </a:t>
            </a:r>
            <a:endParaRPr lang="en-SG" sz="11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1E0F44-26D4-860F-68FF-B71FBCB11FA2}"/>
              </a:ext>
            </a:extLst>
          </p:cNvPr>
          <p:cNvCxnSpPr>
            <a:cxnSpLocks/>
          </p:cNvCxnSpPr>
          <p:nvPr/>
        </p:nvCxnSpPr>
        <p:spPr>
          <a:xfrm>
            <a:off x="1700881" y="1206752"/>
            <a:ext cx="0" cy="494588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706D025C-F33D-3ACA-1695-27E7886DEFB5}"/>
              </a:ext>
            </a:extLst>
          </p:cNvPr>
          <p:cNvCxnSpPr>
            <a:cxnSpLocks/>
            <a:stCxn id="4" idx="1"/>
            <a:endCxn id="161" idx="0"/>
          </p:cNvCxnSpPr>
          <p:nvPr/>
        </p:nvCxnSpPr>
        <p:spPr>
          <a:xfrm rot="10800000" flipV="1">
            <a:off x="1002990" y="1617196"/>
            <a:ext cx="1267657" cy="2262958"/>
          </a:xfrm>
          <a:prstGeom prst="bentConnector2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0DE2197-DA26-9FB5-B18A-5855F2121B6F}"/>
              </a:ext>
            </a:extLst>
          </p:cNvPr>
          <p:cNvSpPr/>
          <p:nvPr/>
        </p:nvSpPr>
        <p:spPr>
          <a:xfrm>
            <a:off x="568606" y="3880154"/>
            <a:ext cx="868765" cy="361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9A361-2C2B-DD11-B75C-39A08C86273F}"/>
              </a:ext>
            </a:extLst>
          </p:cNvPr>
          <p:cNvSpPr/>
          <p:nvPr/>
        </p:nvSpPr>
        <p:spPr>
          <a:xfrm>
            <a:off x="567033" y="5153332"/>
            <a:ext cx="870494" cy="5341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021293F-F398-87E6-BD51-116C915C7494}"/>
              </a:ext>
            </a:extLst>
          </p:cNvPr>
          <p:cNvCxnSpPr>
            <a:cxnSpLocks/>
          </p:cNvCxnSpPr>
          <p:nvPr/>
        </p:nvCxnSpPr>
        <p:spPr>
          <a:xfrm flipH="1">
            <a:off x="973533" y="4241215"/>
            <a:ext cx="709" cy="91211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820F933-46F9-EEF8-209D-53BD75A73B19}"/>
              </a:ext>
            </a:extLst>
          </p:cNvPr>
          <p:cNvSpPr/>
          <p:nvPr/>
        </p:nvSpPr>
        <p:spPr>
          <a:xfrm>
            <a:off x="1804992" y="5258777"/>
            <a:ext cx="868765" cy="3232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13DB6B99-192B-BC37-2874-089E3BF20339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2067270" y="1982642"/>
            <a:ext cx="656731" cy="3258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BD0F3B7-705F-7229-398C-F099009DFB90}"/>
              </a:ext>
            </a:extLst>
          </p:cNvPr>
          <p:cNvSpPr/>
          <p:nvPr/>
        </p:nvSpPr>
        <p:spPr>
          <a:xfrm>
            <a:off x="1792799" y="5811111"/>
            <a:ext cx="1788195" cy="2670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46A0065-04AA-67C5-296B-25F9B7E24DB0}"/>
              </a:ext>
            </a:extLst>
          </p:cNvPr>
          <p:cNvCxnSpPr>
            <a:cxnSpLocks/>
            <a:stCxn id="164" idx="3"/>
            <a:endCxn id="170" idx="1"/>
          </p:cNvCxnSpPr>
          <p:nvPr/>
        </p:nvCxnSpPr>
        <p:spPr>
          <a:xfrm>
            <a:off x="1437527" y="5420390"/>
            <a:ext cx="367465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5B2A1A0-500E-C90E-508F-A130E4F21318}"/>
              </a:ext>
            </a:extLst>
          </p:cNvPr>
          <p:cNvCxnSpPr>
            <a:cxnSpLocks/>
            <a:stCxn id="170" idx="2"/>
          </p:cNvCxnSpPr>
          <p:nvPr/>
        </p:nvCxnSpPr>
        <p:spPr>
          <a:xfrm>
            <a:off x="2239375" y="5582004"/>
            <a:ext cx="0" cy="24750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130B7444-97F1-EA32-FF42-A356E7651151}"/>
              </a:ext>
            </a:extLst>
          </p:cNvPr>
          <p:cNvCxnSpPr>
            <a:cxnSpLocks/>
            <a:stCxn id="181" idx="1"/>
            <a:endCxn id="161" idx="3"/>
          </p:cNvCxnSpPr>
          <p:nvPr/>
        </p:nvCxnSpPr>
        <p:spPr>
          <a:xfrm rot="10800000">
            <a:off x="1437371" y="4060686"/>
            <a:ext cx="355428" cy="188395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A94FE0A-A433-6338-1A94-6586967DDF61}"/>
              </a:ext>
            </a:extLst>
          </p:cNvPr>
          <p:cNvSpPr txBox="1"/>
          <p:nvPr/>
        </p:nvSpPr>
        <p:spPr>
          <a:xfrm>
            <a:off x="992745" y="4297815"/>
            <a:ext cx="1048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7030A0"/>
                </a:solidFill>
              </a:rPr>
              <a:t>Watchdogs mutually protection dead loop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844C781-FB3A-5527-C9D5-EC00FB133284}"/>
              </a:ext>
            </a:extLst>
          </p:cNvPr>
          <p:cNvSpPr txBox="1"/>
          <p:nvPr/>
        </p:nvSpPr>
        <p:spPr>
          <a:xfrm>
            <a:off x="365366" y="1144002"/>
            <a:ext cx="143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Watchdog process 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FB7EB53-3280-B645-0196-C1AB9E3F7B52}"/>
              </a:ext>
            </a:extLst>
          </p:cNvPr>
          <p:cNvSpPr txBox="1"/>
          <p:nvPr/>
        </p:nvSpPr>
        <p:spPr>
          <a:xfrm>
            <a:off x="1802786" y="1151681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Backdoor trojan process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47F93-6A51-F4BD-772E-97228952F4A7}"/>
              </a:ext>
            </a:extLst>
          </p:cNvPr>
          <p:cNvSpPr txBox="1"/>
          <p:nvPr/>
        </p:nvSpPr>
        <p:spPr>
          <a:xfrm>
            <a:off x="952019" y="1608059"/>
            <a:ext cx="859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Start new individual watchdog protector process </a:t>
            </a:r>
            <a:endParaRPr lang="en-SG" sz="12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0CD42-70D6-BE48-1592-74EB5E5177B1}"/>
              </a:ext>
            </a:extLst>
          </p:cNvPr>
          <p:cNvSpPr txBox="1"/>
          <p:nvPr/>
        </p:nvSpPr>
        <p:spPr>
          <a:xfrm>
            <a:off x="1818630" y="2194812"/>
            <a:ext cx="102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Watchdog thread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E2040-1FCF-6AEC-728B-6B577F13F150}"/>
              </a:ext>
            </a:extLst>
          </p:cNvPr>
          <p:cNvSpPr/>
          <p:nvPr/>
        </p:nvSpPr>
        <p:spPr>
          <a:xfrm>
            <a:off x="3269119" y="5209624"/>
            <a:ext cx="1248070" cy="4489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Result feedback generator </a:t>
            </a:r>
            <a:endParaRPr lang="en-SG" sz="1100" b="1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511F3D6-70B8-38C0-527F-7DCE627132B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510938" y="3978410"/>
            <a:ext cx="2108722" cy="160359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57F452D-6B08-E336-1992-E130D1F7A26B}"/>
              </a:ext>
            </a:extLst>
          </p:cNvPr>
          <p:cNvSpPr txBox="1"/>
          <p:nvPr/>
        </p:nvSpPr>
        <p:spPr>
          <a:xfrm>
            <a:off x="4832514" y="4961521"/>
            <a:ext cx="117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 package to hacker </a:t>
            </a:r>
            <a:endParaRPr lang="en-SG" sz="1200" dirty="0"/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645E0D74-9425-5556-0A93-85A08DB07E8D}"/>
              </a:ext>
            </a:extLst>
          </p:cNvPr>
          <p:cNvSpPr/>
          <p:nvPr/>
        </p:nvSpPr>
        <p:spPr>
          <a:xfrm>
            <a:off x="7783193" y="4232975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8" name="Picture 4" descr="Top Networking Interview Questions (2023) - InterviewBit">
            <a:extLst>
              <a:ext uri="{FF2B5EF4-FFF2-40B4-BE49-F238E27FC236}">
                <a16:creationId xmlns:a16="http://schemas.microsoft.com/office/drawing/2014/main" id="{4018BE31-292C-55C0-1FCD-E6B1830D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852757" y="2422280"/>
            <a:ext cx="621253" cy="50128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A68AB53-1E17-BF89-3EF5-4D98C8BF46B8}"/>
              </a:ext>
            </a:extLst>
          </p:cNvPr>
          <p:cNvSpPr txBox="1"/>
          <p:nvPr/>
        </p:nvSpPr>
        <p:spPr>
          <a:xfrm>
            <a:off x="7839116" y="2174181"/>
            <a:ext cx="102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Internal subnet</a:t>
            </a:r>
            <a:endParaRPr lang="en-SG" sz="1200" b="1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EF26611-0E42-8EBD-0A84-37799966F585}"/>
              </a:ext>
            </a:extLst>
          </p:cNvPr>
          <p:cNvCxnSpPr>
            <a:cxnSpLocks/>
            <a:stCxn id="135" idx="1"/>
            <a:endCxn id="1028" idx="3"/>
          </p:cNvCxnSpPr>
          <p:nvPr/>
        </p:nvCxnSpPr>
        <p:spPr>
          <a:xfrm rot="10800000" flipV="1">
            <a:off x="8474011" y="1643421"/>
            <a:ext cx="1023281" cy="10295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E3C7B4C-8C2D-1C84-3CB1-5995E8ADF68B}"/>
              </a:ext>
            </a:extLst>
          </p:cNvPr>
          <p:cNvSpPr/>
          <p:nvPr/>
        </p:nvSpPr>
        <p:spPr>
          <a:xfrm>
            <a:off x="9497291" y="2075845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feed back handler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F24A281-CCC3-34F9-BABA-9779E5D47939}"/>
              </a:ext>
            </a:extLst>
          </p:cNvPr>
          <p:cNvCxnSpPr>
            <a:cxnSpLocks/>
            <a:stCxn id="1028" idx="1"/>
          </p:cNvCxnSpPr>
          <p:nvPr/>
        </p:nvCxnSpPr>
        <p:spPr>
          <a:xfrm rot="10800000" flipV="1">
            <a:off x="5873583" y="2672922"/>
            <a:ext cx="1979175" cy="4594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017756E-F163-2B88-AEFE-E4BC85AA7597}"/>
              </a:ext>
            </a:extLst>
          </p:cNvPr>
          <p:cNvSpPr txBox="1"/>
          <p:nvPr/>
        </p:nvSpPr>
        <p:spPr>
          <a:xfrm>
            <a:off x="8069409" y="1410651"/>
            <a:ext cx="12200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E62F0AF-C42E-B0DF-8D4E-0A293B097D15}"/>
              </a:ext>
            </a:extLst>
          </p:cNvPr>
          <p:cNvCxnSpPr>
            <a:cxnSpLocks/>
          </p:cNvCxnSpPr>
          <p:nvPr/>
        </p:nvCxnSpPr>
        <p:spPr>
          <a:xfrm flipV="1">
            <a:off x="5933444" y="2791539"/>
            <a:ext cx="1931484" cy="477427"/>
          </a:xfrm>
          <a:prstGeom prst="bentConnector3">
            <a:avLst>
              <a:gd name="adj1" fmla="val 5804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38192E6-AFDD-69A9-848D-E86D548C3ED9}"/>
              </a:ext>
            </a:extLst>
          </p:cNvPr>
          <p:cNvCxnSpPr>
            <a:cxnSpLocks/>
          </p:cNvCxnSpPr>
          <p:nvPr/>
        </p:nvCxnSpPr>
        <p:spPr>
          <a:xfrm flipV="1">
            <a:off x="8511422" y="2310741"/>
            <a:ext cx="985869" cy="522287"/>
          </a:xfrm>
          <a:prstGeom prst="bentConnector3">
            <a:avLst>
              <a:gd name="adj1" fmla="val 620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410E387-B9B4-CA52-FB37-DD5DD925EE73}"/>
              </a:ext>
            </a:extLst>
          </p:cNvPr>
          <p:cNvSpPr txBox="1"/>
          <p:nvPr/>
        </p:nvSpPr>
        <p:spPr>
          <a:xfrm>
            <a:off x="7043984" y="2863770"/>
            <a:ext cx="1481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D8764EF-C941-594B-55D2-9CF1B8BF171F}"/>
              </a:ext>
            </a:extLst>
          </p:cNvPr>
          <p:cNvSpPr/>
          <p:nvPr/>
        </p:nvSpPr>
        <p:spPr>
          <a:xfrm>
            <a:off x="9335671" y="3999320"/>
            <a:ext cx="1983280" cy="1938553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9497291" y="4151720"/>
            <a:ext cx="1537898" cy="3399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controller hub </a:t>
            </a:r>
            <a:endParaRPr lang="en-SG" sz="11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0955FF-5509-262A-1BC3-367371888769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9939528" y="1844142"/>
            <a:ext cx="0" cy="2317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1C6A8D-3D8F-03D4-D9D3-54BD4F4ECAC9}"/>
              </a:ext>
            </a:extLst>
          </p:cNvPr>
          <p:cNvSpPr txBox="1"/>
          <p:nvPr/>
        </p:nvSpPr>
        <p:spPr>
          <a:xfrm>
            <a:off x="9350855" y="3673984"/>
            <a:ext cx="22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Outside Attacker Machine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8F9B662-5C55-76F6-E155-C2B2BE68B79E}"/>
              </a:ext>
            </a:extLst>
          </p:cNvPr>
          <p:cNvSpPr/>
          <p:nvPr/>
        </p:nvSpPr>
        <p:spPr>
          <a:xfrm>
            <a:off x="10124731" y="5425476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report handler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C7FC813-B981-B100-4FA3-5E9FB08B28D8}"/>
              </a:ext>
            </a:extLst>
          </p:cNvPr>
          <p:cNvCxnSpPr>
            <a:cxnSpLocks/>
            <a:stCxn id="22" idx="3"/>
            <a:endCxn id="53" idx="3"/>
          </p:cNvCxnSpPr>
          <p:nvPr/>
        </p:nvCxnSpPr>
        <p:spPr>
          <a:xfrm>
            <a:off x="7296546" y="3743533"/>
            <a:ext cx="1054569" cy="52429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3BBAC9B-4EFE-9DBE-68A1-C02D4DBA2EC3}"/>
              </a:ext>
            </a:extLst>
          </p:cNvPr>
          <p:cNvCxnSpPr>
            <a:cxnSpLocks/>
            <a:stCxn id="53" idx="0"/>
            <a:endCxn id="141" idx="1"/>
          </p:cNvCxnSpPr>
          <p:nvPr/>
        </p:nvCxnSpPr>
        <p:spPr>
          <a:xfrm flipV="1">
            <a:off x="8918089" y="4321679"/>
            <a:ext cx="579202" cy="2160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75325D0-A1A9-3C6F-9860-890DF3B8FFD7}"/>
              </a:ext>
            </a:extLst>
          </p:cNvPr>
          <p:cNvSpPr txBox="1"/>
          <p:nvPr/>
        </p:nvSpPr>
        <p:spPr>
          <a:xfrm>
            <a:off x="8308085" y="3429000"/>
            <a:ext cx="1093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report to hub and fetch the task assign to it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16118A2-E36B-38E0-6E34-E3A1BF57B98A}"/>
              </a:ext>
            </a:extLst>
          </p:cNvPr>
          <p:cNvCxnSpPr>
            <a:cxnSpLocks/>
          </p:cNvCxnSpPr>
          <p:nvPr/>
        </p:nvCxnSpPr>
        <p:spPr>
          <a:xfrm rot="10800000">
            <a:off x="8750807" y="4706740"/>
            <a:ext cx="766206" cy="2618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8D5F7D-AFFD-971E-EEFE-2AE8CA890D48}"/>
              </a:ext>
            </a:extLst>
          </p:cNvPr>
          <p:cNvCxnSpPr>
            <a:cxnSpLocks/>
          </p:cNvCxnSpPr>
          <p:nvPr/>
        </p:nvCxnSpPr>
        <p:spPr>
          <a:xfrm>
            <a:off x="10835640" y="4512590"/>
            <a:ext cx="0" cy="9078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1DD35C-7AF4-FD56-D670-EB49F0CC9B34}"/>
              </a:ext>
            </a:extLst>
          </p:cNvPr>
          <p:cNvSpPr/>
          <p:nvPr/>
        </p:nvSpPr>
        <p:spPr>
          <a:xfrm>
            <a:off x="9517013" y="4776279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Trojans' tasks manager 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F6993E-9F35-E66B-3C76-634CBCED3856}"/>
              </a:ext>
            </a:extLst>
          </p:cNvPr>
          <p:cNvCxnSpPr>
            <a:cxnSpLocks/>
          </p:cNvCxnSpPr>
          <p:nvPr/>
        </p:nvCxnSpPr>
        <p:spPr>
          <a:xfrm>
            <a:off x="9845040" y="4491637"/>
            <a:ext cx="0" cy="28464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E30BEC5-0A10-2805-A4EE-5B64ED9ACB0D}"/>
              </a:ext>
            </a:extLst>
          </p:cNvPr>
          <p:cNvCxnSpPr>
            <a:cxnSpLocks/>
          </p:cNvCxnSpPr>
          <p:nvPr/>
        </p:nvCxnSpPr>
        <p:spPr>
          <a:xfrm rot="10800000">
            <a:off x="7262853" y="3857326"/>
            <a:ext cx="941154" cy="410502"/>
          </a:xfrm>
          <a:prstGeom prst="bentConnector3">
            <a:avLst>
              <a:gd name="adj1" fmla="val 4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7D8840C-CFCB-5DB1-5308-E1570B63BB5B}"/>
              </a:ext>
            </a:extLst>
          </p:cNvPr>
          <p:cNvSpPr txBox="1"/>
          <p:nvPr/>
        </p:nvSpPr>
        <p:spPr>
          <a:xfrm>
            <a:off x="8656257" y="4706740"/>
            <a:ext cx="11358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3DB51D4-E50A-3569-3233-CE166E84308E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7142230" y="4005680"/>
            <a:ext cx="644486" cy="532084"/>
          </a:xfrm>
          <a:prstGeom prst="bentConnector3">
            <a:avLst>
              <a:gd name="adj1" fmla="val 176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9926C725-8EA0-3352-E003-B3B81B3B8ADD}"/>
              </a:ext>
            </a:extLst>
          </p:cNvPr>
          <p:cNvCxnSpPr>
            <a:cxnSpLocks/>
            <a:stCxn id="53" idx="1"/>
            <a:endCxn id="96" idx="1"/>
          </p:cNvCxnSpPr>
          <p:nvPr/>
        </p:nvCxnSpPr>
        <p:spPr>
          <a:xfrm rot="16200000" flipH="1">
            <a:off x="8845776" y="4347242"/>
            <a:ext cx="784295" cy="177361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D8CFBF3-11DF-FBEC-1AAC-A9C02F7D614D}"/>
              </a:ext>
            </a:extLst>
          </p:cNvPr>
          <p:cNvSpPr txBox="1"/>
          <p:nvPr/>
        </p:nvSpPr>
        <p:spPr>
          <a:xfrm>
            <a:off x="7001991" y="4616498"/>
            <a:ext cx="1168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Step3: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8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E35ECD-D496-50E4-63FB-4C38E6174598}"/>
              </a:ext>
            </a:extLst>
          </p:cNvPr>
          <p:cNvSpPr/>
          <p:nvPr/>
        </p:nvSpPr>
        <p:spPr>
          <a:xfrm>
            <a:off x="1398887" y="1407464"/>
            <a:ext cx="1446916" cy="3765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in new background session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085681" y="2143345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4479596" y="87107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1195843" y="614954"/>
            <a:ext cx="219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Trojan background process</a:t>
            </a:r>
            <a:endParaRPr lang="en-SG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E7575-0DD4-240C-7A8E-A62C501E5DE1}"/>
              </a:ext>
            </a:extLst>
          </p:cNvPr>
          <p:cNvSpPr txBox="1"/>
          <p:nvPr/>
        </p:nvSpPr>
        <p:spPr>
          <a:xfrm>
            <a:off x="5197218" y="590087"/>
            <a:ext cx="300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Watchdog protector background process</a:t>
            </a:r>
            <a:endParaRPr lang="en-SG" sz="1200" b="1" dirty="0"/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00" y="2816240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355C93-5068-6DB0-19DC-7227270824DC}"/>
              </a:ext>
            </a:extLst>
          </p:cNvPr>
          <p:cNvCxnSpPr>
            <a:cxnSpLocks/>
            <a:stCxn id="17" idx="3"/>
            <a:endCxn id="1026" idx="1"/>
          </p:cNvCxnSpPr>
          <p:nvPr/>
        </p:nvCxnSpPr>
        <p:spPr>
          <a:xfrm>
            <a:off x="3288997" y="3098620"/>
            <a:ext cx="9143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315180" y="2478253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FF635E-709D-105B-C70C-5BE662970A5F}"/>
              </a:ext>
            </a:extLst>
          </p:cNvPr>
          <p:cNvCxnSpPr>
            <a:cxnSpLocks/>
          </p:cNvCxnSpPr>
          <p:nvPr/>
        </p:nvCxnSpPr>
        <p:spPr>
          <a:xfrm>
            <a:off x="2467913" y="1802506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597554" y="2572819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079051" y="2899977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 info loop</a:t>
            </a:r>
            <a:endParaRPr lang="en-SG" sz="1200" b="1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4B7C5279-AAAD-9710-3ED0-819FC45E15DC}"/>
              </a:ext>
            </a:extLst>
          </p:cNvPr>
          <p:cNvSpPr/>
          <p:nvPr/>
        </p:nvSpPr>
        <p:spPr>
          <a:xfrm>
            <a:off x="1943654" y="3696356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0B8C9-9694-127C-DB53-7DCC8C262478}"/>
              </a:ext>
            </a:extLst>
          </p:cNvPr>
          <p:cNvCxnSpPr>
            <a:cxnSpLocks/>
          </p:cNvCxnSpPr>
          <p:nvPr/>
        </p:nvCxnSpPr>
        <p:spPr>
          <a:xfrm>
            <a:off x="2592654" y="3352025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3239098-CCA1-2FF1-D4D6-2B5FFCEFE9F5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rot="10800000" flipH="1">
            <a:off x="1943653" y="3098620"/>
            <a:ext cx="135397" cy="897774"/>
          </a:xfrm>
          <a:prstGeom prst="bentConnector3">
            <a:avLst>
              <a:gd name="adj1" fmla="val -168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885F09-744B-0854-93BF-6D06993AA7DB}"/>
              </a:ext>
            </a:extLst>
          </p:cNvPr>
          <p:cNvSpPr txBox="1"/>
          <p:nvPr/>
        </p:nvSpPr>
        <p:spPr>
          <a:xfrm>
            <a:off x="1706082" y="3419357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5878147" y="1425972"/>
            <a:ext cx="161955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Protecter start in new background session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5869464" y="2211789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4A3A1-8F1C-0A6B-091C-6FEDB2CEBA93}"/>
              </a:ext>
            </a:extLst>
          </p:cNvPr>
          <p:cNvCxnSpPr>
            <a:cxnSpLocks/>
          </p:cNvCxnSpPr>
          <p:nvPr/>
        </p:nvCxnSpPr>
        <p:spPr>
          <a:xfrm>
            <a:off x="1568261" y="1816187"/>
            <a:ext cx="0" cy="262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1289995" y="4476370"/>
            <a:ext cx="1155956" cy="410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Trojan main functions </a:t>
            </a:r>
            <a:endParaRPr lang="en-SG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1139143" y="18502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2412429" y="1835808"/>
            <a:ext cx="172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EB097E2-6ED1-EEC9-E4F4-02EED5067A24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rot="5400000" flipH="1" flipV="1">
            <a:off x="3205059" y="813567"/>
            <a:ext cx="2870459" cy="4095270"/>
          </a:xfrm>
          <a:prstGeom prst="bentConnector5">
            <a:avLst>
              <a:gd name="adj1" fmla="val -7964"/>
              <a:gd name="adj2" fmla="val 57730"/>
              <a:gd name="adj3" fmla="val 107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41653" y="3322863"/>
            <a:ext cx="988906" cy="673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292765" y="3567113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24E382-C683-623F-26C9-D421BA14B2FE}"/>
              </a:ext>
            </a:extLst>
          </p:cNvPr>
          <p:cNvSpPr txBox="1"/>
          <p:nvPr/>
        </p:nvSpPr>
        <p:spPr>
          <a:xfrm>
            <a:off x="2673727" y="4518730"/>
            <a:ext cx="165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protector</a:t>
            </a:r>
            <a:endParaRPr lang="en-SG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AD2072-90A3-4057-B422-5687FF489CCE}"/>
              </a:ext>
            </a:extLst>
          </p:cNvPr>
          <p:cNvSpPr txBox="1"/>
          <p:nvPr/>
        </p:nvSpPr>
        <p:spPr>
          <a:xfrm>
            <a:off x="2548500" y="4296431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6338728" y="18846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0555698-5D64-A001-EFBB-6D2AC632EC87}"/>
              </a:ext>
            </a:extLst>
          </p:cNvPr>
          <p:cNvSpPr/>
          <p:nvPr/>
        </p:nvSpPr>
        <p:spPr>
          <a:xfrm>
            <a:off x="5878146" y="2939816"/>
            <a:ext cx="137319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target’s  info loop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E6D399-4218-4E7C-5F86-9C9A6A6D1034}"/>
              </a:ext>
            </a:extLst>
          </p:cNvPr>
          <p:cNvCxnSpPr>
            <a:cxnSpLocks/>
          </p:cNvCxnSpPr>
          <p:nvPr/>
        </p:nvCxnSpPr>
        <p:spPr>
          <a:xfrm>
            <a:off x="6325817" y="2609074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080DA-A11F-D66A-7B41-30AA5195CBBE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4768059" y="3098620"/>
            <a:ext cx="1101405" cy="14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C9A46C-ED5F-E6AF-FA9B-087C2F7C435D}"/>
              </a:ext>
            </a:extLst>
          </p:cNvPr>
          <p:cNvSpPr txBox="1"/>
          <p:nvPr/>
        </p:nvSpPr>
        <p:spPr>
          <a:xfrm>
            <a:off x="4930916" y="247825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64365C89-1C40-36C7-8B35-69B5B847369F}"/>
              </a:ext>
            </a:extLst>
          </p:cNvPr>
          <p:cNvSpPr/>
          <p:nvPr/>
        </p:nvSpPr>
        <p:spPr>
          <a:xfrm>
            <a:off x="5695059" y="3688373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BCC4B2-81AF-B020-B2D3-C7B372CD9A73}"/>
              </a:ext>
            </a:extLst>
          </p:cNvPr>
          <p:cNvCxnSpPr>
            <a:cxnSpLocks/>
          </p:cNvCxnSpPr>
          <p:nvPr/>
        </p:nvCxnSpPr>
        <p:spPr>
          <a:xfrm>
            <a:off x="6344059" y="3344042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7B7AA6F-1A7B-3288-E465-11BBAE51C821}"/>
              </a:ext>
            </a:extLst>
          </p:cNvPr>
          <p:cNvCxnSpPr>
            <a:cxnSpLocks/>
            <a:stCxn id="54" idx="3"/>
            <a:endCxn id="49" idx="3"/>
          </p:cNvCxnSpPr>
          <p:nvPr/>
        </p:nvCxnSpPr>
        <p:spPr>
          <a:xfrm flipV="1">
            <a:off x="6993058" y="3138459"/>
            <a:ext cx="258283" cy="849952"/>
          </a:xfrm>
          <a:prstGeom prst="bentConnector3">
            <a:avLst>
              <a:gd name="adj1" fmla="val 188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9A935F-C8D1-9E8C-E7FC-575DF9097403}"/>
              </a:ext>
            </a:extLst>
          </p:cNvPr>
          <p:cNvSpPr txBox="1"/>
          <p:nvPr/>
        </p:nvSpPr>
        <p:spPr>
          <a:xfrm>
            <a:off x="7081437" y="3461534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54" idx="2"/>
            <a:endCxn id="4" idx="0"/>
          </p:cNvCxnSpPr>
          <p:nvPr/>
        </p:nvCxnSpPr>
        <p:spPr>
          <a:xfrm rot="5400000" flipH="1">
            <a:off x="2792710" y="737099"/>
            <a:ext cx="2880984" cy="4221714"/>
          </a:xfrm>
          <a:prstGeom prst="bentConnector5">
            <a:avLst>
              <a:gd name="adj1" fmla="val -7935"/>
              <a:gd name="adj2" fmla="val -39616"/>
              <a:gd name="adj3" fmla="val 1144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F710C165-797F-B73D-4E49-0E4AA2F0D0A3}"/>
              </a:ext>
            </a:extLst>
          </p:cNvPr>
          <p:cNvSpPr txBox="1"/>
          <p:nvPr/>
        </p:nvSpPr>
        <p:spPr>
          <a:xfrm>
            <a:off x="6432343" y="4288449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6DD1B6E2-0E2F-C273-298C-213C755F0711}"/>
              </a:ext>
            </a:extLst>
          </p:cNvPr>
          <p:cNvCxnSpPr>
            <a:cxnSpLocks/>
            <a:stCxn id="54" idx="1"/>
          </p:cNvCxnSpPr>
          <p:nvPr/>
        </p:nvCxnSpPr>
        <p:spPr>
          <a:xfrm rot="10800000">
            <a:off x="4709073" y="3268473"/>
            <a:ext cx="985987" cy="719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484BCD4-5AF0-60B6-DA8C-BD94B2EC7A70}"/>
              </a:ext>
            </a:extLst>
          </p:cNvPr>
          <p:cNvSpPr txBox="1"/>
          <p:nvPr/>
        </p:nvSpPr>
        <p:spPr>
          <a:xfrm>
            <a:off x="5008793" y="4076360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D365C537-0ABD-A6C8-51CA-647AB8CE8927}"/>
              </a:ext>
            </a:extLst>
          </p:cNvPr>
          <p:cNvSpPr txBox="1"/>
          <p:nvPr/>
        </p:nvSpPr>
        <p:spPr>
          <a:xfrm>
            <a:off x="6429476" y="4565448"/>
            <a:ext cx="2136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Trojan</a:t>
            </a:r>
            <a:endParaRPr lang="en-SG" sz="1200" b="1" dirty="0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083094" y="128421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132451" y="2154170"/>
            <a:ext cx="1140823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Init the process watchdog</a:t>
            </a:r>
            <a:endParaRPr lang="en-SG" sz="11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5006833" y="268549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349208" y="483060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Program hook with the watch dog</a:t>
            </a:r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688" y="2330209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833636" y="176484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636879" y="2567389"/>
            <a:ext cx="0" cy="52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136343" y="3100433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Target execution monitor loop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6372838" y="1887711"/>
            <a:ext cx="1507686" cy="374298"/>
          </a:xfrm>
          <a:prstGeom prst="rect">
            <a:avLst/>
          </a:prstGeom>
          <a:solidFill>
            <a:srgbClr val="7030A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Watchdog start in new background process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6370648" y="2562170"/>
            <a:ext cx="1814148" cy="2513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Init the process watchdog</a:t>
            </a:r>
            <a:endParaRPr lang="en-SG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2600333" y="3779000"/>
            <a:ext cx="1189694" cy="41008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execute normal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823464" y="232087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1531814" y="1673656"/>
            <a:ext cx="110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2793871" y="3256472"/>
            <a:ext cx="2063751" cy="1340745"/>
          </a:xfrm>
          <a:prstGeom prst="bentConnector3">
            <a:avLst>
              <a:gd name="adj1" fmla="val 9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806334" y="3132615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7107634" y="22402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1079" idx="3"/>
            <a:endCxn id="2" idx="0"/>
          </p:cNvCxnSpPr>
          <p:nvPr/>
        </p:nvCxnSpPr>
        <p:spPr>
          <a:xfrm flipH="1" flipV="1">
            <a:off x="1252698" y="1222686"/>
            <a:ext cx="6735433" cy="3957079"/>
          </a:xfrm>
          <a:prstGeom prst="bentConnector4">
            <a:avLst>
              <a:gd name="adj1" fmla="val -7919"/>
              <a:gd name="adj2" fmla="val 10577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584842" y="111430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D135F-B3CC-CAA6-FD57-25AEBBE24564}"/>
              </a:ext>
            </a:extLst>
          </p:cNvPr>
          <p:cNvSpPr/>
          <p:nvPr/>
        </p:nvSpPr>
        <p:spPr>
          <a:xfrm>
            <a:off x="740824" y="1222686"/>
            <a:ext cx="1023748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Init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F1F195-50ED-7C17-2B99-9A1C7C80E345}"/>
              </a:ext>
            </a:extLst>
          </p:cNvPr>
          <p:cNvCxnSpPr>
            <a:cxnSpLocks/>
          </p:cNvCxnSpPr>
          <p:nvPr/>
        </p:nvCxnSpPr>
        <p:spPr>
          <a:xfrm>
            <a:off x="1242905" y="1617884"/>
            <a:ext cx="0" cy="262799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B3A8B-875E-1FCD-26B3-801BF53A174C}"/>
              </a:ext>
            </a:extLst>
          </p:cNvPr>
          <p:cNvSpPr/>
          <p:nvPr/>
        </p:nvSpPr>
        <p:spPr>
          <a:xfrm>
            <a:off x="719715" y="4283575"/>
            <a:ext cx="1129762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main function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B6061B-7519-61A2-7FAC-B6863D52B6CB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764572" y="1410953"/>
            <a:ext cx="367879" cy="941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BBBD14-71B6-8D8E-93E6-299AB639F9F0}"/>
              </a:ext>
            </a:extLst>
          </p:cNvPr>
          <p:cNvCxnSpPr>
            <a:cxnSpLocks/>
          </p:cNvCxnSpPr>
          <p:nvPr/>
        </p:nvCxnSpPr>
        <p:spPr>
          <a:xfrm flipH="1">
            <a:off x="2741316" y="3502287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C8BCA53-8EDF-E00F-B4E9-18EB5307EAF6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V="1">
            <a:off x="3229038" y="3416328"/>
            <a:ext cx="455035" cy="220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E30316D-540D-B9A6-A662-542E3D065957}"/>
              </a:ext>
            </a:extLst>
          </p:cNvPr>
          <p:cNvSpPr/>
          <p:nvPr/>
        </p:nvSpPr>
        <p:spPr>
          <a:xfrm>
            <a:off x="2378666" y="4365818"/>
            <a:ext cx="1631892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process killed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E191E4-3CC6-D679-C985-395D3A1B9165}"/>
              </a:ext>
            </a:extLst>
          </p:cNvPr>
          <p:cNvCxnSpPr>
            <a:cxnSpLocks/>
          </p:cNvCxnSpPr>
          <p:nvPr/>
        </p:nvCxnSpPr>
        <p:spPr>
          <a:xfrm>
            <a:off x="2491256" y="3526594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ADD718-6EF5-56F4-C763-FB9C9DEC8A92}"/>
              </a:ext>
            </a:extLst>
          </p:cNvPr>
          <p:cNvCxnSpPr>
            <a:cxnSpLocks/>
          </p:cNvCxnSpPr>
          <p:nvPr/>
        </p:nvCxnSpPr>
        <p:spPr>
          <a:xfrm>
            <a:off x="3042769" y="4638080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2690A60-D365-3846-0741-924ACCFC6621}"/>
              </a:ext>
            </a:extLst>
          </p:cNvPr>
          <p:cNvSpPr/>
          <p:nvPr/>
        </p:nvSpPr>
        <p:spPr>
          <a:xfrm>
            <a:off x="2363094" y="4958719"/>
            <a:ext cx="1584560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7CB106B2-D43E-161C-EC1A-3122B4DBC366}"/>
              </a:ext>
            </a:extLst>
          </p:cNvPr>
          <p:cNvCxnSpPr>
            <a:cxnSpLocks/>
            <a:stCxn id="63" idx="3"/>
            <a:endCxn id="26" idx="1"/>
          </p:cNvCxnSpPr>
          <p:nvPr/>
        </p:nvCxnSpPr>
        <p:spPr>
          <a:xfrm flipV="1">
            <a:off x="3947654" y="2074860"/>
            <a:ext cx="2425184" cy="30825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D3DACAF-34CA-E0F9-E478-FE47A1912622}"/>
              </a:ext>
            </a:extLst>
          </p:cNvPr>
          <p:cNvCxnSpPr>
            <a:cxnSpLocks/>
          </p:cNvCxnSpPr>
          <p:nvPr/>
        </p:nvCxnSpPr>
        <p:spPr>
          <a:xfrm>
            <a:off x="3042769" y="5356004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03520E5E-C8B3-94FE-AA2B-3F93205AFA91}"/>
              </a:ext>
            </a:extLst>
          </p:cNvPr>
          <p:cNvSpPr/>
          <p:nvPr/>
        </p:nvSpPr>
        <p:spPr>
          <a:xfrm>
            <a:off x="2363094" y="5669148"/>
            <a:ext cx="1342391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50DC2D7-414C-1CC1-931B-4F3830DCB2A2}"/>
              </a:ext>
            </a:extLst>
          </p:cNvPr>
          <p:cNvSpPr/>
          <p:nvPr/>
        </p:nvSpPr>
        <p:spPr>
          <a:xfrm>
            <a:off x="2363094" y="6161303"/>
            <a:ext cx="120372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71309A42-EFC7-7A0F-092E-2FC2AD6C820F}"/>
              </a:ext>
            </a:extLst>
          </p:cNvPr>
          <p:cNvCxnSpPr>
            <a:cxnSpLocks/>
          </p:cNvCxnSpPr>
          <p:nvPr/>
        </p:nvCxnSpPr>
        <p:spPr>
          <a:xfrm>
            <a:off x="3042769" y="5928097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039">
            <a:extLst>
              <a:ext uri="{FF2B5EF4-FFF2-40B4-BE49-F238E27FC236}">
                <a16:creationId xmlns:a16="http://schemas.microsoft.com/office/drawing/2014/main" id="{7F39E944-81A1-85C6-9FD5-CBBBF96D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55" y="6181693"/>
            <a:ext cx="342305" cy="376535"/>
          </a:xfrm>
          <a:prstGeom prst="rect">
            <a:avLst/>
          </a:prstGeom>
        </p:spPr>
      </p:pic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E112B80E-175C-CEDF-7720-12AC6A551F42}"/>
              </a:ext>
            </a:extLst>
          </p:cNvPr>
          <p:cNvCxnSpPr>
            <a:stCxn id="1040" idx="3"/>
            <a:endCxn id="1033" idx="1"/>
          </p:cNvCxnSpPr>
          <p:nvPr/>
        </p:nvCxnSpPr>
        <p:spPr>
          <a:xfrm flipV="1">
            <a:off x="2122160" y="6359946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EEE05296-8DB5-6755-4911-032A4DE53D9A}"/>
              </a:ext>
            </a:extLst>
          </p:cNvPr>
          <p:cNvCxnSpPr>
            <a:cxnSpLocks/>
            <a:stCxn id="1033" idx="3"/>
          </p:cNvCxnSpPr>
          <p:nvPr/>
        </p:nvCxnSpPr>
        <p:spPr>
          <a:xfrm flipV="1">
            <a:off x="3566819" y="5356004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BE665B94-3CA4-F21E-0491-F8A6F8F5181C}"/>
              </a:ext>
            </a:extLst>
          </p:cNvPr>
          <p:cNvSpPr txBox="1"/>
          <p:nvPr/>
        </p:nvSpPr>
        <p:spPr>
          <a:xfrm>
            <a:off x="3833636" y="5739783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18C8A1F-897E-9322-0500-9D1A001649F2}"/>
              </a:ext>
            </a:extLst>
          </p:cNvPr>
          <p:cNvSpPr txBox="1"/>
          <p:nvPr/>
        </p:nvSpPr>
        <p:spPr>
          <a:xfrm>
            <a:off x="5905848" y="520405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New started watch dog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89966265-F136-6D75-A891-88CFE5EDD0A3}"/>
              </a:ext>
            </a:extLst>
          </p:cNvPr>
          <p:cNvSpPr/>
          <p:nvPr/>
        </p:nvSpPr>
        <p:spPr>
          <a:xfrm>
            <a:off x="6380844" y="3125686"/>
            <a:ext cx="1189694" cy="410084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execute normal </a:t>
            </a:r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E8D30EE9-4578-EE7F-4D8C-1867ACFD24F6}"/>
              </a:ext>
            </a:extLst>
          </p:cNvPr>
          <p:cNvCxnSpPr>
            <a:cxnSpLocks/>
          </p:cNvCxnSpPr>
          <p:nvPr/>
        </p:nvCxnSpPr>
        <p:spPr>
          <a:xfrm flipH="1">
            <a:off x="6618230" y="2828072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162AECB3-A120-8E73-B09A-D60AC6DFB249}"/>
              </a:ext>
            </a:extLst>
          </p:cNvPr>
          <p:cNvCxnSpPr>
            <a:cxnSpLocks/>
            <a:stCxn id="1058" idx="1"/>
            <a:endCxn id="27" idx="1"/>
          </p:cNvCxnSpPr>
          <p:nvPr/>
        </p:nvCxnSpPr>
        <p:spPr>
          <a:xfrm rot="10800000">
            <a:off x="6370648" y="2687850"/>
            <a:ext cx="10196" cy="642878"/>
          </a:xfrm>
          <a:prstGeom prst="bentConnector3">
            <a:avLst>
              <a:gd name="adj1" fmla="val 23420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A60D3388-1329-1B4C-0532-E9AC36B15920}"/>
              </a:ext>
            </a:extLst>
          </p:cNvPr>
          <p:cNvSpPr/>
          <p:nvPr/>
        </p:nvSpPr>
        <p:spPr>
          <a:xfrm>
            <a:off x="6370648" y="3685993"/>
            <a:ext cx="1631892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process killed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B24A3199-2C61-C0C4-CAC2-04720E8504EB}"/>
              </a:ext>
            </a:extLst>
          </p:cNvPr>
          <p:cNvCxnSpPr>
            <a:cxnSpLocks/>
          </p:cNvCxnSpPr>
          <p:nvPr/>
        </p:nvCxnSpPr>
        <p:spPr>
          <a:xfrm>
            <a:off x="7739986" y="2838930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86469C1E-AB34-6822-D6BE-401A866F92DB}"/>
              </a:ext>
            </a:extLst>
          </p:cNvPr>
          <p:cNvCxnSpPr>
            <a:cxnSpLocks/>
            <a:stCxn id="1074" idx="1"/>
            <a:endCxn id="1026" idx="3"/>
          </p:cNvCxnSpPr>
          <p:nvPr/>
        </p:nvCxnSpPr>
        <p:spPr>
          <a:xfrm rot="10800000">
            <a:off x="4769448" y="2612589"/>
            <a:ext cx="1526517" cy="1874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F2AC2EF2-FA2C-81BC-4492-592B40EDCE5B}"/>
              </a:ext>
            </a:extLst>
          </p:cNvPr>
          <p:cNvCxnSpPr>
            <a:cxnSpLocks/>
          </p:cNvCxnSpPr>
          <p:nvPr/>
        </p:nvCxnSpPr>
        <p:spPr>
          <a:xfrm>
            <a:off x="6975639" y="3967345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084293DA-EE61-1B5C-96E8-EE1D39F1BFAE}"/>
              </a:ext>
            </a:extLst>
          </p:cNvPr>
          <p:cNvSpPr/>
          <p:nvPr/>
        </p:nvSpPr>
        <p:spPr>
          <a:xfrm>
            <a:off x="6295964" y="4287984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40473AE7-27B9-F6A0-EF60-E80FD1C7A7FE}"/>
              </a:ext>
            </a:extLst>
          </p:cNvPr>
          <p:cNvSpPr txBox="1"/>
          <p:nvPr/>
        </p:nvSpPr>
        <p:spPr>
          <a:xfrm>
            <a:off x="5499834" y="3834027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DFEC02DF-BEEE-57D7-1ADC-E7F6BCC976D7}"/>
              </a:ext>
            </a:extLst>
          </p:cNvPr>
          <p:cNvCxnSpPr>
            <a:cxnSpLocks/>
          </p:cNvCxnSpPr>
          <p:nvPr/>
        </p:nvCxnSpPr>
        <p:spPr>
          <a:xfrm>
            <a:off x="7083246" y="4660483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649AC6FB-8311-2866-7689-8F86549F521D}"/>
              </a:ext>
            </a:extLst>
          </p:cNvPr>
          <p:cNvSpPr/>
          <p:nvPr/>
        </p:nvSpPr>
        <p:spPr>
          <a:xfrm>
            <a:off x="6403571" y="4981122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A31A4FB0-E386-37C1-CC9F-7CB40EEF8272}"/>
              </a:ext>
            </a:extLst>
          </p:cNvPr>
          <p:cNvCxnSpPr>
            <a:cxnSpLocks/>
          </p:cNvCxnSpPr>
          <p:nvPr/>
        </p:nvCxnSpPr>
        <p:spPr>
          <a:xfrm>
            <a:off x="7083246" y="5378407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3AC974C0-8580-1458-EB72-09318E25032A}"/>
              </a:ext>
            </a:extLst>
          </p:cNvPr>
          <p:cNvSpPr/>
          <p:nvPr/>
        </p:nvSpPr>
        <p:spPr>
          <a:xfrm>
            <a:off x="6403571" y="5691551"/>
            <a:ext cx="1342391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4052B177-2422-86C7-A4BB-8C387DCE56C4}"/>
              </a:ext>
            </a:extLst>
          </p:cNvPr>
          <p:cNvSpPr/>
          <p:nvPr/>
        </p:nvSpPr>
        <p:spPr>
          <a:xfrm>
            <a:off x="6403571" y="6183706"/>
            <a:ext cx="1203725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41CC6579-82CE-A1CA-0B0A-1D4CCFFDD440}"/>
              </a:ext>
            </a:extLst>
          </p:cNvPr>
          <p:cNvCxnSpPr>
            <a:cxnSpLocks/>
          </p:cNvCxnSpPr>
          <p:nvPr/>
        </p:nvCxnSpPr>
        <p:spPr>
          <a:xfrm>
            <a:off x="7083246" y="5950500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4" name="Picture 1083">
            <a:extLst>
              <a:ext uri="{FF2B5EF4-FFF2-40B4-BE49-F238E27FC236}">
                <a16:creationId xmlns:a16="http://schemas.microsoft.com/office/drawing/2014/main" id="{A365E9E3-2B6B-03E9-7653-E309291D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32" y="6204096"/>
            <a:ext cx="342305" cy="376535"/>
          </a:xfrm>
          <a:prstGeom prst="rect">
            <a:avLst/>
          </a:prstGeom>
        </p:spPr>
      </p:pic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210B7F69-0642-879E-16EF-12733387E221}"/>
              </a:ext>
            </a:extLst>
          </p:cNvPr>
          <p:cNvCxnSpPr>
            <a:stCxn id="1084" idx="3"/>
            <a:endCxn id="1082" idx="1"/>
          </p:cNvCxnSpPr>
          <p:nvPr/>
        </p:nvCxnSpPr>
        <p:spPr>
          <a:xfrm flipV="1">
            <a:off x="6162637" y="6382349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C7F88064-66FC-C8E5-246A-C4CA30CA56DB}"/>
              </a:ext>
            </a:extLst>
          </p:cNvPr>
          <p:cNvCxnSpPr>
            <a:cxnSpLocks/>
            <a:stCxn id="1082" idx="3"/>
          </p:cNvCxnSpPr>
          <p:nvPr/>
        </p:nvCxnSpPr>
        <p:spPr>
          <a:xfrm flipV="1">
            <a:off x="7607296" y="5378407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ED514F94-03DA-371A-402A-385BE308489C}"/>
              </a:ext>
            </a:extLst>
          </p:cNvPr>
          <p:cNvSpPr txBox="1"/>
          <p:nvPr/>
        </p:nvSpPr>
        <p:spPr>
          <a:xfrm>
            <a:off x="7874113" y="5762186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F4148B91-2259-0FF0-3352-03E67D15D6AA}"/>
              </a:ext>
            </a:extLst>
          </p:cNvPr>
          <p:cNvSpPr txBox="1"/>
          <p:nvPr/>
        </p:nvSpPr>
        <p:spPr>
          <a:xfrm>
            <a:off x="4236062" y="4786917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1004F8-B363-5D57-F346-DAED8CC235ED}"/>
              </a:ext>
            </a:extLst>
          </p:cNvPr>
          <p:cNvSpPr txBox="1"/>
          <p:nvPr/>
        </p:nvSpPr>
        <p:spPr>
          <a:xfrm>
            <a:off x="7402564" y="1125973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pic>
        <p:nvPicPr>
          <p:cNvPr id="10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4BDA4D-DF9D-7CF8-5809-91143FD30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514" y="1482464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93">
            <a:extLst>
              <a:ext uri="{FF2B5EF4-FFF2-40B4-BE49-F238E27FC236}">
                <a16:creationId xmlns:a16="http://schemas.microsoft.com/office/drawing/2014/main" id="{D45FF0B8-4DBC-C22E-69C1-FDCE52F4F393}"/>
              </a:ext>
            </a:extLst>
          </p:cNvPr>
          <p:cNvSpPr txBox="1"/>
          <p:nvPr/>
        </p:nvSpPr>
        <p:spPr>
          <a:xfrm>
            <a:off x="10020273" y="1534010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Progress ID record file</a:t>
            </a:r>
          </a:p>
        </p:txBody>
      </p:sp>
      <p:pic>
        <p:nvPicPr>
          <p:cNvPr id="1095" name="Picture 1094">
            <a:extLst>
              <a:ext uri="{FF2B5EF4-FFF2-40B4-BE49-F238E27FC236}">
                <a16:creationId xmlns:a16="http://schemas.microsoft.com/office/drawing/2014/main" id="{D3AAF61A-2EF0-2F27-1FE9-FC849DC7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610" y="2159002"/>
            <a:ext cx="445106" cy="489616"/>
          </a:xfrm>
          <a:prstGeom prst="rect">
            <a:avLst/>
          </a:prstGeom>
        </p:spPr>
      </p:pic>
      <p:sp>
        <p:nvSpPr>
          <p:cNvPr id="1096" name="TextBox 1095">
            <a:extLst>
              <a:ext uri="{FF2B5EF4-FFF2-40B4-BE49-F238E27FC236}">
                <a16:creationId xmlns:a16="http://schemas.microsoft.com/office/drawing/2014/main" id="{D33154F9-7480-879C-69E1-9BE373D5162A}"/>
              </a:ext>
            </a:extLst>
          </p:cNvPr>
          <p:cNvSpPr txBox="1"/>
          <p:nvPr/>
        </p:nvSpPr>
        <p:spPr>
          <a:xfrm>
            <a:off x="10059549" y="2172977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Target backup zip file</a:t>
            </a:r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68743D9C-E64E-3E9F-EA1B-D869A2C39378}"/>
              </a:ext>
            </a:extLst>
          </p:cNvPr>
          <p:cNvCxnSpPr>
            <a:cxnSpLocks/>
          </p:cNvCxnSpPr>
          <p:nvPr/>
        </p:nvCxnSpPr>
        <p:spPr>
          <a:xfrm>
            <a:off x="9572835" y="3084465"/>
            <a:ext cx="420881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50BF3489-21B7-7C34-A496-5989ED3C5ED0}"/>
              </a:ext>
            </a:extLst>
          </p:cNvPr>
          <p:cNvCxnSpPr>
            <a:cxnSpLocks/>
          </p:cNvCxnSpPr>
          <p:nvPr/>
        </p:nvCxnSpPr>
        <p:spPr>
          <a:xfrm>
            <a:off x="9550631" y="3330728"/>
            <a:ext cx="46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FDD6B726-4C46-2738-BF45-6CA72370EF4F}"/>
              </a:ext>
            </a:extLst>
          </p:cNvPr>
          <p:cNvSpPr txBox="1"/>
          <p:nvPr/>
        </p:nvSpPr>
        <p:spPr>
          <a:xfrm>
            <a:off x="10135625" y="2972636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Program internal flow</a:t>
            </a: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124A157-3DFA-ACE9-6B35-EA70D1E4315C}"/>
              </a:ext>
            </a:extLst>
          </p:cNvPr>
          <p:cNvSpPr/>
          <p:nvPr/>
        </p:nvSpPr>
        <p:spPr>
          <a:xfrm>
            <a:off x="9538226" y="3769958"/>
            <a:ext cx="597399" cy="258946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79B6FFDE-D286-0BDF-59DB-228B5B5212A2}"/>
              </a:ext>
            </a:extLst>
          </p:cNvPr>
          <p:cNvSpPr txBox="1"/>
          <p:nvPr/>
        </p:nvSpPr>
        <p:spPr>
          <a:xfrm>
            <a:off x="10135625" y="3779000"/>
            <a:ext cx="130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Condition station</a:t>
            </a:r>
          </a:p>
        </p:txBody>
      </p: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545F23AC-A13C-D739-82F0-00CD21E10FBE}"/>
              </a:ext>
            </a:extLst>
          </p:cNvPr>
          <p:cNvCxnSpPr>
            <a:cxnSpLocks/>
          </p:cNvCxnSpPr>
          <p:nvPr/>
        </p:nvCxnSpPr>
        <p:spPr>
          <a:xfrm>
            <a:off x="9572835" y="4463110"/>
            <a:ext cx="46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C07234B7-5787-1456-210C-AAEEB520BB9F}"/>
              </a:ext>
            </a:extLst>
          </p:cNvPr>
          <p:cNvSpPr txBox="1"/>
          <p:nvPr/>
        </p:nvSpPr>
        <p:spPr>
          <a:xfrm>
            <a:off x="10145261" y="4302893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File I/O ( load or wite )</a:t>
            </a:r>
          </a:p>
        </p:txBody>
      </p: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827FE6B8-6416-FEF5-A3E0-A9F8A7DDEFCA}"/>
              </a:ext>
            </a:extLst>
          </p:cNvPr>
          <p:cNvCxnSpPr>
            <a:cxnSpLocks/>
          </p:cNvCxnSpPr>
          <p:nvPr/>
        </p:nvCxnSpPr>
        <p:spPr>
          <a:xfrm flipV="1">
            <a:off x="9515822" y="5172908"/>
            <a:ext cx="604096" cy="2812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2" name="TextBox 1111">
            <a:extLst>
              <a:ext uri="{FF2B5EF4-FFF2-40B4-BE49-F238E27FC236}">
                <a16:creationId xmlns:a16="http://schemas.microsoft.com/office/drawing/2014/main" id="{15FBA8ED-7E09-2637-5CC1-98445AF6E570}"/>
              </a:ext>
            </a:extLst>
          </p:cNvPr>
          <p:cNvSpPr txBox="1"/>
          <p:nvPr/>
        </p:nvSpPr>
        <p:spPr>
          <a:xfrm>
            <a:off x="10145261" y="4898032"/>
            <a:ext cx="1190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program in a new start independent process </a:t>
            </a:r>
          </a:p>
        </p:txBody>
      </p:sp>
    </p:spTree>
    <p:extLst>
      <p:ext uri="{BB962C8B-B14F-4D97-AF65-F5344CB8AC3E}">
        <p14:creationId xmlns:p14="http://schemas.microsoft.com/office/powerpoint/2010/main" val="125751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5EA39-26C4-1D07-F972-85F76A5CED9B}"/>
              </a:ext>
            </a:extLst>
          </p:cNvPr>
          <p:cNvSpPr/>
          <p:nvPr/>
        </p:nvSpPr>
        <p:spPr>
          <a:xfrm>
            <a:off x="4638942" y="1662155"/>
            <a:ext cx="1030338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</a:t>
            </a:r>
            <a:r>
              <a:rPr lang="en-US" sz="1100" b="1" dirty="0" err="1"/>
              <a:t>init</a:t>
            </a:r>
            <a:r>
              <a:rPr lang="en-US" sz="1100" b="1" dirty="0"/>
              <a:t> start </a:t>
            </a:r>
            <a:endParaRPr lang="en-SG" sz="11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24B68-1BFA-EC4F-3376-6C767C081183}"/>
              </a:ext>
            </a:extLst>
          </p:cNvPr>
          <p:cNvSpPr txBox="1"/>
          <p:nvPr/>
        </p:nvSpPr>
        <p:spPr>
          <a:xfrm>
            <a:off x="4481978" y="1215689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RTC2 App workflow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56366A-71D4-7220-AFE0-E65E1D76931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259262" y="1967374"/>
            <a:ext cx="1" cy="88611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D562BF-1F95-5C9A-3F56-6F9A65C24976}"/>
              </a:ext>
            </a:extLst>
          </p:cNvPr>
          <p:cNvSpPr txBox="1"/>
          <p:nvPr/>
        </p:nvSpPr>
        <p:spPr>
          <a:xfrm>
            <a:off x="4356544" y="2017437"/>
            <a:ext cx="102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A1EC62-96D9-C7CF-22E6-4D19DA057C05}"/>
              </a:ext>
            </a:extLst>
          </p:cNvPr>
          <p:cNvSpPr/>
          <p:nvPr/>
        </p:nvSpPr>
        <p:spPr>
          <a:xfrm>
            <a:off x="4657229" y="2853491"/>
            <a:ext cx="1204067" cy="3328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Flask web host</a:t>
            </a:r>
            <a:endParaRPr lang="en-SG" sz="11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90E957-7530-0434-F764-A9FFD8B666C0}"/>
              </a:ext>
            </a:extLst>
          </p:cNvPr>
          <p:cNvSpPr/>
          <p:nvPr/>
        </p:nvSpPr>
        <p:spPr>
          <a:xfrm>
            <a:off x="2626920" y="3515194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User Web control handler API</a:t>
            </a:r>
            <a:endParaRPr lang="en-SG" sz="11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A3A377-5612-2E64-5FAA-DD679B24B9B9}"/>
              </a:ext>
            </a:extLst>
          </p:cNvPr>
          <p:cNvSpPr/>
          <p:nvPr/>
        </p:nvSpPr>
        <p:spPr>
          <a:xfrm>
            <a:off x="2626920" y="4419126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Program control handler API</a:t>
            </a:r>
            <a:endParaRPr lang="en-SG" sz="1100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C3101D9-36CE-3CE7-075E-043BF48613BD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>
            <a:off x="4278387" y="2736729"/>
            <a:ext cx="531234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1837199-F80F-8192-2A10-8DD326D04CF0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rot="5400000">
            <a:off x="3826421" y="3188695"/>
            <a:ext cx="1435166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49D2632-CEC2-5180-DC4F-4C818D2722F5}"/>
              </a:ext>
            </a:extLst>
          </p:cNvPr>
          <p:cNvSpPr/>
          <p:nvPr/>
        </p:nvSpPr>
        <p:spPr>
          <a:xfrm>
            <a:off x="6906676" y="5196365"/>
            <a:ext cx="1652185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communication handler API</a:t>
            </a:r>
            <a:endParaRPr lang="en-SG" sz="1100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5B6A5FA-A3E2-CBCB-1354-19640805192F}"/>
              </a:ext>
            </a:extLst>
          </p:cNvPr>
          <p:cNvCxnSpPr>
            <a:cxnSpLocks/>
            <a:stCxn id="11" idx="2"/>
            <a:endCxn id="23" idx="1"/>
          </p:cNvCxnSpPr>
          <p:nvPr/>
        </p:nvCxnSpPr>
        <p:spPr>
          <a:xfrm rot="16200000" flipH="1">
            <a:off x="4976767" y="3468866"/>
            <a:ext cx="2212405" cy="16474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F8BB537-5E3F-0CDA-EC2A-F48BE47D533A}"/>
              </a:ext>
            </a:extLst>
          </p:cNvPr>
          <p:cNvCxnSpPr>
            <a:cxnSpLocks/>
          </p:cNvCxnSpPr>
          <p:nvPr/>
        </p:nvCxnSpPr>
        <p:spPr>
          <a:xfrm>
            <a:off x="5274900" y="2397648"/>
            <a:ext cx="1234104" cy="1153516"/>
          </a:xfrm>
          <a:prstGeom prst="bentConnector3">
            <a:avLst>
              <a:gd name="adj1" fmla="val 1003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92535A1-DB4B-3D8A-E9FE-C045B89AC581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 flipH="1" flipV="1">
            <a:off x="4519259" y="2462147"/>
            <a:ext cx="166441" cy="2749296"/>
          </a:xfrm>
          <a:prstGeom prst="bentConnector4">
            <a:avLst>
              <a:gd name="adj1" fmla="val -137346"/>
              <a:gd name="adj2" fmla="val 84875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F9AB38E-9875-58D4-C7BB-1F0C6B41E1BD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4636847" y="2546969"/>
            <a:ext cx="463142" cy="328117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D4B92DD-2AFA-40D7-D5FB-D99A5AC0081C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6608899" y="4072494"/>
            <a:ext cx="1229633" cy="101810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E634949-B0B1-7975-CC98-EF7663650BCB}"/>
              </a:ext>
            </a:extLst>
          </p:cNvPr>
          <p:cNvSpPr/>
          <p:nvPr/>
        </p:nvSpPr>
        <p:spPr>
          <a:xfrm>
            <a:off x="5996798" y="3556538"/>
            <a:ext cx="1145513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tasks  queue manager </a:t>
            </a:r>
            <a:endParaRPr lang="en-SG" sz="11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65B0B4-991C-D9A6-CB45-FA309D6A0CC5}"/>
              </a:ext>
            </a:extLst>
          </p:cNvPr>
          <p:cNvSpPr/>
          <p:nvPr/>
        </p:nvSpPr>
        <p:spPr>
          <a:xfrm>
            <a:off x="7406551" y="3562673"/>
            <a:ext cx="1063752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  <a:endParaRPr lang="en-SG" sz="1100" b="1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AC8FF4F-CF4C-EF1C-D88C-F3ABBF044499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5278831" y="2548672"/>
            <a:ext cx="2659596" cy="1014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AB22497-291B-EC3B-568D-9D31180314C6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7938427" y="3967493"/>
            <a:ext cx="0" cy="122887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8F02C1D-12E6-BBCA-D1DE-2BE55B4952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8744" y="3955982"/>
            <a:ext cx="3904024" cy="824054"/>
          </a:xfrm>
          <a:prstGeom prst="bentConnector3">
            <a:avLst>
              <a:gd name="adj1" fmla="val 4093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3ED620E-8C5E-6CA0-AC77-232FA54F5586}"/>
              </a:ext>
            </a:extLst>
          </p:cNvPr>
          <p:cNvCxnSpPr>
            <a:cxnSpLocks/>
          </p:cNvCxnSpPr>
          <p:nvPr/>
        </p:nvCxnSpPr>
        <p:spPr>
          <a:xfrm rot="10800000">
            <a:off x="3828742" y="3836798"/>
            <a:ext cx="1136450" cy="94323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432BE0A-A020-D739-91C2-DB6938048A46}"/>
              </a:ext>
            </a:extLst>
          </p:cNvPr>
          <p:cNvSpPr txBox="1"/>
          <p:nvPr/>
        </p:nvSpPr>
        <p:spPr>
          <a:xfrm>
            <a:off x="5576303" y="2163698"/>
            <a:ext cx="1647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Control module thread</a:t>
            </a:r>
            <a:endParaRPr lang="en-SG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0CCCDC-85AD-6419-A3C3-F24F59F57242}"/>
              </a:ext>
            </a:extLst>
          </p:cNvPr>
          <p:cNvSpPr txBox="1"/>
          <p:nvPr/>
        </p:nvSpPr>
        <p:spPr>
          <a:xfrm>
            <a:off x="3191821" y="3954126"/>
            <a:ext cx="1452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Malware task assignment request </a:t>
            </a:r>
            <a:endParaRPr lang="en-SG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983B2A-C8A5-7D87-4A09-DB2335D2D096}"/>
              </a:ext>
            </a:extLst>
          </p:cNvPr>
          <p:cNvSpPr txBox="1"/>
          <p:nvPr/>
        </p:nvSpPr>
        <p:spPr>
          <a:xfrm>
            <a:off x="7577679" y="4056838"/>
            <a:ext cx="1034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Malware state feedback data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1C753E98-B339-648C-8214-50D1B51C4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37" y="2063359"/>
            <a:ext cx="2295431" cy="123188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2EE0748-A296-EEC5-0F05-2F7B463B1E66}"/>
              </a:ext>
            </a:extLst>
          </p:cNvPr>
          <p:cNvCxnSpPr>
            <a:cxnSpLocks/>
            <a:endCxn id="96" idx="3"/>
          </p:cNvCxnSpPr>
          <p:nvPr/>
        </p:nvCxnSpPr>
        <p:spPr>
          <a:xfrm rot="5400000">
            <a:off x="1237562" y="3566224"/>
            <a:ext cx="590155" cy="25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6C01D49-CD69-3369-7C35-FAE17A52F767}"/>
              </a:ext>
            </a:extLst>
          </p:cNvPr>
          <p:cNvSpPr txBox="1"/>
          <p:nvPr/>
        </p:nvSpPr>
        <p:spPr>
          <a:xfrm>
            <a:off x="694981" y="1786359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236DD7EF-7A0B-65B5-43B1-507636046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19" y="5094476"/>
            <a:ext cx="474854" cy="5217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168B791-DCEF-5234-39BC-6E194F032B2B}"/>
              </a:ext>
            </a:extLst>
          </p:cNvPr>
          <p:cNvCxnSpPr>
            <a:cxnSpLocks/>
            <a:stCxn id="91" idx="0"/>
            <a:endCxn id="96" idx="1"/>
          </p:cNvCxnSpPr>
          <p:nvPr/>
        </p:nvCxnSpPr>
        <p:spPr>
          <a:xfrm rot="5400000" flipH="1" flipV="1">
            <a:off x="1202443" y="4765573"/>
            <a:ext cx="65780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CED2168-E07E-47CB-68C1-5B8A5C1B5A6F}"/>
              </a:ext>
            </a:extLst>
          </p:cNvPr>
          <p:cNvSpPr txBox="1"/>
          <p:nvPr/>
        </p:nvSpPr>
        <p:spPr>
          <a:xfrm>
            <a:off x="1756322" y="5092225"/>
            <a:ext cx="153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customized program all RTC2 API</a:t>
            </a:r>
            <a:endParaRPr lang="en-SG" sz="1200" b="1" dirty="0"/>
          </a:p>
        </p:txBody>
      </p:sp>
      <p:sp>
        <p:nvSpPr>
          <p:cNvPr id="96" name="Cloud 95">
            <a:extLst>
              <a:ext uri="{FF2B5EF4-FFF2-40B4-BE49-F238E27FC236}">
                <a16:creationId xmlns:a16="http://schemas.microsoft.com/office/drawing/2014/main" id="{67888D0D-3BAB-8CAA-3A71-A3DA432A750A}"/>
              </a:ext>
            </a:extLst>
          </p:cNvPr>
          <p:cNvSpPr/>
          <p:nvPr/>
        </p:nvSpPr>
        <p:spPr>
          <a:xfrm>
            <a:off x="963425" y="3827741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CE1C33B-52B3-5CA1-DCDD-5AFD669B9EF0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2017418" y="4316491"/>
            <a:ext cx="609503" cy="30504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769893A-1D31-75CE-CBB6-1FC4F19E0A26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2003638" y="3717605"/>
            <a:ext cx="623283" cy="1449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loud 111">
            <a:extLst>
              <a:ext uri="{FF2B5EF4-FFF2-40B4-BE49-F238E27FC236}">
                <a16:creationId xmlns:a16="http://schemas.microsoft.com/office/drawing/2014/main" id="{DCCC4B3D-8DD9-AE33-DC25-7E89EC69BE3C}"/>
              </a:ext>
            </a:extLst>
          </p:cNvPr>
          <p:cNvSpPr/>
          <p:nvPr/>
        </p:nvSpPr>
        <p:spPr>
          <a:xfrm>
            <a:off x="9257364" y="4080224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9E304DE-D56A-CB95-BE71-5174AA39F1AB}"/>
              </a:ext>
            </a:extLst>
          </p:cNvPr>
          <p:cNvSpPr/>
          <p:nvPr/>
        </p:nvSpPr>
        <p:spPr>
          <a:xfrm>
            <a:off x="10757811" y="1877604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</a:t>
            </a:r>
            <a:r>
              <a:rPr lang="en-US" sz="1100" b="1" dirty="0" err="1"/>
              <a:t>init</a:t>
            </a:r>
            <a:r>
              <a:rPr lang="en-US" sz="1100" b="1" dirty="0"/>
              <a:t> start  </a:t>
            </a:r>
            <a:endParaRPr lang="en-SG" sz="1100" b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BDC2E7D-B9B2-B453-1A31-722423930C7B}"/>
              </a:ext>
            </a:extLst>
          </p:cNvPr>
          <p:cNvSpPr/>
          <p:nvPr/>
        </p:nvSpPr>
        <p:spPr>
          <a:xfrm>
            <a:off x="9694062" y="2839641"/>
            <a:ext cx="884473" cy="2836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client 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0E1C03F-312D-0848-3EFF-E6D1F5BFEBFD}"/>
              </a:ext>
            </a:extLst>
          </p:cNvPr>
          <p:cNvSpPr/>
          <p:nvPr/>
        </p:nvSpPr>
        <p:spPr>
          <a:xfrm>
            <a:off x="11021156" y="3096230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BA6EAD8-8CCD-18BA-10E7-478536D1135F}"/>
              </a:ext>
            </a:extLst>
          </p:cNvPr>
          <p:cNvCxnSpPr>
            <a:cxnSpLocks/>
          </p:cNvCxnSpPr>
          <p:nvPr/>
        </p:nvCxnSpPr>
        <p:spPr>
          <a:xfrm flipH="1">
            <a:off x="11200047" y="2294503"/>
            <a:ext cx="2" cy="78980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9823CC5D-D01A-652A-2302-1F5D79C13141}"/>
              </a:ext>
            </a:extLst>
          </p:cNvPr>
          <p:cNvCxnSpPr>
            <a:cxnSpLocks/>
            <a:stCxn id="117" idx="1"/>
            <a:endCxn id="118" idx="0"/>
          </p:cNvCxnSpPr>
          <p:nvPr/>
        </p:nvCxnSpPr>
        <p:spPr>
          <a:xfrm rot="10800000" flipV="1">
            <a:off x="10136299" y="2078325"/>
            <a:ext cx="621512" cy="761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6B7F592-D999-8728-E573-46033D360567}"/>
              </a:ext>
            </a:extLst>
          </p:cNvPr>
          <p:cNvSpPr txBox="1"/>
          <p:nvPr/>
        </p:nvSpPr>
        <p:spPr>
          <a:xfrm>
            <a:off x="11198038" y="2430140"/>
            <a:ext cx="102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52AFA19-AE6F-6491-3B15-2917EF40CE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90921" y="3612748"/>
            <a:ext cx="9917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2C4C95-37AF-8EDD-BF7C-2E93443098DF}"/>
              </a:ext>
            </a:extLst>
          </p:cNvPr>
          <p:cNvCxnSpPr>
            <a:cxnSpLocks/>
          </p:cNvCxnSpPr>
          <p:nvPr/>
        </p:nvCxnSpPr>
        <p:spPr>
          <a:xfrm flipH="1">
            <a:off x="9967862" y="3146581"/>
            <a:ext cx="257" cy="9537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73DA3ED-AF07-F41B-860F-AEFC9E526268}"/>
              </a:ext>
            </a:extLst>
          </p:cNvPr>
          <p:cNvCxnSpPr>
            <a:cxnSpLocks/>
            <a:stCxn id="23" idx="3"/>
            <a:endCxn id="112" idx="2"/>
          </p:cNvCxnSpPr>
          <p:nvPr/>
        </p:nvCxnSpPr>
        <p:spPr>
          <a:xfrm flipV="1">
            <a:off x="8558861" y="4385013"/>
            <a:ext cx="702026" cy="101376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B167114-A472-C856-A45A-900F1BD706AE}"/>
              </a:ext>
            </a:extLst>
          </p:cNvPr>
          <p:cNvCxnSpPr>
            <a:cxnSpLocks/>
            <a:stCxn id="112" idx="1"/>
          </p:cNvCxnSpPr>
          <p:nvPr/>
        </p:nvCxnSpPr>
        <p:spPr>
          <a:xfrm rot="5400000">
            <a:off x="8763102" y="4491706"/>
            <a:ext cx="864739" cy="125963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13FE385-168C-28FA-FFAE-D7B47332D5F5}"/>
              </a:ext>
            </a:extLst>
          </p:cNvPr>
          <p:cNvCxnSpPr>
            <a:cxnSpLocks/>
          </p:cNvCxnSpPr>
          <p:nvPr/>
        </p:nvCxnSpPr>
        <p:spPr>
          <a:xfrm flipH="1">
            <a:off x="7123807" y="3612748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172A10-31A1-7E5A-B100-4D8D4D5EE299}"/>
              </a:ext>
            </a:extLst>
          </p:cNvPr>
          <p:cNvCxnSpPr>
            <a:cxnSpLocks/>
          </p:cNvCxnSpPr>
          <p:nvPr/>
        </p:nvCxnSpPr>
        <p:spPr>
          <a:xfrm>
            <a:off x="11202227" y="3518613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7BAE04-6976-38DB-2510-1EB55E3935C3}"/>
              </a:ext>
            </a:extLst>
          </p:cNvPr>
          <p:cNvSpPr/>
          <p:nvPr/>
        </p:nvSpPr>
        <p:spPr>
          <a:xfrm>
            <a:off x="11021156" y="3835219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main functions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ADB53EB-E374-4743-54DC-649FE2B42FE2}"/>
              </a:ext>
            </a:extLst>
          </p:cNvPr>
          <p:cNvCxnSpPr>
            <a:cxnSpLocks/>
            <a:stCxn id="121" idx="1"/>
            <a:endCxn id="118" idx="3"/>
          </p:cNvCxnSpPr>
          <p:nvPr/>
        </p:nvCxnSpPr>
        <p:spPr>
          <a:xfrm rot="10800000">
            <a:off x="10578536" y="2981490"/>
            <a:ext cx="442621" cy="33018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A7FEBCE4-12B9-D66B-48CA-E89ABD35540D}"/>
              </a:ext>
            </a:extLst>
          </p:cNvPr>
          <p:cNvCxnSpPr>
            <a:cxnSpLocks/>
            <a:endCxn id="150" idx="1"/>
          </p:cNvCxnSpPr>
          <p:nvPr/>
        </p:nvCxnSpPr>
        <p:spPr>
          <a:xfrm rot="16200000" flipH="1">
            <a:off x="10245552" y="3275059"/>
            <a:ext cx="880116" cy="671092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30589DC-ACF3-0E35-3A0E-6881FF6F9E98}"/>
              </a:ext>
            </a:extLst>
          </p:cNvPr>
          <p:cNvSpPr txBox="1"/>
          <p:nvPr/>
        </p:nvSpPr>
        <p:spPr>
          <a:xfrm>
            <a:off x="9430658" y="1295258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Malicious action emulation program workflow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7E62AE0-D45A-BD76-A097-29E52B347514}"/>
              </a:ext>
            </a:extLst>
          </p:cNvPr>
          <p:cNvSpPr txBox="1"/>
          <p:nvPr/>
        </p:nvSpPr>
        <p:spPr>
          <a:xfrm>
            <a:off x="694981" y="1220503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Red team user / program workflow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3CBC29D-53C8-988F-5B93-4FF4102D912F}"/>
              </a:ext>
            </a:extLst>
          </p:cNvPr>
          <p:cNvCxnSpPr>
            <a:cxnSpLocks/>
          </p:cNvCxnSpPr>
          <p:nvPr/>
        </p:nvCxnSpPr>
        <p:spPr>
          <a:xfrm>
            <a:off x="3053272" y="6130621"/>
            <a:ext cx="351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5F67AB9-A5EA-B2BB-E6BA-4B206C5D540F}"/>
              </a:ext>
            </a:extLst>
          </p:cNvPr>
          <p:cNvCxnSpPr>
            <a:cxnSpLocks/>
          </p:cNvCxnSpPr>
          <p:nvPr/>
        </p:nvCxnSpPr>
        <p:spPr>
          <a:xfrm>
            <a:off x="951826" y="6096069"/>
            <a:ext cx="39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1C9723B-BBF7-EFD0-8A82-8AC6321C2705}"/>
              </a:ext>
            </a:extLst>
          </p:cNvPr>
          <p:cNvSpPr txBox="1"/>
          <p:nvPr/>
        </p:nvSpPr>
        <p:spPr>
          <a:xfrm>
            <a:off x="1342085" y="5978654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Program execution flow </a:t>
            </a:r>
            <a:endParaRPr lang="en-SG" sz="10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D60869D-5619-FBDA-DB5E-11076CDDF64A}"/>
              </a:ext>
            </a:extLst>
          </p:cNvPr>
          <p:cNvSpPr txBox="1"/>
          <p:nvPr/>
        </p:nvSpPr>
        <p:spPr>
          <a:xfrm>
            <a:off x="3425581" y="6003934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Red team communication</a:t>
            </a:r>
            <a:endParaRPr lang="en-SG" sz="10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FC1D2ED-D582-C15A-0A83-A086C8ED7B5C}"/>
              </a:ext>
            </a:extLst>
          </p:cNvPr>
          <p:cNvCxnSpPr>
            <a:cxnSpLocks/>
          </p:cNvCxnSpPr>
          <p:nvPr/>
        </p:nvCxnSpPr>
        <p:spPr>
          <a:xfrm>
            <a:off x="5125531" y="6145204"/>
            <a:ext cx="2930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509A2FDA-0F54-C698-D5B6-5DA9F29E8859}"/>
              </a:ext>
            </a:extLst>
          </p:cNvPr>
          <p:cNvSpPr txBox="1"/>
          <p:nvPr/>
        </p:nvSpPr>
        <p:spPr>
          <a:xfrm>
            <a:off x="5390699" y="6022093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tasks assignment flow</a:t>
            </a:r>
            <a:endParaRPr lang="en-SG" sz="1000" b="1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4ECD996-008E-A6B7-37E6-A7AF8711BDC6}"/>
              </a:ext>
            </a:extLst>
          </p:cNvPr>
          <p:cNvCxnSpPr>
            <a:cxnSpLocks/>
          </p:cNvCxnSpPr>
          <p:nvPr/>
        </p:nvCxnSpPr>
        <p:spPr>
          <a:xfrm>
            <a:off x="7390675" y="6166941"/>
            <a:ext cx="29308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E95235A-5B69-B613-7148-416C934BA6CC}"/>
              </a:ext>
            </a:extLst>
          </p:cNvPr>
          <p:cNvSpPr txBox="1"/>
          <p:nvPr/>
        </p:nvSpPr>
        <p:spPr>
          <a:xfrm>
            <a:off x="7692742" y="6031256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state data flow</a:t>
            </a:r>
            <a:endParaRPr lang="en-SG" sz="1000" b="1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9CACC38-251D-921D-FA2B-6F5A9C64D619}"/>
              </a:ext>
            </a:extLst>
          </p:cNvPr>
          <p:cNvCxnSpPr>
            <a:cxnSpLocks/>
          </p:cNvCxnSpPr>
          <p:nvPr/>
        </p:nvCxnSpPr>
        <p:spPr>
          <a:xfrm flipH="1">
            <a:off x="9430658" y="6145204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EF275A41-76DF-04E0-261F-5B7F715DA158}"/>
              </a:ext>
            </a:extLst>
          </p:cNvPr>
          <p:cNvSpPr txBox="1"/>
          <p:nvPr/>
        </p:nvSpPr>
        <p:spPr>
          <a:xfrm>
            <a:off x="9694062" y="6003933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Internal function call</a:t>
            </a:r>
            <a:endParaRPr lang="en-SG" sz="1000" b="1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9E2142F1-2715-1BEA-CAD3-CF550B8D898A}"/>
              </a:ext>
            </a:extLst>
          </p:cNvPr>
          <p:cNvCxnSpPr>
            <a:cxnSpLocks/>
          </p:cNvCxnSpPr>
          <p:nvPr/>
        </p:nvCxnSpPr>
        <p:spPr>
          <a:xfrm>
            <a:off x="7051017" y="3961358"/>
            <a:ext cx="0" cy="125669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1FE3935-8B32-E464-74C4-EE6BE2D81B46}"/>
              </a:ext>
            </a:extLst>
          </p:cNvPr>
          <p:cNvCxnSpPr>
            <a:cxnSpLocks/>
          </p:cNvCxnSpPr>
          <p:nvPr/>
        </p:nvCxnSpPr>
        <p:spPr>
          <a:xfrm>
            <a:off x="8328129" y="4050662"/>
            <a:ext cx="0" cy="114570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53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1327</Words>
  <Application>Microsoft Office PowerPoint</Application>
  <PresentationFormat>Widescreen</PresentationFormat>
  <Paragraphs>333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98</cp:revision>
  <dcterms:created xsi:type="dcterms:W3CDTF">2023-10-19T02:43:42Z</dcterms:created>
  <dcterms:modified xsi:type="dcterms:W3CDTF">2024-01-01T15:33:14Z</dcterms:modified>
</cp:coreProperties>
</file>