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1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394960" cy="124899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82E1790-8672-3AF2-FE36-26856E8DE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0877" y="2949994"/>
            <a:ext cx="433728" cy="433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95F98F-4F0A-A5A3-0B49-274BD40C7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66" y="3172597"/>
            <a:ext cx="610172" cy="512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563" y="3142686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34EDC3-FD74-A992-3B25-16C195D84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588" y="2334709"/>
            <a:ext cx="630909" cy="4659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stCxn id="14" idx="1"/>
            <a:endCxn id="11" idx="0"/>
          </p:cNvCxnSpPr>
          <p:nvPr/>
        </p:nvCxnSpPr>
        <p:spPr>
          <a:xfrm rot="10800000">
            <a:off x="4065540" y="3037035"/>
            <a:ext cx="1189227" cy="391964"/>
          </a:xfrm>
          <a:prstGeom prst="bentConnector4">
            <a:avLst>
              <a:gd name="adj1" fmla="val 39845"/>
              <a:gd name="adj2" fmla="val 158322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707554" y="3299173"/>
            <a:ext cx="168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738325" y="2321813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49711" y="3689291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stCxn id="6" idx="1"/>
            <a:endCxn id="16" idx="2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  <a:endCxn id="16" idx="2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/>
              <a:t>Internet</a:t>
            </a:r>
            <a:r>
              <a:rPr lang="en-SG" dirty="0"/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stCxn id="16" idx="0"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031033" y="2228483"/>
            <a:ext cx="214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outside company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5887275" y="335198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832794" y="1359093"/>
            <a:ext cx="165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8226" y="1638490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643872" y="1678811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16957" y="2083188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742" y="2228483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643872" y="2165035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9268226" y="2651259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5853" y="1448035"/>
            <a:ext cx="1265549" cy="78141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35638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778654" y="2672995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209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8</cp:revision>
  <dcterms:created xsi:type="dcterms:W3CDTF">2023-10-19T02:43:42Z</dcterms:created>
  <dcterms:modified xsi:type="dcterms:W3CDTF">2023-10-26T10:01:58Z</dcterms:modified>
</cp:coreProperties>
</file>