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7" r:id="rId15"/>
    <p:sldId id="308" r:id="rId16"/>
    <p:sldId id="309" r:id="rId17"/>
    <p:sldId id="302" r:id="rId18"/>
    <p:sldId id="305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0A-444A-B440-67691A51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ACD3-E340-4597-A58C-8551D22C54A3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0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7/7/2024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18002"/>
              </p:ext>
            </p:extLst>
          </p:nvPr>
        </p:nvGraphicFramePr>
        <p:xfrm>
          <a:off x="421639" y="447040"/>
          <a:ext cx="7005321" cy="248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621376"/>
              </p:ext>
            </p:extLst>
          </p:nvPr>
        </p:nvGraphicFramePr>
        <p:xfrm>
          <a:off x="421638" y="3525520"/>
          <a:ext cx="7005321" cy="274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D4881-48DF-E2B5-4837-655F4368E55B}"/>
              </a:ext>
            </a:extLst>
          </p:cNvPr>
          <p:cNvSpPr/>
          <p:nvPr/>
        </p:nvSpPr>
        <p:spPr>
          <a:xfrm>
            <a:off x="4087253" y="761546"/>
            <a:ext cx="1124827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Ninja Malware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6E4E27-A91C-0F36-C59F-8080B54A028D}"/>
              </a:ext>
            </a:extLst>
          </p:cNvPr>
          <p:cNvCxnSpPr>
            <a:cxnSpLocks/>
          </p:cNvCxnSpPr>
          <p:nvPr/>
        </p:nvCxnSpPr>
        <p:spPr>
          <a:xfrm flipH="1" flipV="1">
            <a:off x="4649666" y="1097279"/>
            <a:ext cx="775774" cy="600119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1CDDCE-2CF0-2BAD-9C06-2AC8791C0D19}"/>
              </a:ext>
            </a:extLst>
          </p:cNvPr>
          <p:cNvSpPr/>
          <p:nvPr/>
        </p:nvSpPr>
        <p:spPr>
          <a:xfrm>
            <a:off x="4964626" y="1697398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Trojan  Malware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1E532A-632C-79D1-03FA-F52205CFC634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3441411" y="1097279"/>
            <a:ext cx="1208256" cy="935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F0B4C-DD25-FA3E-7FB6-29D5C3223326}"/>
              </a:ext>
            </a:extLst>
          </p:cNvPr>
          <p:cNvSpPr/>
          <p:nvPr/>
        </p:nvSpPr>
        <p:spPr>
          <a:xfrm>
            <a:off x="2795568" y="2033131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Ettercap wrapper Malware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2BF0F-9B86-C5DA-316C-979189DBC5E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41410" y="2429372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89F0D-2CEC-A15D-C867-CAD600464D1E}"/>
              </a:ext>
            </a:extLst>
          </p:cNvPr>
          <p:cNvSpPr/>
          <p:nvPr/>
        </p:nvSpPr>
        <p:spPr>
          <a:xfrm>
            <a:off x="2753854" y="2814320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ARP spoofing attack Malware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E675F-D658-8576-9381-3FFB790253D8}"/>
              </a:ext>
            </a:extLst>
          </p:cNvPr>
          <p:cNvSpPr/>
          <p:nvPr/>
        </p:nvSpPr>
        <p:spPr>
          <a:xfrm>
            <a:off x="2753853" y="364743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Man in the middle attack Malware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76725B-DC37-0AB0-CC70-562258EA5C08}"/>
              </a:ext>
            </a:extLst>
          </p:cNvPr>
          <p:cNvCxnSpPr>
            <a:cxnSpLocks/>
          </p:cNvCxnSpPr>
          <p:nvPr/>
        </p:nvCxnSpPr>
        <p:spPr>
          <a:xfrm flipV="1">
            <a:off x="3441410" y="323652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D031FA-A303-6683-5011-E56DB3674EB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5140960" y="2033131"/>
            <a:ext cx="445233" cy="53385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7EB1E1-F92D-9015-ACF1-FF6A3108464B}"/>
              </a:ext>
            </a:extLst>
          </p:cNvPr>
          <p:cNvSpPr/>
          <p:nvPr/>
        </p:nvSpPr>
        <p:spPr>
          <a:xfrm>
            <a:off x="4495117" y="2566984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Backdoor trojan Malware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DD7636-26E8-13DD-E0D6-ADD93F1E6096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586193" y="2033131"/>
            <a:ext cx="978295" cy="533852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74611-9BA4-E6EC-5923-9703EE881DB0}"/>
              </a:ext>
            </a:extLst>
          </p:cNvPr>
          <p:cNvSpPr/>
          <p:nvPr/>
        </p:nvSpPr>
        <p:spPr>
          <a:xfrm>
            <a:off x="6194665" y="2566983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Spy trojan Malware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DAA1C3-1969-BB79-F283-CA92AF6188FF}"/>
              </a:ext>
            </a:extLst>
          </p:cNvPr>
          <p:cNvCxnSpPr>
            <a:cxnSpLocks/>
          </p:cNvCxnSpPr>
          <p:nvPr/>
        </p:nvCxnSpPr>
        <p:spPr>
          <a:xfrm flipV="1">
            <a:off x="5120100" y="2968191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6A02AB-A947-1F80-DE76-87BB60445C32}"/>
              </a:ext>
            </a:extLst>
          </p:cNvPr>
          <p:cNvSpPr/>
          <p:nvPr/>
        </p:nvSpPr>
        <p:spPr>
          <a:xfrm>
            <a:off x="4517294" y="3365789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Data injector Malware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0D1791-74A0-8EFF-66AC-2514C108D441}"/>
              </a:ext>
            </a:extLst>
          </p:cNvPr>
          <p:cNvCxnSpPr>
            <a:cxnSpLocks/>
            <a:stCxn id="39" idx="0"/>
            <a:endCxn id="4" idx="2"/>
          </p:cNvCxnSpPr>
          <p:nvPr/>
        </p:nvCxnSpPr>
        <p:spPr>
          <a:xfrm flipV="1">
            <a:off x="1680217" y="1097279"/>
            <a:ext cx="2969450" cy="107346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39F0A68-F376-2FFF-E325-A57962F9FDAB}"/>
              </a:ext>
            </a:extLst>
          </p:cNvPr>
          <p:cNvSpPr/>
          <p:nvPr/>
        </p:nvSpPr>
        <p:spPr>
          <a:xfrm>
            <a:off x="1191069" y="2170742"/>
            <a:ext cx="97829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OS attack Malware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BB9CDC-98C4-ED81-1771-5B0033E27D7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V="1">
            <a:off x="715040" y="2566983"/>
            <a:ext cx="965177" cy="50523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5D3ED57-3F2A-CA72-A99C-38AD620BEFA6}"/>
              </a:ext>
            </a:extLst>
          </p:cNvPr>
          <p:cNvSpPr/>
          <p:nvPr/>
        </p:nvSpPr>
        <p:spPr>
          <a:xfrm>
            <a:off x="239010" y="3072213"/>
            <a:ext cx="952059" cy="5492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collection  Malware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895E13-5467-E9BB-17CF-15B84EBF3A16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662825" y="2566983"/>
            <a:ext cx="17392" cy="119504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050D91-919C-2F67-70C9-6FBC4E78EEA0}"/>
              </a:ext>
            </a:extLst>
          </p:cNvPr>
          <p:cNvSpPr/>
          <p:nvPr/>
        </p:nvSpPr>
        <p:spPr>
          <a:xfrm>
            <a:off x="1034373" y="373046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Ransomware Malware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B6DDBA-E38B-BFC3-44E9-0D85B6300141}"/>
              </a:ext>
            </a:extLst>
          </p:cNvPr>
          <p:cNvCxnSpPr>
            <a:cxnSpLocks/>
            <a:stCxn id="59" idx="0"/>
            <a:endCxn id="4" idx="2"/>
          </p:cNvCxnSpPr>
          <p:nvPr/>
        </p:nvCxnSpPr>
        <p:spPr>
          <a:xfrm flipH="1" flipV="1">
            <a:off x="4649667" y="1097279"/>
            <a:ext cx="2494619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DAC5FD1-AD1C-BB66-3318-14F2A2350D36}"/>
              </a:ext>
            </a:extLst>
          </p:cNvPr>
          <p:cNvSpPr/>
          <p:nvPr/>
        </p:nvSpPr>
        <p:spPr>
          <a:xfrm>
            <a:off x="6522719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DDoS Attack Malware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EC33C1-189E-B4E4-05D7-4FE83CBBE889}"/>
              </a:ext>
            </a:extLst>
          </p:cNvPr>
          <p:cNvCxnSpPr>
            <a:cxnSpLocks/>
          </p:cNvCxnSpPr>
          <p:nvPr/>
        </p:nvCxnSpPr>
        <p:spPr>
          <a:xfrm flipV="1">
            <a:off x="5140958" y="3741756"/>
            <a:ext cx="1" cy="38494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0F6DFCF-1ED3-50B4-2039-80542A8AD983}"/>
              </a:ext>
            </a:extLst>
          </p:cNvPr>
          <p:cNvSpPr/>
          <p:nvPr/>
        </p:nvSpPr>
        <p:spPr>
          <a:xfrm>
            <a:off x="4566237" y="4123503"/>
            <a:ext cx="1291685" cy="396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False Command  injector Malware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E2B185-9B19-FB17-FF78-BC5A17227B14}"/>
              </a:ext>
            </a:extLst>
          </p:cNvPr>
          <p:cNvSpPr/>
          <p:nvPr/>
        </p:nvSpPr>
        <p:spPr>
          <a:xfrm>
            <a:off x="8008911" y="1964324"/>
            <a:ext cx="1243134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Phishing email distributor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DCCCB3-AECE-7CBD-B2AE-769911BF4FE3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flipH="1" flipV="1">
            <a:off x="4649667" y="1097279"/>
            <a:ext cx="3980811" cy="86704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B3028B-36F5-F1F1-0F9A-1201E54EA5AC}"/>
              </a:ext>
            </a:extLst>
          </p:cNvPr>
          <p:cNvSpPr/>
          <p:nvPr/>
        </p:nvSpPr>
        <p:spPr>
          <a:xfrm>
            <a:off x="2800349" y="1348740"/>
            <a:ext cx="3543301" cy="2904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3A25-A070-995A-F25B-260EFF8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2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DC555-AFB5-9D9B-9368-7A4D7247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0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98BCCB-CC37-9F75-FB39-31F2DF7F9ACB}"/>
              </a:ext>
            </a:extLst>
          </p:cNvPr>
          <p:cNvSpPr/>
          <p:nvPr/>
        </p:nvSpPr>
        <p:spPr>
          <a:xfrm>
            <a:off x="4180184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A8D2C-3CB6-079D-2948-77418481E945}"/>
              </a:ext>
            </a:extLst>
          </p:cNvPr>
          <p:cNvSpPr/>
          <p:nvPr/>
        </p:nvSpPr>
        <p:spPr>
          <a:xfrm rot="10800000">
            <a:off x="4164637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89F9C-4F5B-F1BA-A1FB-0F4FC94F8B3E}"/>
              </a:ext>
            </a:extLst>
          </p:cNvPr>
          <p:cNvSpPr txBox="1"/>
          <p:nvPr/>
        </p:nvSpPr>
        <p:spPr>
          <a:xfrm>
            <a:off x="2976438" y="3176141"/>
            <a:ext cx="3107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A6AA-1231-AD73-4B89-8E14D9B3EE90}"/>
              </a:ext>
            </a:extLst>
          </p:cNvPr>
          <p:cNvSpPr txBox="1"/>
          <p:nvPr/>
        </p:nvSpPr>
        <p:spPr>
          <a:xfrm>
            <a:off x="2929418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D2B0-8551-5426-C827-2A5031272A4E}"/>
              </a:ext>
            </a:extLst>
          </p:cNvPr>
          <p:cNvSpPr txBox="1"/>
          <p:nvPr/>
        </p:nvSpPr>
        <p:spPr>
          <a:xfrm>
            <a:off x="4723996" y="1532187"/>
            <a:ext cx="1748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9605B1C1-8153-94FF-379B-ED737606D192}"/>
              </a:ext>
            </a:extLst>
          </p:cNvPr>
          <p:cNvSpPr/>
          <p:nvPr/>
        </p:nvSpPr>
        <p:spPr>
          <a:xfrm>
            <a:off x="1722922" y="626662"/>
            <a:ext cx="7741003" cy="556238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1DF361-89E5-2AE7-590B-B1AACAE6D65C}"/>
              </a:ext>
            </a:extLst>
          </p:cNvPr>
          <p:cNvCxnSpPr/>
          <p:nvPr/>
        </p:nvCxnSpPr>
        <p:spPr>
          <a:xfrm>
            <a:off x="4740579" y="626662"/>
            <a:ext cx="0" cy="545752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906EFB4-6F60-AC1A-B6F7-55FFB58D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29" y="93053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A15B2-2312-CC64-D790-EE326A8D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19" y="2029552"/>
            <a:ext cx="419367" cy="4333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FB8FC-E5DF-2C44-D654-57C867736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946" y="2029552"/>
            <a:ext cx="670729" cy="46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43714-B04F-9F23-03FC-E31091F8A6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0289" y="2246225"/>
            <a:ext cx="303193" cy="29825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F2F6840-0D70-5AE5-E150-2BA61B83662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6085547" y="1454016"/>
            <a:ext cx="556300" cy="594772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689370A-3D01-BC45-40A8-119190E229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6668493" y="1465842"/>
            <a:ext cx="556300" cy="571120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B91322-89A2-97BD-6B4F-DAD4D56093FE}"/>
              </a:ext>
            </a:extLst>
          </p:cNvPr>
          <p:cNvSpPr txBox="1"/>
          <p:nvPr/>
        </p:nvSpPr>
        <p:spPr>
          <a:xfrm>
            <a:off x="4799224" y="2043462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CMD such as reverse shell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89569-F1E1-0385-FF59-17D2FA04BCC4}"/>
              </a:ext>
            </a:extLst>
          </p:cNvPr>
          <p:cNvSpPr txBox="1"/>
          <p:nvPr/>
        </p:nvSpPr>
        <p:spPr>
          <a:xfrm>
            <a:off x="7618075" y="1988854"/>
            <a:ext cx="968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code such as 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E78D1B-B23E-5C6C-11AB-AF2138BBF90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66310" y="2499061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11C89B-2719-9318-5F37-42CCDF018EBA}"/>
              </a:ext>
            </a:extLst>
          </p:cNvPr>
          <p:cNvCxnSpPr>
            <a:cxnSpLocks/>
          </p:cNvCxnSpPr>
          <p:nvPr/>
        </p:nvCxnSpPr>
        <p:spPr>
          <a:xfrm flipH="1">
            <a:off x="7227540" y="2494802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ACC2EE5-0858-A34B-EA88-2609539E1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75" y="1201894"/>
            <a:ext cx="1744782" cy="13321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DD5713-F64A-20C4-56A8-0BF3A7F9B943}"/>
              </a:ext>
            </a:extLst>
          </p:cNvPr>
          <p:cNvSpPr txBox="1"/>
          <p:nvPr/>
        </p:nvSpPr>
        <p:spPr>
          <a:xfrm>
            <a:off x="2596086" y="924895"/>
            <a:ext cx="17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Normal data structure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BAB823-1426-7A48-5DAF-23395323823B}"/>
              </a:ext>
            </a:extLst>
          </p:cNvPr>
          <p:cNvCxnSpPr>
            <a:cxnSpLocks/>
          </p:cNvCxnSpPr>
          <p:nvPr/>
        </p:nvCxnSpPr>
        <p:spPr>
          <a:xfrm flipH="1">
            <a:off x="3600465" y="2534092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48004-3649-0FCD-884E-7B2F46868242}"/>
              </a:ext>
            </a:extLst>
          </p:cNvPr>
          <p:cNvSpPr/>
          <p:nvPr/>
        </p:nvSpPr>
        <p:spPr>
          <a:xfrm>
            <a:off x="2596086" y="2848014"/>
            <a:ext cx="1956662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Serialization Program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A073A-39BF-9700-AF77-FBCF54AB75B7}"/>
              </a:ext>
            </a:extLst>
          </p:cNvPr>
          <p:cNvSpPr/>
          <p:nvPr/>
        </p:nvSpPr>
        <p:spPr>
          <a:xfrm>
            <a:off x="5751010" y="2808724"/>
            <a:ext cx="1816367" cy="354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Pickle Bomb Builder </a:t>
            </a:r>
            <a:endParaRPr lang="en-SG" sz="12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C1011B6-4107-DA24-4833-C4F2CCCD0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4879" y="3556486"/>
            <a:ext cx="408055" cy="4839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AD5437-1C5B-F468-4C5B-795BF43E4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867" y="3556486"/>
            <a:ext cx="465402" cy="48391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8DD366-26F6-692D-AEC7-886AD36B85C4}"/>
              </a:ext>
            </a:extLst>
          </p:cNvPr>
          <p:cNvCxnSpPr>
            <a:cxnSpLocks/>
          </p:cNvCxnSpPr>
          <p:nvPr/>
        </p:nvCxnSpPr>
        <p:spPr>
          <a:xfrm flipH="1">
            <a:off x="3057807" y="3183496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07D1C-5B60-109E-6F0B-D454702175A9}"/>
              </a:ext>
            </a:extLst>
          </p:cNvPr>
          <p:cNvCxnSpPr>
            <a:cxnSpLocks/>
          </p:cNvCxnSpPr>
          <p:nvPr/>
        </p:nvCxnSpPr>
        <p:spPr>
          <a:xfrm flipH="1">
            <a:off x="4099892" y="3183747"/>
            <a:ext cx="1" cy="31392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E3C087-5867-B78D-1956-0AFE5FD31556}"/>
              </a:ext>
            </a:extLst>
          </p:cNvPr>
          <p:cNvCxnSpPr>
            <a:cxnSpLocks/>
          </p:cNvCxnSpPr>
          <p:nvPr/>
        </p:nvCxnSpPr>
        <p:spPr>
          <a:xfrm flipH="1">
            <a:off x="6066309" y="3183496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C03FEB-2F0B-0A0F-6611-9F6B5BD6B76E}"/>
              </a:ext>
            </a:extLst>
          </p:cNvPr>
          <p:cNvCxnSpPr>
            <a:cxnSpLocks/>
          </p:cNvCxnSpPr>
          <p:nvPr/>
        </p:nvCxnSpPr>
        <p:spPr>
          <a:xfrm flipH="1">
            <a:off x="7214735" y="3183496"/>
            <a:ext cx="1" cy="313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8EDAEE83-C979-1C48-95C5-97736A968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688" y="3517844"/>
            <a:ext cx="408055" cy="4839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3E8746E-19DC-4006-4ADE-E006BEDD4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4839" y="3497418"/>
            <a:ext cx="465402" cy="483912"/>
          </a:xfrm>
          <a:prstGeom prst="rect">
            <a:avLst/>
          </a:prstGeom>
        </p:spPr>
      </p:pic>
      <p:pic>
        <p:nvPicPr>
          <p:cNvPr id="38" name="Picture 37" descr="A red bomb with a star&#10;&#10;Description automatically generated">
            <a:extLst>
              <a:ext uri="{FF2B5EF4-FFF2-40B4-BE49-F238E27FC236}">
                <a16:creationId xmlns:a16="http://schemas.microsoft.com/office/drawing/2014/main" id="{46EE379C-B487-B8F2-174F-6DB753BC58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6309" y="3371420"/>
            <a:ext cx="431733" cy="350087"/>
          </a:xfrm>
          <a:prstGeom prst="rect">
            <a:avLst/>
          </a:prstGeom>
        </p:spPr>
      </p:pic>
      <p:pic>
        <p:nvPicPr>
          <p:cNvPr id="41" name="Picture 40" descr="A red bomb with a star&#10;&#10;Description automatically generated">
            <a:extLst>
              <a:ext uri="{FF2B5EF4-FFF2-40B4-BE49-F238E27FC236}">
                <a16:creationId xmlns:a16="http://schemas.microsoft.com/office/drawing/2014/main" id="{6D35B55A-66C0-B385-C4E4-F239737A90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0289" y="3369642"/>
            <a:ext cx="431733" cy="3500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A07838-9F61-C868-2FEC-9C77EEDFAF1B}"/>
              </a:ext>
            </a:extLst>
          </p:cNvPr>
          <p:cNvSpPr txBox="1"/>
          <p:nvPr/>
        </p:nvSpPr>
        <p:spPr>
          <a:xfrm>
            <a:off x="4860816" y="3369942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Byte format Pickle Bomb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7C4992-7996-9CAA-E373-EE695C2BCE76}"/>
              </a:ext>
            </a:extLst>
          </p:cNvPr>
          <p:cNvSpPr txBox="1"/>
          <p:nvPr/>
        </p:nvSpPr>
        <p:spPr>
          <a:xfrm>
            <a:off x="7652868" y="3354460"/>
            <a:ext cx="10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Text format Pickle Bomb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B405DC-4706-5497-D301-47E0EB9884A2}"/>
              </a:ext>
            </a:extLst>
          </p:cNvPr>
          <p:cNvSpPr/>
          <p:nvPr/>
        </p:nvSpPr>
        <p:spPr>
          <a:xfrm>
            <a:off x="3600465" y="4566713"/>
            <a:ext cx="2897573" cy="3357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Deserialization Program</a:t>
            </a:r>
            <a:endParaRPr lang="en-SG" sz="1200" b="1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E590B75-000E-5EB0-4133-DF8C30CEAC85}"/>
              </a:ext>
            </a:extLst>
          </p:cNvPr>
          <p:cNvCxnSpPr>
            <a:cxnSpLocks/>
            <a:stCxn id="30" idx="2"/>
            <a:endCxn id="52" idx="0"/>
          </p:cNvCxnSpPr>
          <p:nvPr/>
        </p:nvCxnSpPr>
        <p:spPr>
          <a:xfrm rot="16200000" flipH="1">
            <a:off x="3209151" y="3910152"/>
            <a:ext cx="466379" cy="7268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9550078-ACDB-A190-707A-C46C690D0A64}"/>
              </a:ext>
            </a:extLst>
          </p:cNvPr>
          <p:cNvCxnSpPr>
            <a:cxnSpLocks/>
            <a:stCxn id="40" idx="2"/>
            <a:endCxn id="60" idx="0"/>
          </p:cNvCxnSpPr>
          <p:nvPr/>
        </p:nvCxnSpPr>
        <p:spPr>
          <a:xfrm rot="5400000">
            <a:off x="6321916" y="3601152"/>
            <a:ext cx="525446" cy="1285803"/>
          </a:xfrm>
          <a:prstGeom prst="bentConnector3">
            <a:avLst>
              <a:gd name="adj1" fmla="val 7198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410293A-BBF3-6527-147A-4F5EF881D00A}"/>
              </a:ext>
            </a:extLst>
          </p:cNvPr>
          <p:cNvSpPr/>
          <p:nvPr/>
        </p:nvSpPr>
        <p:spPr>
          <a:xfrm>
            <a:off x="3711725" y="4506776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7F63D5-5673-4574-5AAB-B6D30EA80FDC}"/>
              </a:ext>
            </a:extLst>
          </p:cNvPr>
          <p:cNvSpPr/>
          <p:nvPr/>
        </p:nvSpPr>
        <p:spPr>
          <a:xfrm>
            <a:off x="4126233" y="4507644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B68AA2E-33EB-E402-D04C-6E6BA6E3F169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 rot="16200000" flipH="1">
            <a:off x="3928802" y="4216164"/>
            <a:ext cx="467246" cy="1157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DB0627-ED1A-B882-A52C-C4716070A88A}"/>
              </a:ext>
            </a:extLst>
          </p:cNvPr>
          <p:cNvSpPr/>
          <p:nvPr/>
        </p:nvSpPr>
        <p:spPr>
          <a:xfrm>
            <a:off x="5451190" y="4507643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FD2864-6AEC-F17A-F1A2-242BE5D4942C}"/>
              </a:ext>
            </a:extLst>
          </p:cNvPr>
          <p:cNvSpPr/>
          <p:nvPr/>
        </p:nvSpPr>
        <p:spPr>
          <a:xfrm>
            <a:off x="5847688" y="4506776"/>
            <a:ext cx="188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0AB5813-7EAF-E126-1313-BC8AE79264A4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 rot="5400000">
            <a:off x="5545534" y="4001461"/>
            <a:ext cx="505888" cy="50647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A841A6-9D37-CFB4-D152-871176674893}"/>
              </a:ext>
            </a:extLst>
          </p:cNvPr>
          <p:cNvSpPr txBox="1"/>
          <p:nvPr/>
        </p:nvSpPr>
        <p:spPr>
          <a:xfrm>
            <a:off x="2353372" y="3663434"/>
            <a:ext cx="78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Byte format data file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79EC9A-E096-0689-313E-5277395C7F14}"/>
              </a:ext>
            </a:extLst>
          </p:cNvPr>
          <p:cNvSpPr txBox="1"/>
          <p:nvPr/>
        </p:nvSpPr>
        <p:spPr>
          <a:xfrm>
            <a:off x="3335827" y="3634196"/>
            <a:ext cx="7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Text format data file 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C006431-80F6-C3E5-F91F-B2577E0E76EF}"/>
              </a:ext>
            </a:extLst>
          </p:cNvPr>
          <p:cNvCxnSpPr>
            <a:cxnSpLocks/>
          </p:cNvCxnSpPr>
          <p:nvPr/>
        </p:nvCxnSpPr>
        <p:spPr>
          <a:xfrm>
            <a:off x="3715889" y="4915696"/>
            <a:ext cx="0" cy="2070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240380-BCE8-4FFE-7756-A5A782F3E828}"/>
              </a:ext>
            </a:extLst>
          </p:cNvPr>
          <p:cNvSpPr/>
          <p:nvPr/>
        </p:nvSpPr>
        <p:spPr>
          <a:xfrm>
            <a:off x="2887102" y="5157582"/>
            <a:ext cx="1157520" cy="3357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structure</a:t>
            </a:r>
            <a:endParaRPr lang="en-SG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97DCE1-1EBE-CB29-94D2-D1CBB593E8D2}"/>
              </a:ext>
            </a:extLst>
          </p:cNvPr>
          <p:cNvSpPr/>
          <p:nvPr/>
        </p:nvSpPr>
        <p:spPr>
          <a:xfrm>
            <a:off x="4825146" y="5108146"/>
            <a:ext cx="1068795" cy="335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Reverse shell</a:t>
            </a:r>
            <a:endParaRPr lang="en-SG" sz="1200" b="1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5C2D22-5682-A1A7-72D6-2CC8C3D93163}"/>
              </a:ext>
            </a:extLst>
          </p:cNvPr>
          <p:cNvCxnSpPr>
            <a:cxnSpLocks/>
          </p:cNvCxnSpPr>
          <p:nvPr/>
        </p:nvCxnSpPr>
        <p:spPr>
          <a:xfrm flipH="1">
            <a:off x="5352948" y="4915696"/>
            <a:ext cx="0" cy="2017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3B95D4-36EE-EC3E-65A8-595CA213E4C4}"/>
              </a:ext>
            </a:extLst>
          </p:cNvPr>
          <p:cNvCxnSpPr>
            <a:cxnSpLocks/>
          </p:cNvCxnSpPr>
          <p:nvPr/>
        </p:nvCxnSpPr>
        <p:spPr>
          <a:xfrm flipH="1">
            <a:off x="6182269" y="4907883"/>
            <a:ext cx="0" cy="2017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4786CAE-A59E-DC8B-858A-37E6F512EFFA}"/>
              </a:ext>
            </a:extLst>
          </p:cNvPr>
          <p:cNvSpPr/>
          <p:nvPr/>
        </p:nvSpPr>
        <p:spPr>
          <a:xfrm>
            <a:off x="6066309" y="5108146"/>
            <a:ext cx="1271399" cy="3357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Remote trojan </a:t>
            </a:r>
            <a:endParaRPr lang="en-SG" sz="1200" b="1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AAEE2DE-FD44-7C05-150E-0C4C3819B307}"/>
              </a:ext>
            </a:extLst>
          </p:cNvPr>
          <p:cNvCxnSpPr>
            <a:cxnSpLocks/>
            <a:stCxn id="77" idx="3"/>
            <a:endCxn id="4" idx="3"/>
          </p:cNvCxnSpPr>
          <p:nvPr/>
        </p:nvCxnSpPr>
        <p:spPr>
          <a:xfrm flipH="1" flipV="1">
            <a:off x="6905836" y="1201895"/>
            <a:ext cx="431872" cy="4074118"/>
          </a:xfrm>
          <a:prstGeom prst="bentConnector3">
            <a:avLst>
              <a:gd name="adj1" fmla="val -36718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1908B07-1855-50CD-7E1A-43070D135B4A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 flipV="1">
            <a:off x="7069709" y="3575155"/>
            <a:ext cx="158558" cy="3578889"/>
          </a:xfrm>
          <a:prstGeom prst="bentConnector4">
            <a:avLst>
              <a:gd name="adj1" fmla="val -144174"/>
              <a:gd name="adj2" fmla="val 9969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644F9C-9494-62E9-D7C9-7B48BEFE3929}"/>
              </a:ext>
            </a:extLst>
          </p:cNvPr>
          <p:cNvSpPr txBox="1"/>
          <p:nvPr/>
        </p:nvSpPr>
        <p:spPr>
          <a:xfrm>
            <a:off x="2052807" y="5615069"/>
            <a:ext cx="2339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Normal data serialization and deserialization progress 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20F090-5EC8-E8BB-B745-7A90D8D4B493}"/>
              </a:ext>
            </a:extLst>
          </p:cNvPr>
          <p:cNvSpPr txBox="1"/>
          <p:nvPr/>
        </p:nvSpPr>
        <p:spPr>
          <a:xfrm>
            <a:off x="5312772" y="5810309"/>
            <a:ext cx="31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Python deserialization attack progress 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643327F-6554-0531-9E22-7257930A2C50}"/>
              </a:ext>
            </a:extLst>
          </p:cNvPr>
          <p:cNvCxnSpPr>
            <a:cxnSpLocks/>
          </p:cNvCxnSpPr>
          <p:nvPr/>
        </p:nvCxnSpPr>
        <p:spPr>
          <a:xfrm>
            <a:off x="6946643" y="1047330"/>
            <a:ext cx="248611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99571C-FD3A-5B7A-A388-E653A68C8EB1}"/>
              </a:ext>
            </a:extLst>
          </p:cNvPr>
          <p:cNvCxnSpPr>
            <a:cxnSpLocks/>
          </p:cNvCxnSpPr>
          <p:nvPr/>
        </p:nvCxnSpPr>
        <p:spPr>
          <a:xfrm>
            <a:off x="4799224" y="4010417"/>
            <a:ext cx="4633534" cy="59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B9A0FD-76FD-3307-0D37-D3608A4D6088}"/>
              </a:ext>
            </a:extLst>
          </p:cNvPr>
          <p:cNvCxnSpPr>
            <a:cxnSpLocks/>
          </p:cNvCxnSpPr>
          <p:nvPr/>
        </p:nvCxnSpPr>
        <p:spPr>
          <a:xfrm>
            <a:off x="6498038" y="4691156"/>
            <a:ext cx="29347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B63F45-8C9B-BAF2-0F76-7C341377A010}"/>
              </a:ext>
            </a:extLst>
          </p:cNvPr>
          <p:cNvCxnSpPr>
            <a:cxnSpLocks/>
          </p:cNvCxnSpPr>
          <p:nvPr/>
        </p:nvCxnSpPr>
        <p:spPr>
          <a:xfrm flipV="1">
            <a:off x="4740579" y="5493315"/>
            <a:ext cx="4692179" cy="1099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61C0A7-E9ED-FFD9-9671-1D931770F2D9}"/>
              </a:ext>
            </a:extLst>
          </p:cNvPr>
          <p:cNvCxnSpPr/>
          <p:nvPr/>
        </p:nvCxnSpPr>
        <p:spPr>
          <a:xfrm>
            <a:off x="8691707" y="1047818"/>
            <a:ext cx="0" cy="28939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010CB25-51FD-32C4-851E-A01A39E1A721}"/>
              </a:ext>
            </a:extLst>
          </p:cNvPr>
          <p:cNvSpPr txBox="1"/>
          <p:nvPr/>
        </p:nvSpPr>
        <p:spPr>
          <a:xfrm>
            <a:off x="7518548" y="1352655"/>
            <a:ext cx="1317104" cy="46166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Step1 ] Crafting Malicious Data</a:t>
            </a:r>
            <a:endParaRPr lang="en-SG" sz="1200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4C14A5-C09D-97C1-2AEC-B7662ADA4204}"/>
              </a:ext>
            </a:extLst>
          </p:cNvPr>
          <p:cNvCxnSpPr>
            <a:cxnSpLocks/>
          </p:cNvCxnSpPr>
          <p:nvPr/>
        </p:nvCxnSpPr>
        <p:spPr>
          <a:xfrm flipH="1" flipV="1">
            <a:off x="8690197" y="4036116"/>
            <a:ext cx="1510" cy="65504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A345DDE-6094-1800-17A4-7740E625FA3C}"/>
              </a:ext>
            </a:extLst>
          </p:cNvPr>
          <p:cNvSpPr txBox="1"/>
          <p:nvPr/>
        </p:nvSpPr>
        <p:spPr>
          <a:xfrm>
            <a:off x="7472294" y="4229744"/>
            <a:ext cx="1317104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Step2 ] Injection</a:t>
            </a:r>
            <a:endParaRPr lang="en-SG" sz="1200" b="1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F1EA58-883E-DAED-8CC0-904F20A43DAC}"/>
              </a:ext>
            </a:extLst>
          </p:cNvPr>
          <p:cNvCxnSpPr>
            <a:cxnSpLocks/>
          </p:cNvCxnSpPr>
          <p:nvPr/>
        </p:nvCxnSpPr>
        <p:spPr>
          <a:xfrm flipV="1">
            <a:off x="8688589" y="4681241"/>
            <a:ext cx="0" cy="8230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FB2E918-4B9E-6663-49C0-C01F9AEB944C}"/>
              </a:ext>
            </a:extLst>
          </p:cNvPr>
          <p:cNvSpPr txBox="1"/>
          <p:nvPr/>
        </p:nvSpPr>
        <p:spPr>
          <a:xfrm>
            <a:off x="7434061" y="4852513"/>
            <a:ext cx="1421309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[ Step3 ] Execution</a:t>
            </a:r>
            <a:endParaRPr lang="en-SG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1714818-FCDE-D791-B727-E118BF1615CD}"/>
              </a:ext>
            </a:extLst>
          </p:cNvPr>
          <p:cNvSpPr txBox="1"/>
          <p:nvPr/>
        </p:nvSpPr>
        <p:spPr>
          <a:xfrm>
            <a:off x="5629107" y="850231"/>
            <a:ext cx="109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2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5A4400-56FA-83CD-948A-EF879CA0455B}"/>
              </a:ext>
            </a:extLst>
          </p:cNvPr>
          <p:cNvSpPr/>
          <p:nvPr/>
        </p:nvSpPr>
        <p:spPr>
          <a:xfrm>
            <a:off x="4373766" y="647171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2D319-A6FE-60A0-EDF5-C9C48935A4AC}"/>
              </a:ext>
            </a:extLst>
          </p:cNvPr>
          <p:cNvSpPr txBox="1"/>
          <p:nvPr/>
        </p:nvSpPr>
        <p:spPr>
          <a:xfrm>
            <a:off x="4216802" y="200705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313A56-B982-E7BF-6431-442F356AB0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94086" y="952390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3D139-7BA3-F821-2668-7090FDE31890}"/>
              </a:ext>
            </a:extLst>
          </p:cNvPr>
          <p:cNvSpPr txBox="1"/>
          <p:nvPr/>
        </p:nvSpPr>
        <p:spPr>
          <a:xfrm>
            <a:off x="4091368" y="1002453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AEA4C6-C51D-F320-3DAC-737500A64024}"/>
              </a:ext>
            </a:extLst>
          </p:cNvPr>
          <p:cNvSpPr/>
          <p:nvPr/>
        </p:nvSpPr>
        <p:spPr>
          <a:xfrm>
            <a:off x="4392053" y="1838507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520C4-33D3-E2F0-DA67-3AF4B4DC961B}"/>
              </a:ext>
            </a:extLst>
          </p:cNvPr>
          <p:cNvSpPr/>
          <p:nvPr/>
        </p:nvSpPr>
        <p:spPr>
          <a:xfrm>
            <a:off x="2361744" y="2500210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6EC80-B7B1-44E3-912A-BC9C0B5FC0BD}"/>
              </a:ext>
            </a:extLst>
          </p:cNvPr>
          <p:cNvSpPr/>
          <p:nvPr/>
        </p:nvSpPr>
        <p:spPr>
          <a:xfrm>
            <a:off x="2361744" y="3404142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71E682-7256-5850-EE40-5E5163646A85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4013211" y="1721745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9DF7BA-C5DD-EF2F-72B9-8AFD751F3F4F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3561245" y="2173711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F654E-C1D6-AD4A-766F-6E351A88BFF6}"/>
              </a:ext>
            </a:extLst>
          </p:cNvPr>
          <p:cNvSpPr/>
          <p:nvPr/>
        </p:nvSpPr>
        <p:spPr>
          <a:xfrm>
            <a:off x="6641500" y="4181381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DA4E122-C004-C5F0-A7CF-8C062C1B48DC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4711591" y="2453882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ED465E-1462-0BA6-9FC6-1D9450800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70495" y="1262847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D23208-D4D1-43C9-5917-5E646D7C7469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4254083" y="1447163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5F2A36-F26F-081D-6DF1-571FDACF6BE8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371671" y="1531985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BCAE93-6305-36E2-40D9-1D8498619C3C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6343723" y="3057510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C132BF1-9FEB-74EB-52CE-FB4ED874250C}"/>
              </a:ext>
            </a:extLst>
          </p:cNvPr>
          <p:cNvSpPr/>
          <p:nvPr/>
        </p:nvSpPr>
        <p:spPr>
          <a:xfrm>
            <a:off x="5731622" y="2541554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FFF971-4062-F477-074B-AFAE4101CD5F}"/>
              </a:ext>
            </a:extLst>
          </p:cNvPr>
          <p:cNvSpPr/>
          <p:nvPr/>
        </p:nvSpPr>
        <p:spPr>
          <a:xfrm>
            <a:off x="7141375" y="2547689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D6A7B9B-5D1D-A76F-A938-7911F78DB89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013655" y="1533688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0C8CB8-F1A8-CD90-A321-21892541F91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73251" y="2952509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6DD078-73F4-C961-7CE8-1D9F43C8EE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3568" y="2940998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708532-049B-8675-BAAE-DF32DCE2799A}"/>
              </a:ext>
            </a:extLst>
          </p:cNvPr>
          <p:cNvCxnSpPr>
            <a:cxnSpLocks/>
          </p:cNvCxnSpPr>
          <p:nvPr/>
        </p:nvCxnSpPr>
        <p:spPr>
          <a:xfrm rot="10800000">
            <a:off x="3563566" y="2821814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7E9B9BB-9569-C81B-5186-BB2F7B78F9BE}"/>
              </a:ext>
            </a:extLst>
          </p:cNvPr>
          <p:cNvSpPr txBox="1"/>
          <p:nvPr/>
        </p:nvSpPr>
        <p:spPr>
          <a:xfrm>
            <a:off x="5311127" y="1148714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35EF5-004C-93E4-E43E-B88C9514C14B}"/>
              </a:ext>
            </a:extLst>
          </p:cNvPr>
          <p:cNvSpPr txBox="1"/>
          <p:nvPr/>
        </p:nvSpPr>
        <p:spPr>
          <a:xfrm>
            <a:off x="2926645" y="2939142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3836D-4CF7-992C-0F68-7EB6160E6AFA}"/>
              </a:ext>
            </a:extLst>
          </p:cNvPr>
          <p:cNvSpPr txBox="1"/>
          <p:nvPr/>
        </p:nvSpPr>
        <p:spPr>
          <a:xfrm>
            <a:off x="7312503" y="3041854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F83198-0E6B-05E2-FBD8-68648F27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1" y="1048375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AE2308B-4905-C1A8-1C7D-911E88485644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972386" y="2551240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39F894-54B4-3843-2846-FAEBBE3EB3A0}"/>
              </a:ext>
            </a:extLst>
          </p:cNvPr>
          <p:cNvSpPr txBox="1"/>
          <p:nvPr/>
        </p:nvSpPr>
        <p:spPr>
          <a:xfrm>
            <a:off x="429805" y="77137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9DFAA9-BA30-8AC8-FF0A-9D7F9F02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3" y="4079492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1BBFE7-89FB-D379-757A-D2149E313D95}"/>
              </a:ext>
            </a:extLst>
          </p:cNvPr>
          <p:cNvCxnSpPr>
            <a:cxnSpLocks/>
            <a:stCxn id="29" idx="0"/>
            <a:endCxn id="32" idx="1"/>
          </p:cNvCxnSpPr>
          <p:nvPr/>
        </p:nvCxnSpPr>
        <p:spPr>
          <a:xfrm rot="5400000" flipH="1" flipV="1">
            <a:off x="937267" y="3750589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C2748E-80F6-E3CD-4A00-A5E5CEDA3FD2}"/>
              </a:ext>
            </a:extLst>
          </p:cNvPr>
          <p:cNvSpPr txBox="1"/>
          <p:nvPr/>
        </p:nvSpPr>
        <p:spPr>
          <a:xfrm>
            <a:off x="1491146" y="4077241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30CB04D-A554-E7FE-BFA1-338A65289C61}"/>
              </a:ext>
            </a:extLst>
          </p:cNvPr>
          <p:cNvSpPr/>
          <p:nvPr/>
        </p:nvSpPr>
        <p:spPr>
          <a:xfrm>
            <a:off x="698249" y="2812757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53BE38-7120-5FA5-4409-00A423E2EDC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52242" y="3301507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2C85D1-2541-8728-5427-C28FD8D3620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1738462" y="2702621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EC90015-A52F-C40F-F4BA-A16FCE7FA9B3}"/>
              </a:ext>
            </a:extLst>
          </p:cNvPr>
          <p:cNvSpPr/>
          <p:nvPr/>
        </p:nvSpPr>
        <p:spPr>
          <a:xfrm>
            <a:off x="8992188" y="3065240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F02A89-FE81-5BF6-4921-A538277C7B34}"/>
              </a:ext>
            </a:extLst>
          </p:cNvPr>
          <p:cNvSpPr/>
          <p:nvPr/>
        </p:nvSpPr>
        <p:spPr>
          <a:xfrm>
            <a:off x="10492635" y="862620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E00A86-1959-E5D9-F977-5EFF6BD00282}"/>
              </a:ext>
            </a:extLst>
          </p:cNvPr>
          <p:cNvSpPr/>
          <p:nvPr/>
        </p:nvSpPr>
        <p:spPr>
          <a:xfrm>
            <a:off x="9428886" y="1824657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03A312-669A-01CA-B9F1-D8CD23D35DD3}"/>
              </a:ext>
            </a:extLst>
          </p:cNvPr>
          <p:cNvSpPr/>
          <p:nvPr/>
        </p:nvSpPr>
        <p:spPr>
          <a:xfrm>
            <a:off x="10755980" y="2081246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BA3723-9FDD-E8E5-F861-FC91F186E145}"/>
              </a:ext>
            </a:extLst>
          </p:cNvPr>
          <p:cNvCxnSpPr>
            <a:cxnSpLocks/>
          </p:cNvCxnSpPr>
          <p:nvPr/>
        </p:nvCxnSpPr>
        <p:spPr>
          <a:xfrm flipH="1">
            <a:off x="10934871" y="1279519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7550A8-ADC3-2904-F315-1C4A6B070E76}"/>
              </a:ext>
            </a:extLst>
          </p:cNvPr>
          <p:cNvCxnSpPr>
            <a:cxnSpLocks/>
            <a:stCxn id="36" idx="1"/>
            <a:endCxn id="37" idx="0"/>
          </p:cNvCxnSpPr>
          <p:nvPr/>
        </p:nvCxnSpPr>
        <p:spPr>
          <a:xfrm rot="10800000" flipV="1">
            <a:off x="9871123" y="1063341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1A37570-0E0E-24B8-0AE7-B219BC170E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25745" y="2597764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B7EEA1-76C6-0FE5-F853-4EF648EB4B02}"/>
              </a:ext>
            </a:extLst>
          </p:cNvPr>
          <p:cNvCxnSpPr>
            <a:cxnSpLocks/>
          </p:cNvCxnSpPr>
          <p:nvPr/>
        </p:nvCxnSpPr>
        <p:spPr>
          <a:xfrm flipH="1">
            <a:off x="9702686" y="2131597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96F01F5-A54D-6765-B5AC-443685E683E5}"/>
              </a:ext>
            </a:extLst>
          </p:cNvPr>
          <p:cNvCxnSpPr>
            <a:cxnSpLocks/>
            <a:stCxn id="11" idx="3"/>
            <a:endCxn id="35" idx="2"/>
          </p:cNvCxnSpPr>
          <p:nvPr/>
        </p:nvCxnSpPr>
        <p:spPr>
          <a:xfrm flipV="1">
            <a:off x="8293685" y="3370029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41B4A4B-3371-892F-DF9F-38A86A2F9CD3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>
            <a:off x="8497926" y="3476722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B9E13-8770-9EDD-05C8-49835ED07DA4}"/>
              </a:ext>
            </a:extLst>
          </p:cNvPr>
          <p:cNvCxnSpPr>
            <a:cxnSpLocks/>
          </p:cNvCxnSpPr>
          <p:nvPr/>
        </p:nvCxnSpPr>
        <p:spPr>
          <a:xfrm flipH="1">
            <a:off x="6858631" y="259776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97F204-70F8-30BE-116D-0393C0F92585}"/>
              </a:ext>
            </a:extLst>
          </p:cNvPr>
          <p:cNvCxnSpPr>
            <a:cxnSpLocks/>
          </p:cNvCxnSpPr>
          <p:nvPr/>
        </p:nvCxnSpPr>
        <p:spPr>
          <a:xfrm>
            <a:off x="10937051" y="25036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EE6B3-B6D5-DFE5-694D-8C73EC107BD0}"/>
              </a:ext>
            </a:extLst>
          </p:cNvPr>
          <p:cNvSpPr/>
          <p:nvPr/>
        </p:nvSpPr>
        <p:spPr>
          <a:xfrm>
            <a:off x="10755980" y="282023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104D198-167D-BBB7-D633-2026DE1848E3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>
            <a:off x="10313360" y="1966506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384B8F-E271-6AA5-BC4C-13E09FE86CDD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9980376" y="2260075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AFFBBA-160B-4E33-ADD1-02888F28F3E8}"/>
              </a:ext>
            </a:extLst>
          </p:cNvPr>
          <p:cNvSpPr txBox="1"/>
          <p:nvPr/>
        </p:nvSpPr>
        <p:spPr>
          <a:xfrm>
            <a:off x="9165482" y="280274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Spy Trojan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DEDD-1A64-4DA1-12C2-3856E0096D65}"/>
              </a:ext>
            </a:extLst>
          </p:cNvPr>
          <p:cNvSpPr txBox="1"/>
          <p:nvPr/>
        </p:nvSpPr>
        <p:spPr>
          <a:xfrm>
            <a:off x="429805" y="205519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0FE0FE-123E-15E2-18C2-2CA43A16980C}"/>
              </a:ext>
            </a:extLst>
          </p:cNvPr>
          <p:cNvCxnSpPr>
            <a:cxnSpLocks/>
          </p:cNvCxnSpPr>
          <p:nvPr/>
        </p:nvCxnSpPr>
        <p:spPr>
          <a:xfrm>
            <a:off x="6785841" y="2946374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17197-D8F1-FF8B-DA1B-96AB2F0268E9}"/>
              </a:ext>
            </a:extLst>
          </p:cNvPr>
          <p:cNvCxnSpPr>
            <a:cxnSpLocks/>
          </p:cNvCxnSpPr>
          <p:nvPr/>
        </p:nvCxnSpPr>
        <p:spPr>
          <a:xfrm>
            <a:off x="8062953" y="3035678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13BA923-A533-B481-853A-E34B7F7EF833}"/>
              </a:ext>
            </a:extLst>
          </p:cNvPr>
          <p:cNvSpPr/>
          <p:nvPr/>
        </p:nvSpPr>
        <p:spPr>
          <a:xfrm>
            <a:off x="2967272" y="2096166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D1D8027-ADF9-2740-17A2-57EA6666EA77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4074521" y="2243509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96957B3-6741-2245-1629-1ABD4A4CC39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951111" y="1526380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4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ADE0A9-99C9-1218-9FF8-973DCB05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83" y="3429000"/>
            <a:ext cx="6047729" cy="32622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70BAF-7B72-D90F-4A94-F58F0B6D2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048" y="336635"/>
            <a:ext cx="7384896" cy="28972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AAA17614-900F-2863-B6FB-24ACA10A405B}"/>
              </a:ext>
            </a:extLst>
          </p:cNvPr>
          <p:cNvSpPr/>
          <p:nvPr/>
        </p:nvSpPr>
        <p:spPr>
          <a:xfrm>
            <a:off x="2188721" y="252014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A81F7-F2D1-76FC-AD2C-E2A3523D317A}"/>
              </a:ext>
            </a:extLst>
          </p:cNvPr>
          <p:cNvSpPr/>
          <p:nvPr/>
        </p:nvSpPr>
        <p:spPr>
          <a:xfrm>
            <a:off x="1243584" y="5468112"/>
            <a:ext cx="713232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B9C6C7-2444-1CB1-C5FF-E428021FB29F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rot="10800000" flipH="1">
            <a:off x="1243584" y="2824938"/>
            <a:ext cx="948660" cy="2871774"/>
          </a:xfrm>
          <a:prstGeom prst="bentConnector3">
            <a:avLst>
              <a:gd name="adj1" fmla="val -790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8FB4-8B4D-F228-BEBA-3730BB472C96}"/>
              </a:ext>
            </a:extLst>
          </p:cNvPr>
          <p:cNvSpPr/>
          <p:nvPr/>
        </p:nvSpPr>
        <p:spPr>
          <a:xfrm>
            <a:off x="4045358" y="2770066"/>
            <a:ext cx="1466088" cy="4638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0DF9AE-99F9-129E-AD9D-9D381509889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3323617" y="2824938"/>
            <a:ext cx="721741" cy="2124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3722959-8BF2-1440-AEE8-93883554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313" y="5978650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DB3DBD-854D-2FBF-34C8-ACB67C225AB0}"/>
              </a:ext>
            </a:extLst>
          </p:cNvPr>
          <p:cNvSpPr txBox="1"/>
          <p:nvPr/>
        </p:nvSpPr>
        <p:spPr>
          <a:xfrm>
            <a:off x="7203745" y="6552722"/>
            <a:ext cx="154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members </a:t>
            </a:r>
            <a:endParaRPr lang="en-SG" sz="1200" b="1" dirty="0"/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F17D7D4-F183-0827-B4F0-1130CFE22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61" y="3624081"/>
            <a:ext cx="3716355" cy="19975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B6DD89-7C24-E914-6D9D-0B4630977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467" y="59690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D4A445-988D-DE2D-ADD3-9FF8DBF71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621" y="5969083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45693F-BE02-E153-A12F-426495E92790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536066" y="5621622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650F2A-B653-570B-692E-CA28C10395B0}"/>
              </a:ext>
            </a:extLst>
          </p:cNvPr>
          <p:cNvCxnSpPr/>
          <p:nvPr/>
        </p:nvCxnSpPr>
        <p:spPr>
          <a:xfrm flipH="1" flipV="1">
            <a:off x="8235220" y="5612055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A2E80C-6BC3-B8A4-8FB8-755EDC7D27D3}"/>
              </a:ext>
            </a:extLst>
          </p:cNvPr>
          <p:cNvCxnSpPr/>
          <p:nvPr/>
        </p:nvCxnSpPr>
        <p:spPr>
          <a:xfrm flipH="1" flipV="1">
            <a:off x="8934374" y="5606223"/>
            <a:ext cx="1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F71ED-3FBD-63F5-DFF9-F6B2CFEA4D6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677025" y="4622852"/>
            <a:ext cx="555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E4A44E-0312-9048-42A4-5FEF96AF2EEB}"/>
              </a:ext>
            </a:extLst>
          </p:cNvPr>
          <p:cNvCxnSpPr>
            <a:cxnSpLocks/>
          </p:cNvCxnSpPr>
          <p:nvPr/>
        </p:nvCxnSpPr>
        <p:spPr>
          <a:xfrm flipH="1">
            <a:off x="3684487" y="1154355"/>
            <a:ext cx="316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688637D3-B159-3139-460D-8CD177E7A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5013" y="2753652"/>
            <a:ext cx="891414" cy="503386"/>
          </a:xfrm>
          <a:prstGeom prst="rect">
            <a:avLst/>
          </a:prstGeom>
        </p:spPr>
      </p:pic>
      <p:pic>
        <p:nvPicPr>
          <p:cNvPr id="37" name="Picture 36" descr="A red horse on wheels&#10;&#10;Description automatically generated">
            <a:extLst>
              <a:ext uri="{FF2B5EF4-FFF2-40B4-BE49-F238E27FC236}">
                <a16:creationId xmlns:a16="http://schemas.microsoft.com/office/drawing/2014/main" id="{E79D020C-9CFF-62F1-1A42-6C57896E4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0320" y="2954060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23F5522-502E-0F9C-28C6-E9D869C9D12C}"/>
              </a:ext>
            </a:extLst>
          </p:cNvPr>
          <p:cNvSpPr txBox="1"/>
          <p:nvPr/>
        </p:nvSpPr>
        <p:spPr>
          <a:xfrm>
            <a:off x="10685054" y="2461441"/>
            <a:ext cx="1001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Victim nodes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2156F00-2606-1FD3-29DC-D9A77EF00DD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10999487" y="2318405"/>
            <a:ext cx="813090" cy="560790"/>
          </a:xfrm>
          <a:prstGeom prst="bentConnector4">
            <a:avLst>
              <a:gd name="adj1" fmla="val -1793"/>
              <a:gd name="adj2" fmla="val 1407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506511D2-21B8-AF25-D704-0CCF40B58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7" y="859483"/>
            <a:ext cx="3747033" cy="14426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25C267-C832-C2E8-0C55-C67D51FA7794}"/>
              </a:ext>
            </a:extLst>
          </p:cNvPr>
          <p:cNvSpPr txBox="1"/>
          <p:nvPr/>
        </p:nvSpPr>
        <p:spPr>
          <a:xfrm>
            <a:off x="291152" y="292329"/>
            <a:ext cx="226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RTC2 Emulation system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5A0180-A370-436A-F051-444B65080500}"/>
              </a:ext>
            </a:extLst>
          </p:cNvPr>
          <p:cNvSpPr txBox="1"/>
          <p:nvPr/>
        </p:nvSpPr>
        <p:spPr>
          <a:xfrm>
            <a:off x="7140423" y="3282667"/>
            <a:ext cx="2937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 Action emulation system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2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53589" y="40497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9390" y="74395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35036" y="78427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8121" y="118865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906" y="133395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35036" y="127050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59390" y="175672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69818" y="177846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02729" y="235648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69818" y="210227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02729" y="279086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05680" y="256393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5671" y="2277831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248B0A-C34F-BA44-BD16-9805838B5DC0}"/>
              </a:ext>
            </a:extLst>
          </p:cNvPr>
          <p:cNvSpPr/>
          <p:nvPr/>
        </p:nvSpPr>
        <p:spPr>
          <a:xfrm>
            <a:off x="3232448" y="3111150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53A701-84D5-16A5-6A32-FB5496006A1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4339697" y="3258493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6E9E59-CF00-F3BA-4735-BC973C25DDD6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3216287" y="2541364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1545</Words>
  <Application>Microsoft Office PowerPoint</Application>
  <PresentationFormat>Widescreen</PresentationFormat>
  <Paragraphs>399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113</cp:revision>
  <dcterms:created xsi:type="dcterms:W3CDTF">2023-10-19T02:43:42Z</dcterms:created>
  <dcterms:modified xsi:type="dcterms:W3CDTF">2024-07-07T07:20:12Z</dcterms:modified>
</cp:coreProperties>
</file>