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  <p:sldId id="303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UDP DDoS Attack 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88203085</c:v>
                </c:pt>
                <c:pt idx="1">
                  <c:v>159577552</c:v>
                </c:pt>
                <c:pt idx="2">
                  <c:v>150423062</c:v>
                </c:pt>
                <c:pt idx="3">
                  <c:v>134258015</c:v>
                </c:pt>
                <c:pt idx="4">
                  <c:v>160475639</c:v>
                </c:pt>
                <c:pt idx="5">
                  <c:v>130293332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401B-A070-7EFBC85BC05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HTTPS-POST DDoS Attack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t0</c:v>
                </c:pt>
                <c:pt idx="1">
                  <c:v>t0+1min</c:v>
                </c:pt>
                <c:pt idx="2">
                  <c:v>t0+2min</c:v>
                </c:pt>
                <c:pt idx="3">
                  <c:v>t0+3min</c:v>
                </c:pt>
                <c:pt idx="4">
                  <c:v>t0+4min</c:v>
                </c:pt>
                <c:pt idx="5">
                  <c:v>t0+5min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7456</c:v>
                </c:pt>
                <c:pt idx="1">
                  <c:v>11673</c:v>
                </c:pt>
                <c:pt idx="2">
                  <c:v>15919</c:v>
                </c:pt>
                <c:pt idx="3">
                  <c:v>19967</c:v>
                </c:pt>
                <c:pt idx="4">
                  <c:v>14334</c:v>
                </c:pt>
                <c:pt idx="5">
                  <c:v>15129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C-4998-966A-11D6E0E9B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2311744"/>
        <c:axId val="1572072592"/>
      </c:lineChart>
      <c:catAx>
        <c:axId val="15923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072592"/>
        <c:crosses val="autoZero"/>
        <c:auto val="1"/>
        <c:lblAlgn val="ctr"/>
        <c:lblOffset val="100"/>
        <c:noMultiLvlLbl val="0"/>
      </c:catAx>
      <c:valAx>
        <c:axId val="157207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31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66340571064984"/>
          <c:y val="0.87756519007739864"/>
          <c:w val="0.45691543205859608"/>
          <c:h val="8.5036098100453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30/11/2023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A2579-31FE-C014-DB24-88B8451B1573}"/>
              </a:ext>
            </a:extLst>
          </p:cNvPr>
          <p:cNvSpPr/>
          <p:nvPr/>
        </p:nvSpPr>
        <p:spPr>
          <a:xfrm>
            <a:off x="2479040" y="4430541"/>
            <a:ext cx="3139440" cy="23461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F3C29-E05A-D5AF-3C5D-447C5F17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6350" y="5783467"/>
            <a:ext cx="596690" cy="586962"/>
          </a:xfrm>
          <a:prstGeom prst="rect">
            <a:avLst/>
          </a:prstGeom>
        </p:spPr>
      </p:pic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5" y="48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61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18" y="189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16" y="119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013" y="61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5100" y="115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4059" y="194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2762011" y="162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176114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1953991" y="237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6246984" y="108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6246984" y="163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6246984" y="232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og with a shield and eye&#10;&#10;Description automatically generated">
            <a:extLst>
              <a:ext uri="{FF2B5EF4-FFF2-40B4-BE49-F238E27FC236}">
                <a16:creationId xmlns:a16="http://schemas.microsoft.com/office/drawing/2014/main" id="{F3016ED1-F2A8-01B5-B3C0-B2D4DF217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11" y="4574139"/>
            <a:ext cx="2419589" cy="21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F1B32-3913-AEDA-FAE7-9391AE38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157746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73E32-145E-600C-EF60-61A026EF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257946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7CCAA-F5F4-8E84-77F9-5272C70F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84" y="2992918"/>
            <a:ext cx="617130" cy="50750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3A391-4AAE-D802-1DDF-FC31C652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83" y="2958546"/>
            <a:ext cx="855372" cy="57625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7718B-102F-92A2-3B63-9BF9BAF56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350" y="198634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A3D8AE0-CB30-36E2-DEC9-86A8F1DC9A28}"/>
              </a:ext>
            </a:extLst>
          </p:cNvPr>
          <p:cNvSpPr/>
          <p:nvPr/>
        </p:nvSpPr>
        <p:spPr>
          <a:xfrm rot="16200000">
            <a:off x="1324117" y="268978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56AD0-9C02-93D2-B819-54861C758A4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3349755" y="1831220"/>
            <a:ext cx="598529" cy="141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76AEF-5C8A-62C8-A248-74530CF0CB8A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349755" y="2511700"/>
            <a:ext cx="598529" cy="73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AF8912-2B13-D175-536D-896F99F6DD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3349755" y="3246672"/>
            <a:ext cx="598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AF641-3625-2CB9-1325-E453BA2DF6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65414" y="1831220"/>
            <a:ext cx="1222738" cy="9329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F376A9-4F4E-60B8-D826-F32932E14CE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65414" y="2511700"/>
            <a:ext cx="1222738" cy="5062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861238-4AE3-19D9-69D0-4C2CEA9D5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979" y="1483913"/>
            <a:ext cx="715161" cy="6946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48AE1-C163-001A-8541-ACC5184C8E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4383" y="1790478"/>
            <a:ext cx="303193" cy="29825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C8BDC-1D06-9F93-D27C-6FF701280111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3361140" y="1831219"/>
            <a:ext cx="587144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F5800-BD02-6767-D7CF-18AF873359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56756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0525F6-7CBD-AA2D-DAB0-58AEEF3FBE8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361140" y="1831219"/>
            <a:ext cx="587144" cy="126741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C9922A7-51D1-1C0E-E2A9-444C03E4C75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65414" y="3246672"/>
            <a:ext cx="1222738" cy="176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7F9A2AB-F1EE-6977-9AEC-4940540DF87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8848" y="1706119"/>
            <a:ext cx="215309" cy="21179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11DFC0-FFE9-752F-9663-FD20ACF833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5599" y="2215267"/>
            <a:ext cx="215309" cy="21179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732EA8-2F9F-7AC6-F945-41367F25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13" y="1946551"/>
            <a:ext cx="215309" cy="2117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AE571B2-BF2E-E19F-EF08-59E205D592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10" y="2571525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88650C8-852C-D9A9-78CC-9ACD036067EB}"/>
              </a:ext>
            </a:extLst>
          </p:cNvPr>
          <p:cNvSpPr txBox="1"/>
          <p:nvPr/>
        </p:nvSpPr>
        <p:spPr>
          <a:xfrm>
            <a:off x="4075644" y="2725033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394FE2-F173-BFA9-2B67-985F909E3BC4}"/>
              </a:ext>
            </a:extLst>
          </p:cNvPr>
          <p:cNvSpPr txBox="1"/>
          <p:nvPr/>
        </p:nvSpPr>
        <p:spPr>
          <a:xfrm>
            <a:off x="1178348" y="1685171"/>
            <a:ext cx="6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Hacker 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9D73B6-DAD2-93BD-84EB-3D657A565C98}"/>
              </a:ext>
            </a:extLst>
          </p:cNvPr>
          <p:cNvSpPr txBox="1"/>
          <p:nvPr/>
        </p:nvSpPr>
        <p:spPr>
          <a:xfrm>
            <a:off x="2415150" y="2507075"/>
            <a:ext cx="11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 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B919A0-9EC0-DBF9-000B-4CEC49D3A2EB}"/>
              </a:ext>
            </a:extLst>
          </p:cNvPr>
          <p:cNvSpPr txBox="1"/>
          <p:nvPr/>
        </p:nvSpPr>
        <p:spPr>
          <a:xfrm>
            <a:off x="2546367" y="1043907"/>
            <a:ext cx="102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Repository 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5804EE-44D4-CD51-5B91-B42A1439F12E}"/>
              </a:ext>
            </a:extLst>
          </p:cNvPr>
          <p:cNvSpPr txBox="1"/>
          <p:nvPr/>
        </p:nvSpPr>
        <p:spPr>
          <a:xfrm>
            <a:off x="3408806" y="1289165"/>
            <a:ext cx="64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Attack actor  </a:t>
            </a:r>
            <a:endParaRPr lang="en-SG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00391F-6A1D-ADBF-2FB0-03AE50361C66}"/>
              </a:ext>
            </a:extLst>
          </p:cNvPr>
          <p:cNvSpPr txBox="1"/>
          <p:nvPr/>
        </p:nvSpPr>
        <p:spPr>
          <a:xfrm>
            <a:off x="3900618" y="1341700"/>
            <a:ext cx="1222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Attackers</a:t>
            </a:r>
            <a:endParaRPr lang="en-SG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B21B92-6B28-EC65-C84A-1DA093DB3323}"/>
              </a:ext>
            </a:extLst>
          </p:cNvPr>
          <p:cNvSpPr txBox="1"/>
          <p:nvPr/>
        </p:nvSpPr>
        <p:spPr>
          <a:xfrm>
            <a:off x="4598358" y="2653503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7B27EC-B029-E85C-7F7F-83D29D7F8E7A}"/>
              </a:ext>
            </a:extLst>
          </p:cNvPr>
          <p:cNvSpPr txBox="1"/>
          <p:nvPr/>
        </p:nvSpPr>
        <p:spPr>
          <a:xfrm>
            <a:off x="5801010" y="2270033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33937-8081-F267-0FB9-99C3F86EDEF6}"/>
              </a:ext>
            </a:extLst>
          </p:cNvPr>
          <p:cNvSpPr txBox="1"/>
          <p:nvPr/>
        </p:nvSpPr>
        <p:spPr>
          <a:xfrm>
            <a:off x="5615168" y="1061265"/>
            <a:ext cx="1943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DDoS Attack Management System 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5A424D-A6BA-FDE1-051C-20C8E3ACBD0B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149489" y="3244557"/>
            <a:ext cx="344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C8CCEBA4-9210-58B7-89D8-0F1EF3AEE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917" y="3020175"/>
            <a:ext cx="1121572" cy="5320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16F0DC8-78C4-EFCD-2C83-9F4861F2D586}"/>
              </a:ext>
            </a:extLst>
          </p:cNvPr>
          <p:cNvSpPr txBox="1"/>
          <p:nvPr/>
        </p:nvSpPr>
        <p:spPr>
          <a:xfrm>
            <a:off x="1523883" y="2745452"/>
            <a:ext cx="792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Web-UI</a:t>
            </a:r>
            <a:endParaRPr lang="en-SG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215DA20-EABF-F1F5-BA2F-AA37443A047B}"/>
              </a:ext>
            </a:extLst>
          </p:cNvPr>
          <p:cNvSpPr/>
          <p:nvPr/>
        </p:nvSpPr>
        <p:spPr>
          <a:xfrm>
            <a:off x="923544" y="969264"/>
            <a:ext cx="6400800" cy="27157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E3A35-F6AD-A30D-6F14-12ACF637B327}"/>
              </a:ext>
            </a:extLst>
          </p:cNvPr>
          <p:cNvSpPr/>
          <p:nvPr/>
        </p:nvSpPr>
        <p:spPr>
          <a:xfrm>
            <a:off x="4489703" y="2953219"/>
            <a:ext cx="5093209" cy="3688558"/>
          </a:xfrm>
          <a:prstGeom prst="rect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8CE86-973D-1A31-CA8E-33FAB78C67CA}"/>
              </a:ext>
            </a:extLst>
          </p:cNvPr>
          <p:cNvSpPr/>
          <p:nvPr/>
        </p:nvSpPr>
        <p:spPr>
          <a:xfrm>
            <a:off x="4629798" y="3216635"/>
            <a:ext cx="1023748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Attacker Start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1DAD-F2B9-1A45-3822-055505F2609C}"/>
              </a:ext>
            </a:extLst>
          </p:cNvPr>
          <p:cNvSpPr txBox="1"/>
          <p:nvPr/>
        </p:nvSpPr>
        <p:spPr>
          <a:xfrm>
            <a:off x="4481850" y="2923440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DDoS attacker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6E78E-5E2B-F95C-2D8E-1B10C3CDDE06}"/>
              </a:ext>
            </a:extLst>
          </p:cNvPr>
          <p:cNvSpPr/>
          <p:nvPr/>
        </p:nvSpPr>
        <p:spPr>
          <a:xfrm>
            <a:off x="6277355" y="3220813"/>
            <a:ext cx="3243386" cy="104029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CDF7A-BD62-6336-E961-7AEF7EF8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218395"/>
            <a:ext cx="555541" cy="5395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AEE30-A4C1-2D41-A7C6-7D7D72DB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044" y="3399206"/>
            <a:ext cx="303193" cy="29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BD69D-0548-2AF3-4B56-7E2C3FAB0F1A}"/>
              </a:ext>
            </a:extLst>
          </p:cNvPr>
          <p:cNvSpPr txBox="1"/>
          <p:nvPr/>
        </p:nvSpPr>
        <p:spPr>
          <a:xfrm>
            <a:off x="6202678" y="2963334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actor repo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B61D7-9041-CCF4-4BE4-8513D57C64F3}"/>
              </a:ext>
            </a:extLst>
          </p:cNvPr>
          <p:cNvSpPr/>
          <p:nvPr/>
        </p:nvSpPr>
        <p:spPr>
          <a:xfrm>
            <a:off x="6922234" y="3302358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SSH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D178E-D39D-3888-1D0C-A63F609191A0}"/>
              </a:ext>
            </a:extLst>
          </p:cNvPr>
          <p:cNvSpPr/>
          <p:nvPr/>
        </p:nvSpPr>
        <p:spPr>
          <a:xfrm>
            <a:off x="7715283" y="3302357"/>
            <a:ext cx="78863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HTTP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29E0D2-DBCD-580B-F6E9-9B52940C577E}"/>
              </a:ext>
            </a:extLst>
          </p:cNvPr>
          <p:cNvSpPr/>
          <p:nvPr/>
        </p:nvSpPr>
        <p:spPr>
          <a:xfrm>
            <a:off x="8567437" y="3302357"/>
            <a:ext cx="764735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NTP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984B6-EAE3-47DD-9F94-5D5C7F3760DC}"/>
              </a:ext>
            </a:extLst>
          </p:cNvPr>
          <p:cNvSpPr/>
          <p:nvPr/>
        </p:nvSpPr>
        <p:spPr>
          <a:xfrm>
            <a:off x="6932265" y="3610356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FTP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DFC85-8ACD-13D7-8FB2-E9C89C02D137}"/>
              </a:ext>
            </a:extLst>
          </p:cNvPr>
          <p:cNvSpPr/>
          <p:nvPr/>
        </p:nvSpPr>
        <p:spPr>
          <a:xfrm>
            <a:off x="7715283" y="3618733"/>
            <a:ext cx="70730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TCP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3824CA-3774-A3DE-0128-A0682B432DD8}"/>
              </a:ext>
            </a:extLst>
          </p:cNvPr>
          <p:cNvSpPr/>
          <p:nvPr/>
        </p:nvSpPr>
        <p:spPr>
          <a:xfrm>
            <a:off x="8537642" y="3618733"/>
            <a:ext cx="793056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ABDB19-4BCA-337D-BFF9-E02FA3F8DDAA}"/>
              </a:ext>
            </a:extLst>
          </p:cNvPr>
          <p:cNvSpPr/>
          <p:nvPr/>
        </p:nvSpPr>
        <p:spPr>
          <a:xfrm>
            <a:off x="6310473" y="3926504"/>
            <a:ext cx="783018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SMB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806AD7-4070-A87C-372A-B1A95E02F38A}"/>
              </a:ext>
            </a:extLst>
          </p:cNvPr>
          <p:cNvSpPr/>
          <p:nvPr/>
        </p:nvSpPr>
        <p:spPr>
          <a:xfrm>
            <a:off x="7148080" y="3934510"/>
            <a:ext cx="944360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Modbus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00B715-B9B3-33E0-27BB-17480A67508A}"/>
              </a:ext>
            </a:extLst>
          </p:cNvPr>
          <p:cNvSpPr/>
          <p:nvPr/>
        </p:nvSpPr>
        <p:spPr>
          <a:xfrm>
            <a:off x="8147029" y="3934510"/>
            <a:ext cx="822359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SMTP </a:t>
            </a:r>
            <a:r>
              <a:rPr lang="en-US" sz="1000" b="1" dirty="0" err="1"/>
              <a:t>Atker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41203-95D2-C708-CA1B-C25D73DE31BF}"/>
              </a:ext>
            </a:extLst>
          </p:cNvPr>
          <p:cNvSpPr/>
          <p:nvPr/>
        </p:nvSpPr>
        <p:spPr>
          <a:xfrm>
            <a:off x="9007803" y="3934510"/>
            <a:ext cx="483667" cy="2459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POP3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1A40A8-8EF3-48E4-A06F-D533C607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3768709"/>
            <a:ext cx="341265" cy="4117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3B7E48-615A-ED6B-1B1B-EC6451324AF1}"/>
              </a:ext>
            </a:extLst>
          </p:cNvPr>
          <p:cNvSpPr txBox="1"/>
          <p:nvPr/>
        </p:nvSpPr>
        <p:spPr>
          <a:xfrm>
            <a:off x="5444399" y="3524452"/>
            <a:ext cx="721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Config file</a:t>
            </a:r>
            <a:endParaRPr lang="en-SG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16E03EB-D305-D9C3-D038-3245EB24BC17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5452251" y="3548330"/>
            <a:ext cx="264824" cy="42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01F48-416E-3265-9459-E9096485BF8C}"/>
              </a:ext>
            </a:extLst>
          </p:cNvPr>
          <p:cNvSpPr/>
          <p:nvPr/>
        </p:nvSpPr>
        <p:spPr>
          <a:xfrm>
            <a:off x="5095118" y="4352841"/>
            <a:ext cx="1102991" cy="4117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Thread pool manager </a:t>
            </a:r>
            <a:endParaRPr lang="en-SG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B781D-7456-9373-088E-F9381290EF9A}"/>
              </a:ext>
            </a:extLst>
          </p:cNvPr>
          <p:cNvCxnSpPr/>
          <p:nvPr/>
        </p:nvCxnSpPr>
        <p:spPr>
          <a:xfrm>
            <a:off x="5321808" y="3548330"/>
            <a:ext cx="0" cy="75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F1F7467-5CD3-C543-40D5-965517BE4ED0}"/>
              </a:ext>
            </a:extLst>
          </p:cNvPr>
          <p:cNvCxnSpPr>
            <a:cxnSpLocks/>
            <a:stCxn id="7" idx="2"/>
            <a:endCxn id="29" idx="3"/>
          </p:cNvCxnSpPr>
          <p:nvPr/>
        </p:nvCxnSpPr>
        <p:spPr>
          <a:xfrm rot="5400000">
            <a:off x="6899767" y="3559447"/>
            <a:ext cx="297624" cy="170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36A9EE4-4A3A-802E-7884-1F493C66FCF7}"/>
              </a:ext>
            </a:extLst>
          </p:cNvPr>
          <p:cNvSpPr/>
          <p:nvPr/>
        </p:nvSpPr>
        <p:spPr>
          <a:xfrm>
            <a:off x="6819181" y="5077474"/>
            <a:ext cx="2150207" cy="13853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4663E2-F33B-E6DF-39F6-C8713EB4E3FE}"/>
              </a:ext>
            </a:extLst>
          </p:cNvPr>
          <p:cNvSpPr/>
          <p:nvPr/>
        </p:nvSpPr>
        <p:spPr>
          <a:xfrm>
            <a:off x="7099147" y="5200805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647A95-F71A-808C-56DE-B1AEFA682880}"/>
              </a:ext>
            </a:extLst>
          </p:cNvPr>
          <p:cNvSpPr txBox="1"/>
          <p:nvPr/>
        </p:nvSpPr>
        <p:spPr>
          <a:xfrm>
            <a:off x="7093491" y="5231416"/>
            <a:ext cx="1109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2E1E8D8-A1FB-4A91-2CE5-E82545DBDE5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216031"/>
            <a:ext cx="253266" cy="249137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08D3D7C-E60C-33A3-93AC-DDF998C00990}"/>
              </a:ext>
            </a:extLst>
          </p:cNvPr>
          <p:cNvSpPr/>
          <p:nvPr/>
        </p:nvSpPr>
        <p:spPr>
          <a:xfrm>
            <a:off x="7370439" y="4250125"/>
            <a:ext cx="109353" cy="940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87C81B6-918F-6172-4267-360E382B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3268" y="4623411"/>
            <a:ext cx="303193" cy="29825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008ABD5-50D1-4636-012A-5620A7EAD04F}"/>
              </a:ext>
            </a:extLst>
          </p:cNvPr>
          <p:cNvSpPr/>
          <p:nvPr/>
        </p:nvSpPr>
        <p:spPr>
          <a:xfrm>
            <a:off x="7099147" y="5638090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B15F9A0-6722-08B5-E12B-D5780AAC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5663658"/>
            <a:ext cx="253266" cy="249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0EBE985-1704-CFC7-BDAB-CB7007A08C81}"/>
              </a:ext>
            </a:extLst>
          </p:cNvPr>
          <p:cNvSpPr txBox="1"/>
          <p:nvPr/>
        </p:nvSpPr>
        <p:spPr>
          <a:xfrm>
            <a:off x="7093491" y="5653395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200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788A7A-9774-BD4D-BD30-52E209C061FA}"/>
              </a:ext>
            </a:extLst>
          </p:cNvPr>
          <p:cNvSpPr/>
          <p:nvPr/>
        </p:nvSpPr>
        <p:spPr>
          <a:xfrm>
            <a:off x="7099147" y="6064574"/>
            <a:ext cx="1599801" cy="29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D9F64E-0B04-341E-E291-C0E697C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7287" y="6090142"/>
            <a:ext cx="253266" cy="2491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C63B180-BBB0-848F-66BC-B148E1AE7469}"/>
              </a:ext>
            </a:extLst>
          </p:cNvPr>
          <p:cNvSpPr txBox="1"/>
          <p:nvPr/>
        </p:nvSpPr>
        <p:spPr>
          <a:xfrm>
            <a:off x="7093491" y="6079879"/>
            <a:ext cx="1283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Attack Thread N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0D70C8-5B35-C3B8-FD35-D419F4FEE742}"/>
              </a:ext>
            </a:extLst>
          </p:cNvPr>
          <p:cNvCxnSpPr>
            <a:endCxn id="45" idx="1"/>
          </p:cNvCxnSpPr>
          <p:nvPr/>
        </p:nvCxnSpPr>
        <p:spPr>
          <a:xfrm>
            <a:off x="6198109" y="4693451"/>
            <a:ext cx="895382" cy="655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5F20DEC-74A1-4178-2E7B-B865B0732884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6130699" y="4821407"/>
            <a:ext cx="1019585" cy="905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1C4A2B4-8254-A478-130A-2CCD471E76CF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5863705" y="4980898"/>
            <a:ext cx="1420276" cy="1039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EF06C10-7DA5-EBB6-D870-F3AA236F939D}"/>
              </a:ext>
            </a:extLst>
          </p:cNvPr>
          <p:cNvSpPr/>
          <p:nvPr/>
        </p:nvSpPr>
        <p:spPr>
          <a:xfrm>
            <a:off x="4665244" y="5041614"/>
            <a:ext cx="1102991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Attack manager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16FDF-71E6-ABF5-EA2D-F6B05352D5E2}"/>
              </a:ext>
            </a:extLst>
          </p:cNvPr>
          <p:cNvCxnSpPr>
            <a:cxnSpLocks/>
          </p:cNvCxnSpPr>
          <p:nvPr/>
        </p:nvCxnSpPr>
        <p:spPr>
          <a:xfrm>
            <a:off x="4898136" y="3548329"/>
            <a:ext cx="0" cy="146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199502-ACBE-37D9-018E-8BE50AAEF34A}"/>
              </a:ext>
            </a:extLst>
          </p:cNvPr>
          <p:cNvSpPr txBox="1"/>
          <p:nvPr/>
        </p:nvSpPr>
        <p:spPr>
          <a:xfrm>
            <a:off x="4508798" y="3635970"/>
            <a:ext cx="77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CD5A11-B82D-B250-4014-DCC20F9F96AE}"/>
              </a:ext>
            </a:extLst>
          </p:cNvPr>
          <p:cNvCxnSpPr>
            <a:cxnSpLocks/>
          </p:cNvCxnSpPr>
          <p:nvPr/>
        </p:nvCxnSpPr>
        <p:spPr>
          <a:xfrm flipV="1">
            <a:off x="5344618" y="4764613"/>
            <a:ext cx="0" cy="26849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05DBC38-E776-C81B-6DC2-C65189457A6D}"/>
              </a:ext>
            </a:extLst>
          </p:cNvPr>
          <p:cNvSpPr txBox="1"/>
          <p:nvPr/>
        </p:nvSpPr>
        <p:spPr>
          <a:xfrm>
            <a:off x="5332875" y="4759653"/>
            <a:ext cx="905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Hub request </a:t>
            </a:r>
            <a:endParaRPr lang="en-SG" sz="11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920E25C-1F44-9A16-0A1A-CD384EEE3017}"/>
              </a:ext>
            </a:extLst>
          </p:cNvPr>
          <p:cNvCxnSpPr/>
          <p:nvPr/>
        </p:nvCxnSpPr>
        <p:spPr>
          <a:xfrm rot="10800000">
            <a:off x="5777247" y="5231416"/>
            <a:ext cx="1293696" cy="261610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6998EA4-5B24-63D5-FA07-3477377204CD}"/>
              </a:ext>
            </a:extLst>
          </p:cNvPr>
          <p:cNvCxnSpPr/>
          <p:nvPr/>
        </p:nvCxnSpPr>
        <p:spPr>
          <a:xfrm rot="10800000">
            <a:off x="6424095" y="5493027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FF9758-8894-D645-43B0-64BAAE9747D2}"/>
              </a:ext>
            </a:extLst>
          </p:cNvPr>
          <p:cNvCxnSpPr/>
          <p:nvPr/>
        </p:nvCxnSpPr>
        <p:spPr>
          <a:xfrm rot="10800000">
            <a:off x="6427544" y="5925615"/>
            <a:ext cx="669397" cy="437285"/>
          </a:xfrm>
          <a:prstGeom prst="bentConnector3">
            <a:avLst>
              <a:gd name="adj1" fmla="val 100542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EF43F00-E727-ADA9-BB85-8D9E47DFF932}"/>
              </a:ext>
            </a:extLst>
          </p:cNvPr>
          <p:cNvSpPr txBox="1"/>
          <p:nvPr/>
        </p:nvSpPr>
        <p:spPr>
          <a:xfrm>
            <a:off x="6257500" y="4292159"/>
            <a:ext cx="1310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info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06DBAB-0470-6008-AE7F-4CF87E9C0827}"/>
              </a:ext>
            </a:extLst>
          </p:cNvPr>
          <p:cNvSpPr txBox="1"/>
          <p:nvPr/>
        </p:nvSpPr>
        <p:spPr>
          <a:xfrm>
            <a:off x="7498440" y="4581573"/>
            <a:ext cx="10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</a:t>
            </a:r>
            <a:endParaRPr lang="en-SG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07214-5246-8FA1-73F3-48E2C55A895B}"/>
              </a:ext>
            </a:extLst>
          </p:cNvPr>
          <p:cNvSpPr txBox="1"/>
          <p:nvPr/>
        </p:nvSpPr>
        <p:spPr>
          <a:xfrm>
            <a:off x="7859930" y="4849021"/>
            <a:ext cx="1429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thread pool</a:t>
            </a:r>
            <a:endParaRPr lang="en-SG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16C39-EA6B-468D-083B-C03A3F59D1E0}"/>
              </a:ext>
            </a:extLst>
          </p:cNvPr>
          <p:cNvSpPr txBox="1"/>
          <p:nvPr/>
        </p:nvSpPr>
        <p:spPr>
          <a:xfrm>
            <a:off x="5935056" y="6171325"/>
            <a:ext cx="10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Attack actor state</a:t>
            </a:r>
            <a:endParaRPr lang="en-SG" sz="11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1D5E2C1-87C9-0356-2620-2F0E38D53CAB}"/>
              </a:ext>
            </a:extLst>
          </p:cNvPr>
          <p:cNvSpPr/>
          <p:nvPr/>
        </p:nvSpPr>
        <p:spPr>
          <a:xfrm>
            <a:off x="4672936" y="5708594"/>
            <a:ext cx="1192895" cy="312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Comm manager 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37BF7C-0E18-ADA8-8A26-1EDE2C509656}"/>
              </a:ext>
            </a:extLst>
          </p:cNvPr>
          <p:cNvCxnSpPr>
            <a:cxnSpLocks/>
          </p:cNvCxnSpPr>
          <p:nvPr/>
        </p:nvCxnSpPr>
        <p:spPr>
          <a:xfrm>
            <a:off x="4894113" y="5349240"/>
            <a:ext cx="0" cy="35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3BFAB18-9265-36A2-D20D-BCF483CED75F}"/>
              </a:ext>
            </a:extLst>
          </p:cNvPr>
          <p:cNvSpPr txBox="1"/>
          <p:nvPr/>
        </p:nvSpPr>
        <p:spPr>
          <a:xfrm>
            <a:off x="7468703" y="5270236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0CFE76-3684-5DCE-DC5E-EFB2FF01D4B5}"/>
              </a:ext>
            </a:extLst>
          </p:cNvPr>
          <p:cNvSpPr txBox="1"/>
          <p:nvPr/>
        </p:nvSpPr>
        <p:spPr>
          <a:xfrm>
            <a:off x="7520467" y="5818186"/>
            <a:ext cx="4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  <a:endParaRPr lang="en-SG" sz="1200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F2E39B2-74F5-4319-E9B2-A51436562717}"/>
              </a:ext>
            </a:extLst>
          </p:cNvPr>
          <p:cNvSpPr/>
          <p:nvPr/>
        </p:nvSpPr>
        <p:spPr>
          <a:xfrm>
            <a:off x="4563329" y="2264791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[N] </a:t>
            </a:r>
            <a:endParaRPr lang="en-SG" sz="11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431597-219F-0C25-6159-59A756BA074B}"/>
              </a:ext>
            </a:extLst>
          </p:cNvPr>
          <p:cNvSpPr/>
          <p:nvPr/>
        </p:nvSpPr>
        <p:spPr>
          <a:xfrm>
            <a:off x="4563329" y="1038565"/>
            <a:ext cx="1286640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[0] 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23566F-EA1E-126A-67A9-E59737D8ABCF}"/>
              </a:ext>
            </a:extLst>
          </p:cNvPr>
          <p:cNvSpPr/>
          <p:nvPr/>
        </p:nvSpPr>
        <p:spPr>
          <a:xfrm>
            <a:off x="4573418" y="1627829"/>
            <a:ext cx="1361637" cy="3129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DDoS Attacker [10] </a:t>
            </a:r>
            <a:endParaRPr lang="en-SG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549DA2-279F-444F-C098-3F73155D4416}"/>
              </a:ext>
            </a:extLst>
          </p:cNvPr>
          <p:cNvSpPr txBox="1"/>
          <p:nvPr/>
        </p:nvSpPr>
        <p:spPr>
          <a:xfrm>
            <a:off x="4923570" y="1801682"/>
            <a:ext cx="4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171BC29-572C-A2EE-D4E5-483AD7C54A8D}"/>
              </a:ext>
            </a:extLst>
          </p:cNvPr>
          <p:cNvCxnSpPr>
            <a:cxnSpLocks/>
          </p:cNvCxnSpPr>
          <p:nvPr/>
        </p:nvCxnSpPr>
        <p:spPr>
          <a:xfrm flipH="1">
            <a:off x="4508798" y="2577740"/>
            <a:ext cx="64621" cy="345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7041B6C-52B4-AD85-1BB6-1C9E02681044}"/>
              </a:ext>
            </a:extLst>
          </p:cNvPr>
          <p:cNvCxnSpPr>
            <a:cxnSpLocks/>
          </p:cNvCxnSpPr>
          <p:nvPr/>
        </p:nvCxnSpPr>
        <p:spPr>
          <a:xfrm>
            <a:off x="5849969" y="2585898"/>
            <a:ext cx="3732943" cy="3651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15987AE-3A07-6976-BB20-403598FEA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054" y="2577740"/>
            <a:ext cx="950976" cy="8927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7EB7B0C9-E254-1B73-6969-83F3F238EE9D}"/>
              </a:ext>
            </a:extLst>
          </p:cNvPr>
          <p:cNvSpPr txBox="1"/>
          <p:nvPr/>
        </p:nvSpPr>
        <p:spPr>
          <a:xfrm>
            <a:off x="10426854" y="2276248"/>
            <a:ext cx="106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</a:t>
            </a:r>
            <a:endParaRPr lang="en-SG" sz="12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EF0082-BD0E-C386-D24A-02EC6A808ECD}"/>
              </a:ext>
            </a:extLst>
          </p:cNvPr>
          <p:cNvCxnSpPr>
            <a:stCxn id="43" idx="3"/>
            <a:endCxn id="104" idx="2"/>
          </p:cNvCxnSpPr>
          <p:nvPr/>
        </p:nvCxnSpPr>
        <p:spPr>
          <a:xfrm flipV="1">
            <a:off x="8698948" y="3470493"/>
            <a:ext cx="2257594" cy="1876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1C27F97-D42F-94BA-2B6B-36082655DE39}"/>
              </a:ext>
            </a:extLst>
          </p:cNvPr>
          <p:cNvCxnSpPr>
            <a:cxnSpLocks/>
            <a:stCxn id="47" idx="3"/>
            <a:endCxn id="104" idx="2"/>
          </p:cNvCxnSpPr>
          <p:nvPr/>
        </p:nvCxnSpPr>
        <p:spPr>
          <a:xfrm flipV="1">
            <a:off x="8698948" y="3470493"/>
            <a:ext cx="2257594" cy="2313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14D05C1-6DCA-0605-6128-F72D6A64AD96}"/>
              </a:ext>
            </a:extLst>
          </p:cNvPr>
          <p:cNvCxnSpPr>
            <a:cxnSpLocks/>
            <a:stCxn id="50" idx="3"/>
            <a:endCxn id="104" idx="2"/>
          </p:cNvCxnSpPr>
          <p:nvPr/>
        </p:nvCxnSpPr>
        <p:spPr>
          <a:xfrm flipV="1">
            <a:off x="8698948" y="3470493"/>
            <a:ext cx="2257594" cy="2740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F023B9-DF46-5D49-FCE3-535EC8DB844C}"/>
              </a:ext>
            </a:extLst>
          </p:cNvPr>
          <p:cNvCxnSpPr>
            <a:cxnSpLocks/>
            <a:stCxn id="92" idx="3"/>
            <a:endCxn id="104" idx="1"/>
          </p:cNvCxnSpPr>
          <p:nvPr/>
        </p:nvCxnSpPr>
        <p:spPr>
          <a:xfrm>
            <a:off x="5849969" y="2421266"/>
            <a:ext cx="4631085" cy="6028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9ED629E-D654-BCBE-4CA0-113CB50A4FF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5935055" y="1784304"/>
            <a:ext cx="4545999" cy="10661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92495D8-DCCF-957A-3B67-FF414549E1CC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5849969" y="1195040"/>
            <a:ext cx="4620995" cy="1545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6DF657E-B510-ED43-1884-7C7B54A1FD38}"/>
              </a:ext>
            </a:extLst>
          </p:cNvPr>
          <p:cNvSpPr txBox="1"/>
          <p:nvPr/>
        </p:nvSpPr>
        <p:spPr>
          <a:xfrm>
            <a:off x="9370785" y="5340599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85A93F-ECAD-CBA7-560D-EEF30F658955}"/>
              </a:ext>
            </a:extLst>
          </p:cNvPr>
          <p:cNvSpPr txBox="1"/>
          <p:nvPr/>
        </p:nvSpPr>
        <p:spPr>
          <a:xfrm>
            <a:off x="6033514" y="1853388"/>
            <a:ext cx="74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DDoS Attack request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895E9E-13F0-E906-1BCE-079FD254065A}"/>
              </a:ext>
            </a:extLst>
          </p:cNvPr>
          <p:cNvSpPr txBox="1"/>
          <p:nvPr/>
        </p:nvSpPr>
        <p:spPr>
          <a:xfrm>
            <a:off x="307016" y="1351514"/>
            <a:ext cx="1871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Control Hub</a:t>
            </a:r>
            <a:endParaRPr lang="en-SG" sz="1200" b="1" dirty="0"/>
          </a:p>
        </p:txBody>
      </p:sp>
      <p:pic>
        <p:nvPicPr>
          <p:cNvPr id="130" name="Picture 129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0041-549E-28FB-5773-AEE64321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1" y="1627830"/>
            <a:ext cx="3079794" cy="21036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18265117-0069-3D55-52CD-E4B74EA24472}"/>
              </a:ext>
            </a:extLst>
          </p:cNvPr>
          <p:cNvCxnSpPr>
            <a:cxnSpLocks/>
            <a:stCxn id="130" idx="3"/>
            <a:endCxn id="83" idx="1"/>
          </p:cNvCxnSpPr>
          <p:nvPr/>
        </p:nvCxnSpPr>
        <p:spPr>
          <a:xfrm>
            <a:off x="3420295" y="2679652"/>
            <a:ext cx="1252641" cy="3185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EDB6D3B-5B50-1ADD-327D-978C491AA4BA}"/>
              </a:ext>
            </a:extLst>
          </p:cNvPr>
          <p:cNvCxnSpPr>
            <a:cxnSpLocks/>
          </p:cNvCxnSpPr>
          <p:nvPr/>
        </p:nvCxnSpPr>
        <p:spPr>
          <a:xfrm flipV="1">
            <a:off x="3453780" y="1231287"/>
            <a:ext cx="1109549" cy="589262"/>
          </a:xfrm>
          <a:prstGeom prst="bentConnector3">
            <a:avLst>
              <a:gd name="adj1" fmla="val 425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C4CC050-41C1-2E96-2406-FC4CDD9CCF96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3469258" y="1784304"/>
            <a:ext cx="1104160" cy="3579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6F70D90-DF53-0E1A-AB43-84E4F0BD857E}"/>
              </a:ext>
            </a:extLst>
          </p:cNvPr>
          <p:cNvCxnSpPr>
            <a:endCxn id="92" idx="1"/>
          </p:cNvCxnSpPr>
          <p:nvPr/>
        </p:nvCxnSpPr>
        <p:spPr>
          <a:xfrm>
            <a:off x="3453780" y="2421265"/>
            <a:ext cx="110954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AB9A7E3-5154-8C64-E5F3-14CD8930E1C9}"/>
              </a:ext>
            </a:extLst>
          </p:cNvPr>
          <p:cNvSpPr txBox="1"/>
          <p:nvPr/>
        </p:nvSpPr>
        <p:spPr>
          <a:xfrm>
            <a:off x="3425421" y="2738774"/>
            <a:ext cx="102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State report and control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CDF7CD-B2B2-0739-C2DA-D0D1AC5B656A}"/>
              </a:ext>
            </a:extLst>
          </p:cNvPr>
          <p:cNvSpPr txBox="1"/>
          <p:nvPr/>
        </p:nvSpPr>
        <p:spPr>
          <a:xfrm>
            <a:off x="7017924" y="946367"/>
            <a:ext cx="50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DDoS Attack Management System Workflow </a:t>
            </a:r>
            <a:endParaRPr lang="en-SG" b="1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ACFB144-61E6-29E1-7EC1-B3935E17F496}"/>
              </a:ext>
            </a:extLst>
          </p:cNvPr>
          <p:cNvCxnSpPr>
            <a:cxnSpLocks/>
          </p:cNvCxnSpPr>
          <p:nvPr/>
        </p:nvCxnSpPr>
        <p:spPr>
          <a:xfrm>
            <a:off x="714797" y="4553769"/>
            <a:ext cx="528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7FA6D7B-7DF5-1626-5EF7-77FF365ED301}"/>
              </a:ext>
            </a:extLst>
          </p:cNvPr>
          <p:cNvSpPr txBox="1"/>
          <p:nvPr/>
        </p:nvSpPr>
        <p:spPr>
          <a:xfrm>
            <a:off x="1349484" y="4416452"/>
            <a:ext cx="159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control flow </a:t>
            </a:r>
            <a:endParaRPr lang="en-SG" sz="12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67AE962-E485-373C-0D44-1D9B971F3BEC}"/>
              </a:ext>
            </a:extLst>
          </p:cNvPr>
          <p:cNvCxnSpPr>
            <a:cxnSpLocks/>
          </p:cNvCxnSpPr>
          <p:nvPr/>
        </p:nvCxnSpPr>
        <p:spPr>
          <a:xfrm>
            <a:off x="717845" y="4921661"/>
            <a:ext cx="525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9E8DC44-6055-A11D-9A7F-F8F1DCDFE7E6}"/>
              </a:ext>
            </a:extLst>
          </p:cNvPr>
          <p:cNvSpPr txBox="1"/>
          <p:nvPr/>
        </p:nvSpPr>
        <p:spPr>
          <a:xfrm>
            <a:off x="1374393" y="4772536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execution flow </a:t>
            </a:r>
            <a:endParaRPr lang="en-SG" sz="1200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D379A6E-5DDB-C574-C654-1C642FC149F9}"/>
              </a:ext>
            </a:extLst>
          </p:cNvPr>
          <p:cNvCxnSpPr>
            <a:cxnSpLocks/>
          </p:cNvCxnSpPr>
          <p:nvPr/>
        </p:nvCxnSpPr>
        <p:spPr>
          <a:xfrm>
            <a:off x="753032" y="5335292"/>
            <a:ext cx="4898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B321C1E-CE09-B1A8-8921-A864CC77446A}"/>
              </a:ext>
            </a:extLst>
          </p:cNvPr>
          <p:cNvSpPr txBox="1"/>
          <p:nvPr/>
        </p:nvSpPr>
        <p:spPr>
          <a:xfrm>
            <a:off x="1363472" y="5188169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data flow </a:t>
            </a:r>
            <a:endParaRPr lang="en-SG" sz="12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4E23933-0DF4-F7F7-2DA4-DAA00DF3A45C}"/>
              </a:ext>
            </a:extLst>
          </p:cNvPr>
          <p:cNvCxnSpPr>
            <a:cxnSpLocks/>
          </p:cNvCxnSpPr>
          <p:nvPr/>
        </p:nvCxnSpPr>
        <p:spPr>
          <a:xfrm>
            <a:off x="753032" y="5695497"/>
            <a:ext cx="43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01BE855-68D3-DF21-A222-43BA7B0A5727}"/>
              </a:ext>
            </a:extLst>
          </p:cNvPr>
          <p:cNvSpPr txBox="1"/>
          <p:nvPr/>
        </p:nvSpPr>
        <p:spPr>
          <a:xfrm>
            <a:off x="1415049" y="5556997"/>
            <a:ext cx="1793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DDoS attack flow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53173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A844BE-0541-DD89-209E-5DEE8A4B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083288"/>
              </p:ext>
            </p:extLst>
          </p:nvPr>
        </p:nvGraphicFramePr>
        <p:xfrm>
          <a:off x="350519" y="621665"/>
          <a:ext cx="8360995" cy="34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81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C633DAB0-F06B-8096-6FF1-B817C1A140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92542"/>
              </p:ext>
            </p:extLst>
          </p:nvPr>
        </p:nvGraphicFramePr>
        <p:xfrm>
          <a:off x="407323" y="455410"/>
          <a:ext cx="8119160" cy="35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00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A1AA-66D5-29F8-1A75-D4D596DA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3D58-B778-A426-75DE-1507D985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87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00" y="2816240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>
            <a:off x="3288997" y="3098620"/>
            <a:ext cx="9143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15180" y="2478253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7730"/>
              <a:gd name="adj3" fmla="val 107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322863"/>
            <a:ext cx="988906" cy="673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768059" y="3098620"/>
            <a:ext cx="1101405" cy="14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30916" y="247825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709073" y="3268473"/>
            <a:ext cx="985987" cy="719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6429476" y="4565448"/>
            <a:ext cx="2136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2154170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5006833" y="268549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349208" y="483060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330209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7648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567389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3100433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8" y="1887711"/>
            <a:ext cx="1507686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8" y="2562170"/>
            <a:ext cx="1814148" cy="251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779000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32087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673656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3256472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3132615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22402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1222686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111430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1222686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617884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5" y="4283575"/>
            <a:ext cx="1129762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410953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502287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416328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365818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526594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63808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958719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2074860"/>
            <a:ext cx="2425184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35600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363094" y="5669148"/>
            <a:ext cx="1342391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6161303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92809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6181693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35994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35600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73978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905848" y="520405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3125686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828072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687850"/>
            <a:ext cx="10196" cy="642878"/>
          </a:xfrm>
          <a:prstGeom prst="bentConnector3">
            <a:avLst>
              <a:gd name="adj1" fmla="val 23420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685993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838930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612589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967345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287984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834027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660483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981122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37840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403571" y="5691551"/>
            <a:ext cx="1342391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6183706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950500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6204096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382349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378407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762186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786917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1125973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14" y="148246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10020273" y="153401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610" y="2159002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10059549" y="2172977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572835" y="3084465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550631" y="3330728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10135625" y="29726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9538226" y="3769958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10135625" y="3779000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572835" y="4463110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10145261" y="4302893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9515822" y="5172908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10145261" y="4898032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238E1FA-E144-2D06-7017-A56E2BF74503}"/>
              </a:ext>
            </a:extLst>
          </p:cNvPr>
          <p:cNvSpPr txBox="1"/>
          <p:nvPr/>
        </p:nvSpPr>
        <p:spPr>
          <a:xfrm>
            <a:off x="256314" y="3287048"/>
            <a:ext cx="128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selection dropdown menu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8A9B62-A0B7-2EC1-E3DC-A6620354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4" y="1026517"/>
            <a:ext cx="8438095" cy="46952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570C7-96AB-88B9-F547-35EE248EA53C}"/>
              </a:ext>
            </a:extLst>
          </p:cNvPr>
          <p:cNvSpPr/>
          <p:nvPr/>
        </p:nvSpPr>
        <p:spPr>
          <a:xfrm>
            <a:off x="3425641" y="2658292"/>
            <a:ext cx="460559" cy="313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63F7DB-A6D6-AAD2-D743-AA9160600A5D}"/>
              </a:ext>
            </a:extLst>
          </p:cNvPr>
          <p:cNvCxnSpPr>
            <a:cxnSpLocks/>
          </p:cNvCxnSpPr>
          <p:nvPr/>
        </p:nvCxnSpPr>
        <p:spPr>
          <a:xfrm>
            <a:off x="1481328" y="2897342"/>
            <a:ext cx="1944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898892-060D-6382-034E-CD4BE9865D64}"/>
              </a:ext>
            </a:extLst>
          </p:cNvPr>
          <p:cNvSpPr txBox="1"/>
          <p:nvPr/>
        </p:nvSpPr>
        <p:spPr>
          <a:xfrm>
            <a:off x="256314" y="2721973"/>
            <a:ext cx="152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Number of trojan registered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464D12-A692-52D0-951C-36CA7AE11142}"/>
              </a:ext>
            </a:extLst>
          </p:cNvPr>
          <p:cNvCxnSpPr>
            <a:cxnSpLocks/>
          </p:cNvCxnSpPr>
          <p:nvPr/>
        </p:nvCxnSpPr>
        <p:spPr>
          <a:xfrm>
            <a:off x="1481328" y="350694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5DB95E-1023-CA0A-94C6-C81291C58E75}"/>
              </a:ext>
            </a:extLst>
          </p:cNvPr>
          <p:cNvCxnSpPr>
            <a:cxnSpLocks/>
          </p:cNvCxnSpPr>
          <p:nvPr/>
        </p:nvCxnSpPr>
        <p:spPr>
          <a:xfrm>
            <a:off x="1452216" y="407996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577432-3B49-5E9D-4586-EA282999238D}"/>
              </a:ext>
            </a:extLst>
          </p:cNvPr>
          <p:cNvSpPr txBox="1"/>
          <p:nvPr/>
        </p:nvSpPr>
        <p:spPr>
          <a:xfrm>
            <a:off x="256314" y="3847883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Function selection 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154B28-1809-E961-DBF8-0142D941D194}"/>
              </a:ext>
            </a:extLst>
          </p:cNvPr>
          <p:cNvCxnSpPr>
            <a:cxnSpLocks/>
          </p:cNvCxnSpPr>
          <p:nvPr/>
        </p:nvCxnSpPr>
        <p:spPr>
          <a:xfrm>
            <a:off x="1459680" y="4552406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479500-A05D-EB81-CF51-3E8195592D0F}"/>
              </a:ext>
            </a:extLst>
          </p:cNvPr>
          <p:cNvSpPr txBox="1"/>
          <p:nvPr/>
        </p:nvSpPr>
        <p:spPr>
          <a:xfrm>
            <a:off x="292714" y="4321736"/>
            <a:ext cx="134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Task parameter input text field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5148D-460B-06F9-A231-C737640C3BFD}"/>
              </a:ext>
            </a:extLst>
          </p:cNvPr>
          <p:cNvCxnSpPr>
            <a:cxnSpLocks/>
          </p:cNvCxnSpPr>
          <p:nvPr/>
        </p:nvCxnSpPr>
        <p:spPr>
          <a:xfrm>
            <a:off x="1447176" y="4969982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3847F5-F329-3F87-DA69-16E27E23EF6D}"/>
              </a:ext>
            </a:extLst>
          </p:cNvPr>
          <p:cNvSpPr txBox="1"/>
          <p:nvPr/>
        </p:nvSpPr>
        <p:spPr>
          <a:xfrm>
            <a:off x="256314" y="4794176"/>
            <a:ext cx="1492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Execution button (press then the tasks will be assigned to the related trojan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44BF95-3939-ED57-AA0E-B828CDD768A7}"/>
              </a:ext>
            </a:extLst>
          </p:cNvPr>
          <p:cNvSpPr/>
          <p:nvPr/>
        </p:nvSpPr>
        <p:spPr>
          <a:xfrm>
            <a:off x="4876489" y="1399032"/>
            <a:ext cx="4368095" cy="4078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C8609-CFA6-D11F-703D-68023E279B01}"/>
              </a:ext>
            </a:extLst>
          </p:cNvPr>
          <p:cNvSpPr txBox="1"/>
          <p:nvPr/>
        </p:nvSpPr>
        <p:spPr>
          <a:xfrm>
            <a:off x="7892306" y="4812637"/>
            <a:ext cx="152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 display area to show the tasks execution result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7BEEE1-F595-BA49-801C-1A651AC3F678}"/>
              </a:ext>
            </a:extLst>
          </p:cNvPr>
          <p:cNvCxnSpPr>
            <a:cxnSpLocks/>
          </p:cNvCxnSpPr>
          <p:nvPr/>
        </p:nvCxnSpPr>
        <p:spPr>
          <a:xfrm>
            <a:off x="1447175" y="1848830"/>
            <a:ext cx="4233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566F58-CB5D-E0C0-2176-ABA1DB80D698}"/>
              </a:ext>
            </a:extLst>
          </p:cNvPr>
          <p:cNvSpPr txBox="1"/>
          <p:nvPr/>
        </p:nvSpPr>
        <p:spPr>
          <a:xfrm>
            <a:off x="933514" y="1693202"/>
            <a:ext cx="1528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4948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1128</Words>
  <Application>Microsoft Office PowerPoint</Application>
  <PresentationFormat>Widescreen</PresentationFormat>
  <Paragraphs>274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83</cp:revision>
  <dcterms:created xsi:type="dcterms:W3CDTF">2023-10-19T02:43:42Z</dcterms:created>
  <dcterms:modified xsi:type="dcterms:W3CDTF">2023-11-30T10:21:14Z</dcterms:modified>
</cp:coreProperties>
</file>