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1" r:id="rId3"/>
    <p:sldId id="290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27/10/2023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394960" cy="124899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82E1790-8672-3AF2-FE36-26856E8D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0877" y="2949994"/>
            <a:ext cx="433728" cy="433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95F98F-4F0A-A5A3-0B49-274BD40C7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66" y="3172597"/>
            <a:ext cx="610172" cy="5128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563" y="3142686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stCxn id="14" idx="1"/>
            <a:endCxn id="11" idx="0"/>
          </p:cNvCxnSpPr>
          <p:nvPr/>
        </p:nvCxnSpPr>
        <p:spPr>
          <a:xfrm rot="10800000">
            <a:off x="4065540" y="3037035"/>
            <a:ext cx="1189227" cy="391964"/>
          </a:xfrm>
          <a:prstGeom prst="bentConnector4">
            <a:avLst>
              <a:gd name="adj1" fmla="val 39845"/>
              <a:gd name="adj2" fmla="val 158322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707554" y="3299173"/>
            <a:ext cx="168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738325" y="2321813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49711" y="3689291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135141" y="2144474"/>
            <a:ext cx="160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outside company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5887275" y="335198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182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deadlock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405</Words>
  <Application>Microsoft Office PowerPoint</Application>
  <PresentationFormat>Widescreen</PresentationFormat>
  <Paragraphs>97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27</cp:revision>
  <dcterms:created xsi:type="dcterms:W3CDTF">2023-10-19T02:43:42Z</dcterms:created>
  <dcterms:modified xsi:type="dcterms:W3CDTF">2023-10-27T01:50:08Z</dcterms:modified>
</cp:coreProperties>
</file>