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166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</cp:revision>
  <dcterms:created xsi:type="dcterms:W3CDTF">2023-10-19T02:43:42Z</dcterms:created>
  <dcterms:modified xsi:type="dcterms:W3CDTF">2023-10-26T08:40:10Z</dcterms:modified>
</cp:coreProperties>
</file>