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9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19/10/2023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19/10/2023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19/10/2023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19/10/2023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19/10/2023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19/10/2023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19/10/2023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19/10/2023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9438-F343-A423-D07F-F1CBEA410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C8874-6230-DB4C-1BC9-2D1B86910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166</Words>
  <Application>Microsoft Office PowerPoint</Application>
  <PresentationFormat>Widescreen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</cp:revision>
  <dcterms:created xsi:type="dcterms:W3CDTF">2023-10-19T02:43:42Z</dcterms:created>
  <dcterms:modified xsi:type="dcterms:W3CDTF">2023-10-19T02:47:44Z</dcterms:modified>
</cp:coreProperties>
</file>