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26/11/2023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15774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25794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99291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83" y="295854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50" y="198634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324117" y="268978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349755" y="183122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349755" y="251170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349755" y="324667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65414" y="183122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65414" y="251170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979" y="148391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4383" y="179047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361140" y="183121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65414" y="324667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848" y="170611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5599" y="221526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13" y="194655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210" y="257152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4075644" y="272503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1178348" y="168517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415150" y="250707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546367" y="104390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408806" y="128916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900618" y="134170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598358" y="265350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801010" y="227003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615168" y="106126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2149489" y="324455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917" y="302017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523883" y="274545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923544" y="96926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980</Words>
  <Application>Microsoft Office PowerPoint</Application>
  <PresentationFormat>Widescreen</PresentationFormat>
  <Paragraphs>239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72</cp:revision>
  <dcterms:created xsi:type="dcterms:W3CDTF">2023-10-19T02:43:42Z</dcterms:created>
  <dcterms:modified xsi:type="dcterms:W3CDTF">2023-11-26T15:36:28Z</dcterms:modified>
</cp:coreProperties>
</file>