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9" r:id="rId17"/>
    <p:sldId id="302" r:id="rId18"/>
    <p:sldId id="305" r:id="rId19"/>
    <p:sldId id="306" r:id="rId20"/>
    <p:sldId id="313" r:id="rId21"/>
    <p:sldId id="310" r:id="rId22"/>
    <p:sldId id="31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5.png"/><Relationship Id="rId17" Type="http://schemas.openxmlformats.org/officeDocument/2006/relationships/image" Target="../media/image51.png"/><Relationship Id="rId2" Type="http://schemas.openxmlformats.org/officeDocument/2006/relationships/image" Target="../media/image41.jpe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55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5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8.png"/><Relationship Id="rId7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68.png"/><Relationship Id="rId10" Type="http://schemas.openxmlformats.org/officeDocument/2006/relationships/image" Target="../media/image66.png"/><Relationship Id="rId4" Type="http://schemas.openxmlformats.org/officeDocument/2006/relationships/image" Target="../media/image62.jpe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84A157C-D0D7-427C-1782-5993E2AA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59" y="4347970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8EC6706D-8203-275A-8C10-7E933B06D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19" y="4905599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67CF5E8-5036-4280-14F9-692171F9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87575" y="4764609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D6436E42-760F-90D7-5791-7CE53712FF49}"/>
              </a:ext>
            </a:extLst>
          </p:cNvPr>
          <p:cNvSpPr/>
          <p:nvPr/>
        </p:nvSpPr>
        <p:spPr>
          <a:xfrm rot="989087" flipH="1">
            <a:off x="8831631" y="4045037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E76E398-4DB7-B215-9158-B1DE0C46CCC0}"/>
              </a:ext>
            </a:extLst>
          </p:cNvPr>
          <p:cNvSpPr/>
          <p:nvPr/>
        </p:nvSpPr>
        <p:spPr>
          <a:xfrm rot="10800000" flipH="1">
            <a:off x="9225652" y="5423736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85E0ED-26BE-86C8-5615-4D8222AD933F}"/>
              </a:ext>
            </a:extLst>
          </p:cNvPr>
          <p:cNvCxnSpPr>
            <a:cxnSpLocks/>
          </p:cNvCxnSpPr>
          <p:nvPr/>
        </p:nvCxnSpPr>
        <p:spPr>
          <a:xfrm flipV="1">
            <a:off x="9146493" y="4764609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729FB-EE3F-77F2-1013-BCC30CA75745}"/>
              </a:ext>
            </a:extLst>
          </p:cNvPr>
          <p:cNvCxnSpPr>
            <a:cxnSpLocks/>
          </p:cNvCxnSpPr>
          <p:nvPr/>
        </p:nvCxnSpPr>
        <p:spPr>
          <a:xfrm>
            <a:off x="9146493" y="5014570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41A45F-7AB1-C4BE-0C1B-8372136B5F59}"/>
              </a:ext>
            </a:extLst>
          </p:cNvPr>
          <p:cNvCxnSpPr>
            <a:cxnSpLocks/>
          </p:cNvCxnSpPr>
          <p:nvPr/>
        </p:nvCxnSpPr>
        <p:spPr>
          <a:xfrm flipH="1" flipV="1">
            <a:off x="9146493" y="4387958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7455B8-C701-B76C-B609-42A9539D9586}"/>
              </a:ext>
            </a:extLst>
          </p:cNvPr>
          <p:cNvCxnSpPr>
            <a:cxnSpLocks/>
          </p:cNvCxnSpPr>
          <p:nvPr/>
        </p:nvCxnSpPr>
        <p:spPr>
          <a:xfrm flipH="1">
            <a:off x="9305883" y="4955226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C809A7-5078-A676-BE2D-BD336B18D22C}"/>
              </a:ext>
            </a:extLst>
          </p:cNvPr>
          <p:cNvSpPr txBox="1"/>
          <p:nvPr/>
        </p:nvSpPr>
        <p:spPr>
          <a:xfrm>
            <a:off x="7907689" y="5371481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4882E5-777B-BF55-8ED3-D1D38D654AE3}"/>
              </a:ext>
            </a:extLst>
          </p:cNvPr>
          <p:cNvSpPr txBox="1"/>
          <p:nvPr/>
        </p:nvSpPr>
        <p:spPr>
          <a:xfrm>
            <a:off x="7943325" y="2977777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605B1C1-8153-94FF-379B-ED737606D192}"/>
              </a:ext>
            </a:extLst>
          </p:cNvPr>
          <p:cNvSpPr/>
          <p:nvPr/>
        </p:nvSpPr>
        <p:spPr>
          <a:xfrm>
            <a:off x="1722922" y="626662"/>
            <a:ext cx="7741003" cy="55623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DF361-89E5-2AE7-590B-B1AACAE6D65C}"/>
              </a:ext>
            </a:extLst>
          </p:cNvPr>
          <p:cNvCxnSpPr/>
          <p:nvPr/>
        </p:nvCxnSpPr>
        <p:spPr>
          <a:xfrm>
            <a:off x="4740579" y="626662"/>
            <a:ext cx="0" cy="54575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FB4-6F60-AC1A-B6F7-55FFB58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9" y="93053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15B2-2312-CC64-D790-EE326A8D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9" y="2029552"/>
            <a:ext cx="419367" cy="433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8FC-E5DF-2C44-D654-57C86773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46" y="2029552"/>
            <a:ext cx="670729" cy="46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43714-B04F-9F23-03FC-E31091F8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0289" y="2246225"/>
            <a:ext cx="303193" cy="2982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2F6840-0D70-5AE5-E150-2BA61B8366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085547" y="1454016"/>
            <a:ext cx="556300" cy="59477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89370A-3D01-BC45-40A8-119190E229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668493" y="1465842"/>
            <a:ext cx="556300" cy="57112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B91322-89A2-97BD-6B4F-DAD4D56093FE}"/>
              </a:ext>
            </a:extLst>
          </p:cNvPr>
          <p:cNvSpPr txBox="1"/>
          <p:nvPr/>
        </p:nvSpPr>
        <p:spPr>
          <a:xfrm>
            <a:off x="4799224" y="204346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CMD such as reverse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89569-F1E1-0385-FF59-17D2FA04BCC4}"/>
              </a:ext>
            </a:extLst>
          </p:cNvPr>
          <p:cNvSpPr txBox="1"/>
          <p:nvPr/>
        </p:nvSpPr>
        <p:spPr>
          <a:xfrm>
            <a:off x="7618075" y="1988854"/>
            <a:ext cx="96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code such as 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78D1B-B23E-5C6C-11AB-AF2138BBF9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66310" y="2499061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1C89B-2719-9318-5F37-42CCDF018EBA}"/>
              </a:ext>
            </a:extLst>
          </p:cNvPr>
          <p:cNvCxnSpPr>
            <a:cxnSpLocks/>
          </p:cNvCxnSpPr>
          <p:nvPr/>
        </p:nvCxnSpPr>
        <p:spPr>
          <a:xfrm flipH="1">
            <a:off x="7227540" y="2494802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CC2EE5-0858-A34B-EA88-2609539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75" y="1201894"/>
            <a:ext cx="1744782" cy="1332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5713-F64A-20C4-56A8-0BF3A7F9B943}"/>
              </a:ext>
            </a:extLst>
          </p:cNvPr>
          <p:cNvSpPr txBox="1"/>
          <p:nvPr/>
        </p:nvSpPr>
        <p:spPr>
          <a:xfrm>
            <a:off x="2596086" y="924895"/>
            <a:ext cx="17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data structure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AB823-1426-7A48-5DAF-23395323823B}"/>
              </a:ext>
            </a:extLst>
          </p:cNvPr>
          <p:cNvCxnSpPr>
            <a:cxnSpLocks/>
          </p:cNvCxnSpPr>
          <p:nvPr/>
        </p:nvCxnSpPr>
        <p:spPr>
          <a:xfrm flipH="1">
            <a:off x="3600465" y="2534092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48004-3649-0FCD-884E-7B2F46868242}"/>
              </a:ext>
            </a:extLst>
          </p:cNvPr>
          <p:cNvSpPr/>
          <p:nvPr/>
        </p:nvSpPr>
        <p:spPr>
          <a:xfrm>
            <a:off x="2596086" y="2848014"/>
            <a:ext cx="1956662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Serialization Program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A073A-39BF-9700-AF77-FBCF54AB75B7}"/>
              </a:ext>
            </a:extLst>
          </p:cNvPr>
          <p:cNvSpPr/>
          <p:nvPr/>
        </p:nvSpPr>
        <p:spPr>
          <a:xfrm>
            <a:off x="5751010" y="2808724"/>
            <a:ext cx="1816367" cy="354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Pickle Bomb Builder 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1011B6-4107-DA24-4833-C4F2CCCD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79" y="3556486"/>
            <a:ext cx="408055" cy="4839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AD5437-1C5B-F468-4C5B-795BF43E4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67" y="3556486"/>
            <a:ext cx="465402" cy="4839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DD366-26F6-692D-AEC7-886AD36B85C4}"/>
              </a:ext>
            </a:extLst>
          </p:cNvPr>
          <p:cNvCxnSpPr>
            <a:cxnSpLocks/>
          </p:cNvCxnSpPr>
          <p:nvPr/>
        </p:nvCxnSpPr>
        <p:spPr>
          <a:xfrm flipH="1">
            <a:off x="3057807" y="3183496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07D1C-5B60-109E-6F0B-D454702175A9}"/>
              </a:ext>
            </a:extLst>
          </p:cNvPr>
          <p:cNvCxnSpPr>
            <a:cxnSpLocks/>
          </p:cNvCxnSpPr>
          <p:nvPr/>
        </p:nvCxnSpPr>
        <p:spPr>
          <a:xfrm flipH="1">
            <a:off x="4099892" y="3183747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E3C087-5867-B78D-1956-0AFE5FD31556}"/>
              </a:ext>
            </a:extLst>
          </p:cNvPr>
          <p:cNvCxnSpPr>
            <a:cxnSpLocks/>
          </p:cNvCxnSpPr>
          <p:nvPr/>
        </p:nvCxnSpPr>
        <p:spPr>
          <a:xfrm flipH="1">
            <a:off x="6066309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C03FEB-2F0B-0A0F-6611-9F6B5BD6B76E}"/>
              </a:ext>
            </a:extLst>
          </p:cNvPr>
          <p:cNvCxnSpPr>
            <a:cxnSpLocks/>
          </p:cNvCxnSpPr>
          <p:nvPr/>
        </p:nvCxnSpPr>
        <p:spPr>
          <a:xfrm flipH="1">
            <a:off x="7214735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EDAEE83-C979-1C48-95C5-97736A96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88" y="3517844"/>
            <a:ext cx="408055" cy="483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E8746E-19DC-4006-4ADE-E006BEDD4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839" y="3497418"/>
            <a:ext cx="465402" cy="483912"/>
          </a:xfrm>
          <a:prstGeom prst="rect">
            <a:avLst/>
          </a:prstGeom>
        </p:spPr>
      </p:pic>
      <p:pic>
        <p:nvPicPr>
          <p:cNvPr id="38" name="Picture 37" descr="A red bomb with a star&#10;&#10;Description automatically generated">
            <a:extLst>
              <a:ext uri="{FF2B5EF4-FFF2-40B4-BE49-F238E27FC236}">
                <a16:creationId xmlns:a16="http://schemas.microsoft.com/office/drawing/2014/main" id="{46EE379C-B487-B8F2-174F-6DB753B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309" y="3371420"/>
            <a:ext cx="431733" cy="350087"/>
          </a:xfrm>
          <a:prstGeom prst="rect">
            <a:avLst/>
          </a:prstGeom>
        </p:spPr>
      </p:pic>
      <p:pic>
        <p:nvPicPr>
          <p:cNvPr id="41" name="Picture 40" descr="A red bomb with a star&#10;&#10;Description automatically generated">
            <a:extLst>
              <a:ext uri="{FF2B5EF4-FFF2-40B4-BE49-F238E27FC236}">
                <a16:creationId xmlns:a16="http://schemas.microsoft.com/office/drawing/2014/main" id="{6D35B55A-66C0-B385-C4E4-F239737A9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289" y="3369642"/>
            <a:ext cx="431733" cy="350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07838-9F61-C868-2FEC-9C77EEDFAF1B}"/>
              </a:ext>
            </a:extLst>
          </p:cNvPr>
          <p:cNvSpPr txBox="1"/>
          <p:nvPr/>
        </p:nvSpPr>
        <p:spPr>
          <a:xfrm>
            <a:off x="4860816" y="336994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Byte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C4992-7996-9CAA-E373-EE695C2BCE76}"/>
              </a:ext>
            </a:extLst>
          </p:cNvPr>
          <p:cNvSpPr txBox="1"/>
          <p:nvPr/>
        </p:nvSpPr>
        <p:spPr>
          <a:xfrm>
            <a:off x="7652868" y="3354460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Text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405DC-4706-5497-D301-47E0EB9884A2}"/>
              </a:ext>
            </a:extLst>
          </p:cNvPr>
          <p:cNvSpPr/>
          <p:nvPr/>
        </p:nvSpPr>
        <p:spPr>
          <a:xfrm>
            <a:off x="3600465" y="4566713"/>
            <a:ext cx="2897573" cy="3357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Deserialization Program</a:t>
            </a:r>
            <a:endParaRPr lang="en-SG" sz="12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E590B75-000E-5EB0-4133-DF8C30CEAC85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rot="16200000" flipH="1">
            <a:off x="3209151" y="3910152"/>
            <a:ext cx="466379" cy="7268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550078-ACDB-A190-707A-C46C690D0A6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5400000">
            <a:off x="6321916" y="3601152"/>
            <a:ext cx="525446" cy="1285803"/>
          </a:xfrm>
          <a:prstGeom prst="bentConnector3">
            <a:avLst>
              <a:gd name="adj1" fmla="val 719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10293A-BBF3-6527-147A-4F5EF881D00A}"/>
              </a:ext>
            </a:extLst>
          </p:cNvPr>
          <p:cNvSpPr/>
          <p:nvPr/>
        </p:nvSpPr>
        <p:spPr>
          <a:xfrm>
            <a:off x="3711725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F63D5-5673-4574-5AAB-B6D30EA80FDC}"/>
              </a:ext>
            </a:extLst>
          </p:cNvPr>
          <p:cNvSpPr/>
          <p:nvPr/>
        </p:nvSpPr>
        <p:spPr>
          <a:xfrm>
            <a:off x="4126233" y="4507644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B68AA2E-33EB-E402-D04C-6E6BA6E3F169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rot="16200000" flipH="1">
            <a:off x="3928802" y="4216164"/>
            <a:ext cx="467246" cy="1157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DB0627-ED1A-B882-A52C-C4716070A88A}"/>
              </a:ext>
            </a:extLst>
          </p:cNvPr>
          <p:cNvSpPr/>
          <p:nvPr/>
        </p:nvSpPr>
        <p:spPr>
          <a:xfrm>
            <a:off x="5451190" y="4507643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2864-6AEC-F17A-F1A2-242BE5D4942C}"/>
              </a:ext>
            </a:extLst>
          </p:cNvPr>
          <p:cNvSpPr/>
          <p:nvPr/>
        </p:nvSpPr>
        <p:spPr>
          <a:xfrm>
            <a:off x="5847688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0AB5813-7EAF-E126-1313-BC8AE79264A4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545534" y="4001461"/>
            <a:ext cx="505888" cy="50647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A841A6-9D37-CFB4-D152-871176674893}"/>
              </a:ext>
            </a:extLst>
          </p:cNvPr>
          <p:cNvSpPr txBox="1"/>
          <p:nvPr/>
        </p:nvSpPr>
        <p:spPr>
          <a:xfrm>
            <a:off x="2353372" y="3663434"/>
            <a:ext cx="7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Byte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79EC9A-E096-0689-313E-5277395C7F14}"/>
              </a:ext>
            </a:extLst>
          </p:cNvPr>
          <p:cNvSpPr txBox="1"/>
          <p:nvPr/>
        </p:nvSpPr>
        <p:spPr>
          <a:xfrm>
            <a:off x="3335827" y="3634196"/>
            <a:ext cx="7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Text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006431-80F6-C3E5-F91F-B2577E0E76EF}"/>
              </a:ext>
            </a:extLst>
          </p:cNvPr>
          <p:cNvCxnSpPr>
            <a:cxnSpLocks/>
          </p:cNvCxnSpPr>
          <p:nvPr/>
        </p:nvCxnSpPr>
        <p:spPr>
          <a:xfrm>
            <a:off x="3715889" y="4915696"/>
            <a:ext cx="0" cy="2070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240380-BCE8-4FFE-7756-A5A782F3E828}"/>
              </a:ext>
            </a:extLst>
          </p:cNvPr>
          <p:cNvSpPr/>
          <p:nvPr/>
        </p:nvSpPr>
        <p:spPr>
          <a:xfrm>
            <a:off x="2887102" y="5157582"/>
            <a:ext cx="1157520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structure</a:t>
            </a:r>
            <a:endParaRPr lang="en-SG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97DCE1-1EBE-CB29-94D2-D1CBB593E8D2}"/>
              </a:ext>
            </a:extLst>
          </p:cNvPr>
          <p:cNvSpPr/>
          <p:nvPr/>
        </p:nvSpPr>
        <p:spPr>
          <a:xfrm>
            <a:off x="4825146" y="5108146"/>
            <a:ext cx="1068795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Reverse shell</a:t>
            </a:r>
            <a:endParaRPr lang="en-SG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C2D22-5682-A1A7-72D6-2CC8C3D93163}"/>
              </a:ext>
            </a:extLst>
          </p:cNvPr>
          <p:cNvCxnSpPr>
            <a:cxnSpLocks/>
          </p:cNvCxnSpPr>
          <p:nvPr/>
        </p:nvCxnSpPr>
        <p:spPr>
          <a:xfrm flipH="1">
            <a:off x="5352948" y="4915696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B95D4-36EE-EC3E-65A8-595CA213E4C4}"/>
              </a:ext>
            </a:extLst>
          </p:cNvPr>
          <p:cNvCxnSpPr>
            <a:cxnSpLocks/>
          </p:cNvCxnSpPr>
          <p:nvPr/>
        </p:nvCxnSpPr>
        <p:spPr>
          <a:xfrm flipH="1">
            <a:off x="6182269" y="4907883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86CAE-A59E-DC8B-858A-37E6F512EFFA}"/>
              </a:ext>
            </a:extLst>
          </p:cNvPr>
          <p:cNvSpPr/>
          <p:nvPr/>
        </p:nvSpPr>
        <p:spPr>
          <a:xfrm>
            <a:off x="6066309" y="5108146"/>
            <a:ext cx="1271399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Remote trojan </a:t>
            </a:r>
            <a:endParaRPr lang="en-SG" sz="12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AAEE2DE-FD44-7C05-150E-0C4C3819B307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6905836" y="1201895"/>
            <a:ext cx="431872" cy="4074118"/>
          </a:xfrm>
          <a:prstGeom prst="bentConnector3">
            <a:avLst>
              <a:gd name="adj1" fmla="val -3671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1908B07-1855-50CD-7E1A-43070D135B4A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7069709" y="3575155"/>
            <a:ext cx="158558" cy="3578889"/>
          </a:xfrm>
          <a:prstGeom prst="bentConnector4">
            <a:avLst>
              <a:gd name="adj1" fmla="val -144174"/>
              <a:gd name="adj2" fmla="val 9969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644F9C-9494-62E9-D7C9-7B48BEFE3929}"/>
              </a:ext>
            </a:extLst>
          </p:cNvPr>
          <p:cNvSpPr txBox="1"/>
          <p:nvPr/>
        </p:nvSpPr>
        <p:spPr>
          <a:xfrm>
            <a:off x="2052807" y="5615069"/>
            <a:ext cx="233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Normal data serialization and deserialization progress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20F090-5EC8-E8BB-B745-7A90D8D4B493}"/>
              </a:ext>
            </a:extLst>
          </p:cNvPr>
          <p:cNvSpPr txBox="1"/>
          <p:nvPr/>
        </p:nvSpPr>
        <p:spPr>
          <a:xfrm>
            <a:off x="5312772" y="5810309"/>
            <a:ext cx="31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Python deserialization attack progress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43327F-6554-0531-9E22-7257930A2C50}"/>
              </a:ext>
            </a:extLst>
          </p:cNvPr>
          <p:cNvCxnSpPr>
            <a:cxnSpLocks/>
          </p:cNvCxnSpPr>
          <p:nvPr/>
        </p:nvCxnSpPr>
        <p:spPr>
          <a:xfrm>
            <a:off x="6946643" y="1047330"/>
            <a:ext cx="248611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99571C-FD3A-5B7A-A388-E653A68C8EB1}"/>
              </a:ext>
            </a:extLst>
          </p:cNvPr>
          <p:cNvCxnSpPr>
            <a:cxnSpLocks/>
          </p:cNvCxnSpPr>
          <p:nvPr/>
        </p:nvCxnSpPr>
        <p:spPr>
          <a:xfrm>
            <a:off x="4799224" y="4010417"/>
            <a:ext cx="4633534" cy="5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B9A0FD-76FD-3307-0D37-D3608A4D6088}"/>
              </a:ext>
            </a:extLst>
          </p:cNvPr>
          <p:cNvCxnSpPr>
            <a:cxnSpLocks/>
          </p:cNvCxnSpPr>
          <p:nvPr/>
        </p:nvCxnSpPr>
        <p:spPr>
          <a:xfrm>
            <a:off x="6498038" y="4691156"/>
            <a:ext cx="2934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B63F45-8C9B-BAF2-0F76-7C341377A010}"/>
              </a:ext>
            </a:extLst>
          </p:cNvPr>
          <p:cNvCxnSpPr>
            <a:cxnSpLocks/>
          </p:cNvCxnSpPr>
          <p:nvPr/>
        </p:nvCxnSpPr>
        <p:spPr>
          <a:xfrm flipV="1">
            <a:off x="4740579" y="5493315"/>
            <a:ext cx="4692179" cy="1099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61C0A7-E9ED-FFD9-9671-1D931770F2D9}"/>
              </a:ext>
            </a:extLst>
          </p:cNvPr>
          <p:cNvCxnSpPr/>
          <p:nvPr/>
        </p:nvCxnSpPr>
        <p:spPr>
          <a:xfrm>
            <a:off x="8691707" y="1047818"/>
            <a:ext cx="0" cy="2893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010CB25-51FD-32C4-851E-A01A39E1A721}"/>
              </a:ext>
            </a:extLst>
          </p:cNvPr>
          <p:cNvSpPr txBox="1"/>
          <p:nvPr/>
        </p:nvSpPr>
        <p:spPr>
          <a:xfrm>
            <a:off x="7518548" y="1352655"/>
            <a:ext cx="1317104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Step1 ] Crafting Malicious Data</a:t>
            </a:r>
            <a:endParaRPr lang="en-SG" sz="12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4C14A5-C09D-97C1-2AEC-B7662ADA4204}"/>
              </a:ext>
            </a:extLst>
          </p:cNvPr>
          <p:cNvCxnSpPr>
            <a:cxnSpLocks/>
          </p:cNvCxnSpPr>
          <p:nvPr/>
        </p:nvCxnSpPr>
        <p:spPr>
          <a:xfrm flipH="1" flipV="1">
            <a:off x="8690197" y="4036116"/>
            <a:ext cx="1510" cy="655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345DDE-6094-1800-17A4-7740E625FA3C}"/>
              </a:ext>
            </a:extLst>
          </p:cNvPr>
          <p:cNvSpPr txBox="1"/>
          <p:nvPr/>
        </p:nvSpPr>
        <p:spPr>
          <a:xfrm>
            <a:off x="7472294" y="4229744"/>
            <a:ext cx="1317104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Step2 ] Injection</a:t>
            </a:r>
            <a:endParaRPr lang="en-SG" sz="1200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F1EA58-883E-DAED-8CC0-904F20A43DAC}"/>
              </a:ext>
            </a:extLst>
          </p:cNvPr>
          <p:cNvCxnSpPr>
            <a:cxnSpLocks/>
          </p:cNvCxnSpPr>
          <p:nvPr/>
        </p:nvCxnSpPr>
        <p:spPr>
          <a:xfrm flipV="1">
            <a:off x="8688589" y="4681241"/>
            <a:ext cx="0" cy="8230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B2E918-4B9E-6663-49C0-C01F9AEB944C}"/>
              </a:ext>
            </a:extLst>
          </p:cNvPr>
          <p:cNvSpPr txBox="1"/>
          <p:nvPr/>
        </p:nvSpPr>
        <p:spPr>
          <a:xfrm>
            <a:off x="7434061" y="4852513"/>
            <a:ext cx="142130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Step3 ] Execution</a:t>
            </a:r>
            <a:endParaRPr lang="en-SG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14818-FCDE-D791-B727-E118BF1615CD}"/>
              </a:ext>
            </a:extLst>
          </p:cNvPr>
          <p:cNvSpPr txBox="1"/>
          <p:nvPr/>
        </p:nvSpPr>
        <p:spPr>
          <a:xfrm>
            <a:off x="5629107" y="850231"/>
            <a:ext cx="10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361559" y="433121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2263" y="855366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8877909" y="895687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0994" y="1300064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9779" y="1445359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8877909" y="1381911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502263" y="1868135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012691" y="1889871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445602" y="2467897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012691" y="2213681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445602" y="2902277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048553" y="2675346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134D2E4-A133-1FBF-F9C3-E477B37B6F90}"/>
              </a:ext>
            </a:extLst>
          </p:cNvPr>
          <p:cNvSpPr/>
          <p:nvPr/>
        </p:nvSpPr>
        <p:spPr>
          <a:xfrm>
            <a:off x="2764433" y="2002179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6FF31-9AFF-26DA-F49E-D3E96855C7F0}"/>
              </a:ext>
            </a:extLst>
          </p:cNvPr>
          <p:cNvSpPr/>
          <p:nvPr/>
        </p:nvSpPr>
        <p:spPr>
          <a:xfrm>
            <a:off x="1070101" y="2018341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79114-B926-0587-BD6B-0A970AA576AE}"/>
              </a:ext>
            </a:extLst>
          </p:cNvPr>
          <p:cNvSpPr/>
          <p:nvPr/>
        </p:nvSpPr>
        <p:spPr>
          <a:xfrm>
            <a:off x="866212" y="1000947"/>
            <a:ext cx="8769096" cy="439860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7D42A-B40C-3509-BD06-6BEAE6DF3562}"/>
              </a:ext>
            </a:extLst>
          </p:cNvPr>
          <p:cNvSpPr txBox="1"/>
          <p:nvPr/>
        </p:nvSpPr>
        <p:spPr>
          <a:xfrm>
            <a:off x="1050665" y="1152226"/>
            <a:ext cx="6501372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Python Malicious Activities Simulation Program Repository</a:t>
            </a:r>
          </a:p>
        </p:txBody>
      </p:sp>
      <p:pic>
        <p:nvPicPr>
          <p:cNvPr id="7" name="Picture 6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37BB9F29-93E4-238C-7743-C36DE502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" t="4301" r="4227" b="4301"/>
          <a:stretch/>
        </p:blipFill>
        <p:spPr>
          <a:xfrm>
            <a:off x="1215420" y="2186157"/>
            <a:ext cx="457932" cy="460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A red horse on wheels&#10;&#10;Description automatically generated">
            <a:extLst>
              <a:ext uri="{FF2B5EF4-FFF2-40B4-BE49-F238E27FC236}">
                <a16:creationId xmlns:a16="http://schemas.microsoft.com/office/drawing/2014/main" id="{52E3F013-A253-E9C0-0B11-E24E4432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4608" y="2186157"/>
            <a:ext cx="457932" cy="4600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82E70-5424-6A08-DA63-A75565C7C2F8}"/>
              </a:ext>
            </a:extLst>
          </p:cNvPr>
          <p:cNvSpPr txBox="1"/>
          <p:nvPr/>
        </p:nvSpPr>
        <p:spPr>
          <a:xfrm>
            <a:off x="1070101" y="2646252"/>
            <a:ext cx="154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Backdoor and Spy Trojan Simulation Program</a:t>
            </a:r>
            <a:endParaRPr lang="en-SG" sz="1200" b="1" dirty="0"/>
          </a:p>
        </p:txBody>
      </p:sp>
      <p:pic>
        <p:nvPicPr>
          <p:cNvPr id="12" name="Picture 11" descr="DDoS protection - iIT Distribution">
            <a:extLst>
              <a:ext uri="{FF2B5EF4-FFF2-40B4-BE49-F238E27FC236}">
                <a16:creationId xmlns:a16="http://schemas.microsoft.com/office/drawing/2014/main" id="{635D3B88-00E3-66B1-1FC6-0D66C4D4C0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7" t="1122" r="7000" b="-1677"/>
          <a:stretch/>
        </p:blipFill>
        <p:spPr>
          <a:xfrm>
            <a:off x="2862839" y="2167373"/>
            <a:ext cx="498506" cy="516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E7126-F4C8-61A5-98C2-5D2F53864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248" y="2158187"/>
            <a:ext cx="549688" cy="516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6A9D10-68A5-3EED-2D77-112DDC8D6E01}"/>
              </a:ext>
            </a:extLst>
          </p:cNvPr>
          <p:cNvSpPr txBox="1"/>
          <p:nvPr/>
        </p:nvSpPr>
        <p:spPr>
          <a:xfrm>
            <a:off x="2764433" y="2738584"/>
            <a:ext cx="145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DoS Attack Simulation Program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AA64D-2D97-095D-92CC-A0790D117395}"/>
              </a:ext>
            </a:extLst>
          </p:cNvPr>
          <p:cNvSpPr/>
          <p:nvPr/>
        </p:nvSpPr>
        <p:spPr>
          <a:xfrm>
            <a:off x="4512214" y="2002179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820AE0-3102-D6AD-1145-30ED315FA8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36"/>
          <a:stretch/>
        </p:blipFill>
        <p:spPr>
          <a:xfrm>
            <a:off x="4603591" y="2158187"/>
            <a:ext cx="534063" cy="516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D4A29D-6C10-5616-375B-806B746FA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101" y="2158187"/>
            <a:ext cx="534063" cy="516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CB9058-75DF-DE63-CFAD-222945BE48D5}"/>
              </a:ext>
            </a:extLst>
          </p:cNvPr>
          <p:cNvSpPr txBox="1"/>
          <p:nvPr/>
        </p:nvSpPr>
        <p:spPr>
          <a:xfrm>
            <a:off x="4526625" y="2674221"/>
            <a:ext cx="145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ARP Spoofing Attack Simulation Program</a:t>
            </a:r>
            <a:endParaRPr lang="en-SG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93CC3-DFD3-1C53-DDE3-B604D25CE451}"/>
              </a:ext>
            </a:extLst>
          </p:cNvPr>
          <p:cNvSpPr/>
          <p:nvPr/>
        </p:nvSpPr>
        <p:spPr>
          <a:xfrm>
            <a:off x="6259996" y="2002179"/>
            <a:ext cx="1710920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FFFA5-0E61-BA9F-DFBC-20D42B2A6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50" y="2158187"/>
            <a:ext cx="686652" cy="525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F03087-C0B2-0ABC-48E3-3E635CC656F9}"/>
              </a:ext>
            </a:extLst>
          </p:cNvPr>
          <p:cNvSpPr txBox="1"/>
          <p:nvPr/>
        </p:nvSpPr>
        <p:spPr>
          <a:xfrm>
            <a:off x="6254800" y="2766553"/>
            <a:ext cx="145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Malware Protection Watchdog Program</a:t>
            </a:r>
            <a:endParaRPr lang="en-SG" sz="1200" b="1" dirty="0"/>
          </a:p>
        </p:txBody>
      </p:sp>
      <p:pic>
        <p:nvPicPr>
          <p:cNvPr id="25" name="Picture 2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7A78009A-3396-861A-6CC6-5D173B1AA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57" y="2161824"/>
            <a:ext cx="620933" cy="5215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985EA8-0FE9-8E51-F812-4A45930D7E34}"/>
              </a:ext>
            </a:extLst>
          </p:cNvPr>
          <p:cNvSpPr/>
          <p:nvPr/>
        </p:nvSpPr>
        <p:spPr>
          <a:xfrm>
            <a:off x="1070101" y="3716246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CBBCB7-C5A4-6B40-ABE1-8EEAFE457B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9384" y="3840892"/>
            <a:ext cx="489493" cy="4733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C92899-E15D-485E-A433-976B30F6F0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3047" y="3840893"/>
            <a:ext cx="519654" cy="4733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D966FA-77D2-D335-D41F-8C70A0436C10}"/>
              </a:ext>
            </a:extLst>
          </p:cNvPr>
          <p:cNvSpPr txBox="1"/>
          <p:nvPr/>
        </p:nvSpPr>
        <p:spPr>
          <a:xfrm>
            <a:off x="1070101" y="4340654"/>
            <a:ext cx="145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Modbus FDI/FCI Attack Simulation Program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52FC7C-0E6B-29D4-10D7-538E9EECCFA7}"/>
              </a:ext>
            </a:extLst>
          </p:cNvPr>
          <p:cNvSpPr/>
          <p:nvPr/>
        </p:nvSpPr>
        <p:spPr>
          <a:xfrm>
            <a:off x="2764432" y="3716246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FDDAAAC-79B1-0E88-D973-28A2D2206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6389" y="3851067"/>
            <a:ext cx="1076575" cy="49538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89E19EF-D00D-F9F1-5C94-172598525846}"/>
              </a:ext>
            </a:extLst>
          </p:cNvPr>
          <p:cNvSpPr txBox="1"/>
          <p:nvPr/>
        </p:nvSpPr>
        <p:spPr>
          <a:xfrm>
            <a:off x="2703155" y="4389409"/>
            <a:ext cx="160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Command and Control (C2) Simulation Program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8ED97-4762-BE62-F832-327F52680E51}"/>
              </a:ext>
            </a:extLst>
          </p:cNvPr>
          <p:cNvSpPr/>
          <p:nvPr/>
        </p:nvSpPr>
        <p:spPr>
          <a:xfrm>
            <a:off x="4525061" y="3716246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1871147-79BA-187B-2064-39A6335AAC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3591" y="3836585"/>
            <a:ext cx="534063" cy="5127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A7310E-85E3-C443-78C9-AF024DA7E9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0862" y="3880669"/>
            <a:ext cx="339520" cy="237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7E4503-3289-CC40-90D5-18E00B1C68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0760" y="3836585"/>
            <a:ext cx="534063" cy="5127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4E56104-F2E0-1AE1-3D74-9C06C356A174}"/>
              </a:ext>
            </a:extLst>
          </p:cNvPr>
          <p:cNvSpPr txBox="1"/>
          <p:nvPr/>
        </p:nvSpPr>
        <p:spPr>
          <a:xfrm>
            <a:off x="4488751" y="4377731"/>
            <a:ext cx="14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Python Pickle Bomb Building Program</a:t>
            </a:r>
            <a:endParaRPr lang="en-SG" sz="1200" b="1" dirty="0"/>
          </a:p>
        </p:txBody>
      </p:sp>
      <p:pic>
        <p:nvPicPr>
          <p:cNvPr id="47" name="Picture 46" descr="A diagram of a program code&#10;&#10;Description automatically generated">
            <a:extLst>
              <a:ext uri="{FF2B5EF4-FFF2-40B4-BE49-F238E27FC236}">
                <a16:creationId xmlns:a16="http://schemas.microsoft.com/office/drawing/2014/main" id="{92219762-B806-F2EE-C338-FAEAC0D45B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92" y="3716246"/>
            <a:ext cx="1488825" cy="13321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0C4E8F8-22D6-D6A3-3BFB-17956A3C074A}"/>
              </a:ext>
            </a:extLst>
          </p:cNvPr>
          <p:cNvSpPr/>
          <p:nvPr/>
        </p:nvSpPr>
        <p:spPr>
          <a:xfrm>
            <a:off x="7895120" y="3685930"/>
            <a:ext cx="1380491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F48C59-D1DE-0FF1-1894-FF34CCA619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33934" y="3856396"/>
            <a:ext cx="446196" cy="4768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04898DE-72A5-BD6E-E77C-92A777685D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97106" y="3843380"/>
            <a:ext cx="510317" cy="4899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9E0FAC-757D-4857-1AB7-CA2C98B8E86E}"/>
              </a:ext>
            </a:extLst>
          </p:cNvPr>
          <p:cNvSpPr txBox="1"/>
          <p:nvPr/>
        </p:nvSpPr>
        <p:spPr>
          <a:xfrm>
            <a:off x="7913033" y="4413618"/>
            <a:ext cx="151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Simulation Program</a:t>
            </a:r>
            <a:endParaRPr lang="en-SG" sz="12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08EBB4-2286-5FF7-73E4-010801E519C2}"/>
              </a:ext>
            </a:extLst>
          </p:cNvPr>
          <p:cNvSpPr/>
          <p:nvPr/>
        </p:nvSpPr>
        <p:spPr>
          <a:xfrm>
            <a:off x="8224666" y="2002179"/>
            <a:ext cx="1104495" cy="1362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CED5DFF-7122-A55A-7AC4-095F23D6C1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38207" y="2167373"/>
            <a:ext cx="564062" cy="3948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8BDA170-B9C1-2961-0404-3B710DB9559B}"/>
              </a:ext>
            </a:extLst>
          </p:cNvPr>
          <p:cNvSpPr txBox="1"/>
          <p:nvPr/>
        </p:nvSpPr>
        <p:spPr>
          <a:xfrm>
            <a:off x="8173803" y="2641924"/>
            <a:ext cx="127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Flask Web CMD Shell Simulation Program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4244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93160-6BEE-01D1-880C-6CCDDD983049}"/>
              </a:ext>
            </a:extLst>
          </p:cNvPr>
          <p:cNvSpPr/>
          <p:nvPr/>
        </p:nvSpPr>
        <p:spPr>
          <a:xfrm>
            <a:off x="884936" y="2000503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2E39E-7FA2-457F-301C-606AEDFE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8" y="2451220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34DB2B0-BE52-F35A-7506-05DDD865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336" y="2358347"/>
            <a:ext cx="483067" cy="483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9EE64-4A54-D01F-F12E-5252DB60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19" y="2451220"/>
            <a:ext cx="1059283" cy="598183"/>
          </a:xfrm>
          <a:prstGeom prst="rect">
            <a:avLst/>
          </a:prstGeom>
        </p:spPr>
      </p:pic>
      <p:pic>
        <p:nvPicPr>
          <p:cNvPr id="8" name="Picture 7" descr="A red horse on wheels&#10;&#10;Description automatically generated">
            <a:extLst>
              <a:ext uri="{FF2B5EF4-FFF2-40B4-BE49-F238E27FC236}">
                <a16:creationId xmlns:a16="http://schemas.microsoft.com/office/drawing/2014/main" id="{E2B95F0E-0512-6C72-3D7F-C3C47AF5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287" y="2358347"/>
            <a:ext cx="483067" cy="483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77388-5833-BD04-30DB-FB30716B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72" y="2429873"/>
            <a:ext cx="1059283" cy="598183"/>
          </a:xfrm>
          <a:prstGeom prst="rect">
            <a:avLst/>
          </a:prstGeom>
        </p:spPr>
      </p:pic>
      <p:pic>
        <p:nvPicPr>
          <p:cNvPr id="10" name="Picture 9" descr="A red horse on wheels&#10;&#10;Description automatically generated">
            <a:extLst>
              <a:ext uri="{FF2B5EF4-FFF2-40B4-BE49-F238E27FC236}">
                <a16:creationId xmlns:a16="http://schemas.microsoft.com/office/drawing/2014/main" id="{474FB721-F919-A4A6-8BED-29723BD59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8238" y="2358347"/>
            <a:ext cx="483067" cy="483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41EA7-4D90-1490-4D5E-293B1750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31" y="210652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E8474-58BF-3E68-9940-3167235953AC}"/>
              </a:ext>
            </a:extLst>
          </p:cNvPr>
          <p:cNvSpPr txBox="1"/>
          <p:nvPr/>
        </p:nvSpPr>
        <p:spPr>
          <a:xfrm>
            <a:off x="1090036" y="3006713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81B47-5C88-F69C-83EF-349A90296194}"/>
              </a:ext>
            </a:extLst>
          </p:cNvPr>
          <p:cNvSpPr txBox="1"/>
          <p:nvPr/>
        </p:nvSpPr>
        <p:spPr>
          <a:xfrm>
            <a:off x="2297051" y="3015132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0A9D-F5DA-D455-3DE3-AB036925C170}"/>
              </a:ext>
            </a:extLst>
          </p:cNvPr>
          <p:cNvSpPr txBox="1"/>
          <p:nvPr/>
        </p:nvSpPr>
        <p:spPr>
          <a:xfrm>
            <a:off x="3589527" y="301513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5B9A8-8EAF-457A-335C-0D59AB3F73EA}"/>
              </a:ext>
            </a:extLst>
          </p:cNvPr>
          <p:cNvSpPr txBox="1"/>
          <p:nvPr/>
        </p:nvSpPr>
        <p:spPr>
          <a:xfrm>
            <a:off x="6741481" y="20207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CFB03-ADFB-0D18-8456-4E1754650D3A}"/>
              </a:ext>
            </a:extLst>
          </p:cNvPr>
          <p:cNvSpPr txBox="1"/>
          <p:nvPr/>
        </p:nvSpPr>
        <p:spPr>
          <a:xfrm>
            <a:off x="3839412" y="1925868"/>
            <a:ext cx="18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6FBA5-4341-58B4-7F5C-62C4CD969FE2}"/>
              </a:ext>
            </a:extLst>
          </p:cNvPr>
          <p:cNvSpPr txBox="1"/>
          <p:nvPr/>
        </p:nvSpPr>
        <p:spPr>
          <a:xfrm>
            <a:off x="4722923" y="302964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6FA26-1E7A-1ABA-B415-83670EFDBEF4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681403" y="2121968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2F6D9F-E76B-850F-26BF-FB552CF70646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2906354" y="2121968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EC142-EE7A-B4A5-C800-D1B5955EEBAB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80275" y="2121968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4B802868-3EB7-3291-3E32-32E9DBB3C696}"/>
              </a:ext>
            </a:extLst>
          </p:cNvPr>
          <p:cNvSpPr/>
          <p:nvPr/>
        </p:nvSpPr>
        <p:spPr>
          <a:xfrm>
            <a:off x="3648238" y="980069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A397D2-EB04-7F65-1EAC-3574239FCF41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3095698" y="1100298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F55F91-129A-D456-7E65-775B5D076E6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673943" y="1215719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8E37B541-5A91-1CC5-ED04-B7CC58490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12" y="949050"/>
            <a:ext cx="1202644" cy="501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F31CA9-5738-FE11-11FD-ADA37A8E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74" y="90743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9832F5-818D-36A3-327E-8EF22ADE21EC}"/>
              </a:ext>
            </a:extLst>
          </p:cNvPr>
          <p:cNvSpPr txBox="1"/>
          <p:nvPr/>
        </p:nvSpPr>
        <p:spPr>
          <a:xfrm>
            <a:off x="7104577" y="1450151"/>
            <a:ext cx="104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on the internet 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C4E84F08-8C72-4A76-7586-7928FD01B83A}"/>
              </a:ext>
            </a:extLst>
          </p:cNvPr>
          <p:cNvSpPr/>
          <p:nvPr/>
        </p:nvSpPr>
        <p:spPr>
          <a:xfrm>
            <a:off x="7009669" y="1160055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8901F20E-972A-5B85-3005-046351A84F3E}"/>
              </a:ext>
            </a:extLst>
          </p:cNvPr>
          <p:cNvSpPr/>
          <p:nvPr/>
        </p:nvSpPr>
        <p:spPr>
          <a:xfrm>
            <a:off x="5958389" y="231051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D66F6-6FDE-1B96-D6B1-607013EFF967}"/>
              </a:ext>
            </a:extLst>
          </p:cNvPr>
          <p:cNvSpPr txBox="1"/>
          <p:nvPr/>
        </p:nvSpPr>
        <p:spPr>
          <a:xfrm>
            <a:off x="5113136" y="1430335"/>
            <a:ext cx="202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E7E230F4-B169-F1FD-BACB-14954461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815" y="928518"/>
            <a:ext cx="323830" cy="3238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30D26C-6F50-5E3F-FFA4-B1F77082ABF3}"/>
              </a:ext>
            </a:extLst>
          </p:cNvPr>
          <p:cNvSpPr txBox="1"/>
          <p:nvPr/>
        </p:nvSpPr>
        <p:spPr>
          <a:xfrm>
            <a:off x="8722461" y="968839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32" name="Picture 31" descr="A red horse on wheels&#10;&#10;Description automatically generated">
            <a:extLst>
              <a:ext uri="{FF2B5EF4-FFF2-40B4-BE49-F238E27FC236}">
                <a16:creationId xmlns:a16="http://schemas.microsoft.com/office/drawing/2014/main" id="{69E69180-4870-7E59-FA47-380EF62C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5546" y="1373216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97BAAE-1893-6D7D-4156-BC09C5E01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31" y="1518511"/>
            <a:ext cx="320040" cy="268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026BBD-9EF4-6315-327D-0F30A2B8300D}"/>
              </a:ext>
            </a:extLst>
          </p:cNvPr>
          <p:cNvSpPr txBox="1"/>
          <p:nvPr/>
        </p:nvSpPr>
        <p:spPr>
          <a:xfrm>
            <a:off x="8722461" y="1455063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35" name="Picture 3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074D8DE2-73FB-924C-3E32-39B2DEB4EF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346815" y="1941287"/>
            <a:ext cx="489508" cy="39428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7734B8-26E5-65C9-BC5E-5E7873F43F57}"/>
              </a:ext>
            </a:extLst>
          </p:cNvPr>
          <p:cNvSpPr/>
          <p:nvPr/>
        </p:nvSpPr>
        <p:spPr>
          <a:xfrm>
            <a:off x="870813" y="843431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D3A27C4-C213-1295-C7A2-23734BC5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8" y="950304"/>
            <a:ext cx="866863" cy="489522"/>
          </a:xfrm>
          <a:prstGeom prst="rect">
            <a:avLst/>
          </a:prstGeom>
        </p:spPr>
      </p:pic>
      <p:pic>
        <p:nvPicPr>
          <p:cNvPr id="38" name="Picture 37" descr="A red horse on wheels&#10;&#10;Description automatically generated">
            <a:extLst>
              <a:ext uri="{FF2B5EF4-FFF2-40B4-BE49-F238E27FC236}">
                <a16:creationId xmlns:a16="http://schemas.microsoft.com/office/drawing/2014/main" id="{7E631674-D15F-B375-D439-9E1489826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595" y="857430"/>
            <a:ext cx="395317" cy="39531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BA91F1-D637-C79A-7D93-F4A33E360CEC}"/>
              </a:ext>
            </a:extLst>
          </p:cNvPr>
          <p:cNvCxnSpPr>
            <a:cxnSpLocks/>
          </p:cNvCxnSpPr>
          <p:nvPr/>
        </p:nvCxnSpPr>
        <p:spPr>
          <a:xfrm flipH="1">
            <a:off x="1571151" y="1110851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9986D1-6011-CFF7-C6D7-67DC0CD78E88}"/>
              </a:ext>
            </a:extLst>
          </p:cNvPr>
          <p:cNvSpPr txBox="1"/>
          <p:nvPr/>
        </p:nvSpPr>
        <p:spPr>
          <a:xfrm>
            <a:off x="8857243" y="1963023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CCFEC8-F71E-2EE3-24BD-AD23283DA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032" y="1689527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561E378-8A04-6B2B-D5F6-8A9E8687455E}"/>
              </a:ext>
            </a:extLst>
          </p:cNvPr>
          <p:cNvSpPr txBox="1"/>
          <p:nvPr/>
        </p:nvSpPr>
        <p:spPr>
          <a:xfrm>
            <a:off x="864016" y="1978314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2A1D2-2029-F8BA-E074-65058E88EC38}"/>
              </a:ext>
            </a:extLst>
          </p:cNvPr>
          <p:cNvSpPr txBox="1"/>
          <p:nvPr/>
        </p:nvSpPr>
        <p:spPr>
          <a:xfrm>
            <a:off x="1023606" y="137547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3EC7CB-1013-81D2-F3CB-DE91AC7DEE29}"/>
              </a:ext>
            </a:extLst>
          </p:cNvPr>
          <p:cNvSpPr txBox="1"/>
          <p:nvPr/>
        </p:nvSpPr>
        <p:spPr>
          <a:xfrm>
            <a:off x="812075" y="1579219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99BF4-9209-96DA-700F-2361BBBCCD59}"/>
              </a:ext>
            </a:extLst>
          </p:cNvPr>
          <p:cNvCxnSpPr>
            <a:cxnSpLocks/>
          </p:cNvCxnSpPr>
          <p:nvPr/>
        </p:nvCxnSpPr>
        <p:spPr>
          <a:xfrm flipH="1">
            <a:off x="8290154" y="2541049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0E9451-EFAD-DD26-1B30-FC9922F5CB3D}"/>
              </a:ext>
            </a:extLst>
          </p:cNvPr>
          <p:cNvSpPr txBox="1"/>
          <p:nvPr/>
        </p:nvSpPr>
        <p:spPr>
          <a:xfrm>
            <a:off x="8857243" y="2286833"/>
            <a:ext cx="16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77A460-FB41-3CB3-0B78-8B8D8F33401E}"/>
              </a:ext>
            </a:extLst>
          </p:cNvPr>
          <p:cNvCxnSpPr/>
          <p:nvPr/>
        </p:nvCxnSpPr>
        <p:spPr>
          <a:xfrm flipH="1" flipV="1">
            <a:off x="8290154" y="2975429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D7846-FFFE-B1E5-409D-28392844B3C5}"/>
              </a:ext>
            </a:extLst>
          </p:cNvPr>
          <p:cNvSpPr txBox="1"/>
          <p:nvPr/>
        </p:nvSpPr>
        <p:spPr>
          <a:xfrm>
            <a:off x="8893105" y="2748498"/>
            <a:ext cx="154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49" name="Picture 48" descr="A red horse on wheels&#10;&#10;Description automatically generated">
            <a:extLst>
              <a:ext uri="{FF2B5EF4-FFF2-40B4-BE49-F238E27FC236}">
                <a16:creationId xmlns:a16="http://schemas.microsoft.com/office/drawing/2014/main" id="{BDAAA24F-FDFE-1C9E-DF92-6E9B2887B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1456" y="2083020"/>
            <a:ext cx="227494" cy="2274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45A9A5-9922-8FC3-93CD-5AAF3998C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41" y="2228315"/>
            <a:ext cx="320040" cy="268970"/>
          </a:xfrm>
          <a:prstGeom prst="rect">
            <a:avLst/>
          </a:prstGeom>
        </p:spPr>
      </p:pic>
      <p:pic>
        <p:nvPicPr>
          <p:cNvPr id="51" name="Picture 50" descr="A red horse on wheels&#10;&#10;Description automatically generated">
            <a:extLst>
              <a:ext uri="{FF2B5EF4-FFF2-40B4-BE49-F238E27FC236}">
                <a16:creationId xmlns:a16="http://schemas.microsoft.com/office/drawing/2014/main" id="{231A59FC-DA73-A7DA-0D7E-ED29FDA9E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601" y="2665987"/>
            <a:ext cx="227494" cy="22749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FE78D4C-7C99-5D77-5F0D-1F4D73B87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386" y="2811282"/>
            <a:ext cx="320040" cy="26897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AA13A17-6FAA-C59F-8E85-E44BA216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73" y="272896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903F5661-0738-5191-5B2A-F6A076CEA566}"/>
              </a:ext>
            </a:extLst>
          </p:cNvPr>
          <p:cNvSpPr/>
          <p:nvPr/>
        </p:nvSpPr>
        <p:spPr>
          <a:xfrm>
            <a:off x="5712131" y="2858130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946673-A25D-C871-D89A-9D11EBEA282E}"/>
              </a:ext>
            </a:extLst>
          </p:cNvPr>
          <p:cNvSpPr txBox="1"/>
          <p:nvPr/>
        </p:nvSpPr>
        <p:spPr>
          <a:xfrm>
            <a:off x="6579382" y="2683547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82B19A1-83E9-E403-93B2-FB23F134E174}"/>
              </a:ext>
            </a:extLst>
          </p:cNvPr>
          <p:cNvCxnSpPr>
            <a:cxnSpLocks/>
            <a:stCxn id="52" idx="1"/>
            <a:endCxn id="10" idx="1"/>
          </p:cNvCxnSpPr>
          <p:nvPr/>
        </p:nvCxnSpPr>
        <p:spPr>
          <a:xfrm rot="10800000">
            <a:off x="4131306" y="2599881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7C136EE-C698-C9AB-BB78-12A2699FC16C}"/>
              </a:ext>
            </a:extLst>
          </p:cNvPr>
          <p:cNvCxnSpPr>
            <a:cxnSpLocks/>
          </p:cNvCxnSpPr>
          <p:nvPr/>
        </p:nvCxnSpPr>
        <p:spPr>
          <a:xfrm rot="10800000">
            <a:off x="4042171" y="2510748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16137B-4D6F-41BD-2DA4-2A57D7C08D30}"/>
              </a:ext>
            </a:extLst>
          </p:cNvPr>
          <p:cNvSpPr txBox="1"/>
          <p:nvPr/>
        </p:nvSpPr>
        <p:spPr>
          <a:xfrm>
            <a:off x="856150" y="380947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Simulation Program Workflow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53662-AE49-6ADD-0219-F20A3D2B3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453899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E274B-AB66-AAF2-D1A2-D477C2C09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219473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EA4CE7-4B16-539F-8CFB-AED827920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858" y="5954445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AC2D00-59EB-EDE8-B713-89BB34E7A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957" y="5920073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A822E7-912D-2A1A-CB5B-8D773E0B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804" y="472785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80F62B04-CDFB-8BC7-29F6-BB1817D8C765}"/>
              </a:ext>
            </a:extLst>
          </p:cNvPr>
          <p:cNvSpPr/>
          <p:nvPr/>
        </p:nvSpPr>
        <p:spPr>
          <a:xfrm rot="16200000">
            <a:off x="1836076" y="5525008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AFA0-6C46-D0CC-68E3-8182D80BEDE4}"/>
              </a:ext>
            </a:extLst>
          </p:cNvPr>
          <p:cNvCxnSpPr>
            <a:stCxn id="60" idx="3"/>
            <a:endCxn id="2" idx="1"/>
          </p:cNvCxnSpPr>
          <p:nvPr/>
        </p:nvCxnSpPr>
        <p:spPr>
          <a:xfrm flipV="1">
            <a:off x="4589329" y="4792747"/>
            <a:ext cx="598529" cy="1415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59E615-4E94-D653-685A-FE3B04F6B68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4589329" y="5473227"/>
            <a:ext cx="598529" cy="734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E0832C-FE4B-ADE1-E004-A3B0FF7B5C9D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589329" y="6208199"/>
            <a:ext cx="5985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BB5477-EBC8-BFB9-CCB6-F68FF35CFF1C}"/>
              </a:ext>
            </a:extLst>
          </p:cNvPr>
          <p:cNvCxnSpPr>
            <a:cxnSpLocks/>
          </p:cNvCxnSpPr>
          <p:nvPr/>
        </p:nvCxnSpPr>
        <p:spPr>
          <a:xfrm>
            <a:off x="7089465" y="4787707"/>
            <a:ext cx="11796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587FD2-6B52-A6DA-A691-BC697C552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4394" y="4726271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098B321-3CA6-7DC9-92AF-17577F1AD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344" y="4751220"/>
            <a:ext cx="303193" cy="29825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6785CB-75DA-27E6-009D-EAF6926E00A5}"/>
              </a:ext>
            </a:extLst>
          </p:cNvPr>
          <p:cNvCxnSpPr>
            <a:cxnSpLocks/>
            <a:stCxn id="68" idx="3"/>
            <a:endCxn id="2" idx="1"/>
          </p:cNvCxnSpPr>
          <p:nvPr/>
        </p:nvCxnSpPr>
        <p:spPr>
          <a:xfrm flipV="1">
            <a:off x="4519555" y="4792747"/>
            <a:ext cx="668303" cy="280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91F459-AD39-745B-E611-663ECE60FF3A}"/>
              </a:ext>
            </a:extLst>
          </p:cNvPr>
          <p:cNvCxnSpPr>
            <a:cxnSpLocks/>
            <a:stCxn id="68" idx="3"/>
            <a:endCxn id="3" idx="1"/>
          </p:cNvCxnSpPr>
          <p:nvPr/>
        </p:nvCxnSpPr>
        <p:spPr>
          <a:xfrm>
            <a:off x="4519555" y="5073577"/>
            <a:ext cx="668303" cy="399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FB055B-E9BE-4B30-2BBD-7D3F2ED15B6D}"/>
              </a:ext>
            </a:extLst>
          </p:cNvPr>
          <p:cNvCxnSpPr>
            <a:cxnSpLocks/>
            <a:stCxn id="68" idx="3"/>
            <a:endCxn id="59" idx="1"/>
          </p:cNvCxnSpPr>
          <p:nvPr/>
        </p:nvCxnSpPr>
        <p:spPr>
          <a:xfrm>
            <a:off x="4519555" y="5073577"/>
            <a:ext cx="668303" cy="11346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FF0C32-B67C-6414-1D16-CEA6148E1FEA}"/>
              </a:ext>
            </a:extLst>
          </p:cNvPr>
          <p:cNvCxnSpPr>
            <a:cxnSpLocks/>
          </p:cNvCxnSpPr>
          <p:nvPr/>
        </p:nvCxnSpPr>
        <p:spPr>
          <a:xfrm>
            <a:off x="7040734" y="5584381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12734223-4022-E0AC-D5D5-200F834B5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3886" y="4822273"/>
            <a:ext cx="215309" cy="2117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8A08371-3B07-CBB0-441A-C4EFBA1E0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605" y="5402659"/>
            <a:ext cx="215309" cy="21179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D1BC1-D73C-94EF-7C61-8D75AA840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605" y="5145477"/>
            <a:ext cx="215309" cy="21179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418CA15-A6FD-D80F-FFAE-3F4DD1829211}"/>
              </a:ext>
            </a:extLst>
          </p:cNvPr>
          <p:cNvSpPr txBox="1"/>
          <p:nvPr/>
        </p:nvSpPr>
        <p:spPr>
          <a:xfrm>
            <a:off x="5315218" y="5686560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7AB536-5967-F988-85AE-A1A2BEB2B24B}"/>
              </a:ext>
            </a:extLst>
          </p:cNvPr>
          <p:cNvSpPr txBox="1"/>
          <p:nvPr/>
        </p:nvSpPr>
        <p:spPr>
          <a:xfrm>
            <a:off x="1842479" y="441253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2C0C05-83EE-1B80-74DB-817F31F4B9FB}"/>
              </a:ext>
            </a:extLst>
          </p:cNvPr>
          <p:cNvSpPr txBox="1"/>
          <p:nvPr/>
        </p:nvSpPr>
        <p:spPr>
          <a:xfrm>
            <a:off x="3654724" y="5468602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E36B6D-BAB7-4022-524D-8189A1D4CC14}"/>
              </a:ext>
            </a:extLst>
          </p:cNvPr>
          <p:cNvSpPr txBox="1"/>
          <p:nvPr/>
        </p:nvSpPr>
        <p:spPr>
          <a:xfrm>
            <a:off x="3589915" y="429059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83BB8-BD4A-D394-63D9-119EFFB20B2C}"/>
              </a:ext>
            </a:extLst>
          </p:cNvPr>
          <p:cNvSpPr txBox="1"/>
          <p:nvPr/>
        </p:nvSpPr>
        <p:spPr>
          <a:xfrm>
            <a:off x="4554667" y="4360607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DB33FA-94B3-02BD-C7D3-0CAE0FCB785C}"/>
              </a:ext>
            </a:extLst>
          </p:cNvPr>
          <p:cNvSpPr txBox="1"/>
          <p:nvPr/>
        </p:nvSpPr>
        <p:spPr>
          <a:xfrm>
            <a:off x="5082219" y="4229113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CA6FEB-E2AE-9E81-1905-541B7299A800}"/>
              </a:ext>
            </a:extLst>
          </p:cNvPr>
          <p:cNvSpPr txBox="1"/>
          <p:nvPr/>
        </p:nvSpPr>
        <p:spPr>
          <a:xfrm>
            <a:off x="7305840" y="491806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954202-7D3E-7293-1D2A-AAF1FC154BD5}"/>
              </a:ext>
            </a:extLst>
          </p:cNvPr>
          <p:cNvSpPr txBox="1"/>
          <p:nvPr/>
        </p:nvSpPr>
        <p:spPr>
          <a:xfrm>
            <a:off x="6053651" y="4557228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5DE275-05DF-36F6-112E-F125858D4163}"/>
              </a:ext>
            </a:extLst>
          </p:cNvPr>
          <p:cNvCxnSpPr>
            <a:cxnSpLocks/>
            <a:stCxn id="88" idx="3"/>
            <a:endCxn id="60" idx="1"/>
          </p:cNvCxnSpPr>
          <p:nvPr/>
        </p:nvCxnSpPr>
        <p:spPr>
          <a:xfrm>
            <a:off x="2956978" y="6185499"/>
            <a:ext cx="776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D6013908-0E6D-A301-0883-775FFE979B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5406" y="5919470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CCBCFEA-DA57-78D0-35D8-98FE06FCA9C6}"/>
              </a:ext>
            </a:extLst>
          </p:cNvPr>
          <p:cNvSpPr txBox="1"/>
          <p:nvPr/>
        </p:nvSpPr>
        <p:spPr>
          <a:xfrm>
            <a:off x="2163081" y="5400446"/>
            <a:ext cx="141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Control Web UI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AECA0D-69D1-C543-A87E-D9C92CC72755}"/>
              </a:ext>
            </a:extLst>
          </p:cNvPr>
          <p:cNvSpPr/>
          <p:nvPr/>
        </p:nvSpPr>
        <p:spPr>
          <a:xfrm>
            <a:off x="6096000" y="4546356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26A003-1792-E39F-15BA-F2249EBBF73F}"/>
              </a:ext>
            </a:extLst>
          </p:cNvPr>
          <p:cNvCxnSpPr>
            <a:stCxn id="2" idx="3"/>
            <a:endCxn id="96" idx="1"/>
          </p:cNvCxnSpPr>
          <p:nvPr/>
        </p:nvCxnSpPr>
        <p:spPr>
          <a:xfrm>
            <a:off x="5804988" y="4792747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F49503-A9E5-BB28-D84A-91C23A177BAA}"/>
              </a:ext>
            </a:extLst>
          </p:cNvPr>
          <p:cNvSpPr/>
          <p:nvPr/>
        </p:nvSpPr>
        <p:spPr>
          <a:xfrm>
            <a:off x="6083424" y="5221062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E70E03-1582-3059-45CF-F641CF29D5F6}"/>
              </a:ext>
            </a:extLst>
          </p:cNvPr>
          <p:cNvCxnSpPr>
            <a:cxnSpLocks/>
          </p:cNvCxnSpPr>
          <p:nvPr/>
        </p:nvCxnSpPr>
        <p:spPr>
          <a:xfrm>
            <a:off x="5811613" y="5467452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8E17E3-0C50-39B7-F5D9-F392685A86F6}"/>
              </a:ext>
            </a:extLst>
          </p:cNvPr>
          <p:cNvSpPr/>
          <p:nvPr/>
        </p:nvSpPr>
        <p:spPr>
          <a:xfrm>
            <a:off x="6104627" y="5968291"/>
            <a:ext cx="954816" cy="4950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0B23311-0535-E59B-79D6-163D7C82902C}"/>
              </a:ext>
            </a:extLst>
          </p:cNvPr>
          <p:cNvCxnSpPr>
            <a:cxnSpLocks/>
          </p:cNvCxnSpPr>
          <p:nvPr/>
        </p:nvCxnSpPr>
        <p:spPr>
          <a:xfrm>
            <a:off x="5832816" y="6214681"/>
            <a:ext cx="291012" cy="1149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CF1009B-88EC-8BA7-4EC2-8C4BD8B7E517}"/>
              </a:ext>
            </a:extLst>
          </p:cNvPr>
          <p:cNvSpPr txBox="1"/>
          <p:nvPr/>
        </p:nvSpPr>
        <p:spPr>
          <a:xfrm>
            <a:off x="6056270" y="5231559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7DA0F6-684C-6468-F917-48512005CE26}"/>
              </a:ext>
            </a:extLst>
          </p:cNvPr>
          <p:cNvSpPr txBox="1"/>
          <p:nvPr/>
        </p:nvSpPr>
        <p:spPr>
          <a:xfrm>
            <a:off x="6053340" y="5962997"/>
            <a:ext cx="106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Thread pool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30A51C7-F24A-A7FE-0C10-FE2CD0218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9" y="4800708"/>
            <a:ext cx="215309" cy="21179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6B17621-ED71-1EC8-3891-633D8A76431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098" y="5468971"/>
            <a:ext cx="215309" cy="2117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42271FB-364F-B002-12EC-8C3B85672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459" y="6208198"/>
            <a:ext cx="215309" cy="211799"/>
          </a:xfrm>
          <a:prstGeom prst="rect">
            <a:avLst/>
          </a:prstGeom>
        </p:spPr>
      </p:pic>
      <p:pic>
        <p:nvPicPr>
          <p:cNvPr id="113" name="Graphic 112" descr="Server with solid fill">
            <a:extLst>
              <a:ext uri="{FF2B5EF4-FFF2-40B4-BE49-F238E27FC236}">
                <a16:creationId xmlns:a16="http://schemas.microsoft.com/office/drawing/2014/main" id="{5EFA4901-D8BE-CA54-E94A-388C9D04B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1180" y="5526349"/>
            <a:ext cx="628727" cy="628727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F659C2-28F4-D588-AC6C-E5CD5B7754C4}"/>
              </a:ext>
            </a:extLst>
          </p:cNvPr>
          <p:cNvCxnSpPr>
            <a:cxnSpLocks/>
          </p:cNvCxnSpPr>
          <p:nvPr/>
        </p:nvCxnSpPr>
        <p:spPr>
          <a:xfrm>
            <a:off x="7050816" y="6083178"/>
            <a:ext cx="1306081" cy="88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2D157-4850-C393-DB9E-5FE6072D2779}"/>
              </a:ext>
            </a:extLst>
          </p:cNvPr>
          <p:cNvSpPr txBox="1"/>
          <p:nvPr/>
        </p:nvSpPr>
        <p:spPr>
          <a:xfrm>
            <a:off x="8292032" y="6083264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victim server</a:t>
            </a:r>
          </a:p>
        </p:txBody>
      </p:sp>
      <p:pic>
        <p:nvPicPr>
          <p:cNvPr id="118" name="Graphic 117" descr="Cloud Computing with solid fill">
            <a:extLst>
              <a:ext uri="{FF2B5EF4-FFF2-40B4-BE49-F238E27FC236}">
                <a16:creationId xmlns:a16="http://schemas.microsoft.com/office/drawing/2014/main" id="{4659218C-6062-D138-C59D-B46C59640E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7368" y="4555820"/>
            <a:ext cx="646331" cy="64633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5BFED5A-8C2C-E0CA-B1C3-4B0C512FCB4F}"/>
              </a:ext>
            </a:extLst>
          </p:cNvPr>
          <p:cNvSpPr txBox="1"/>
          <p:nvPr/>
        </p:nvSpPr>
        <p:spPr>
          <a:xfrm>
            <a:off x="8336502" y="5080278"/>
            <a:ext cx="130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DDoS target service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DE21EE-1BAE-EA9D-702F-D01F54F108AB}"/>
              </a:ext>
            </a:extLst>
          </p:cNvPr>
          <p:cNvSpPr txBox="1"/>
          <p:nvPr/>
        </p:nvSpPr>
        <p:spPr>
          <a:xfrm>
            <a:off x="1832704" y="3898148"/>
            <a:ext cx="417432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DoS Attack Simulation Program Workflow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0A3092-64F1-A85D-3822-BC2DB47BD560}"/>
              </a:ext>
            </a:extLst>
          </p:cNvPr>
          <p:cNvCxnSpPr>
            <a:cxnSpLocks/>
          </p:cNvCxnSpPr>
          <p:nvPr/>
        </p:nvCxnSpPr>
        <p:spPr>
          <a:xfrm>
            <a:off x="4653200" y="5073577"/>
            <a:ext cx="117961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grey logo&#10;&#10;Description automatically generated">
            <a:extLst>
              <a:ext uri="{FF2B5EF4-FFF2-40B4-BE49-F238E27FC236}">
                <a16:creationId xmlns:a16="http://schemas.microsoft.com/office/drawing/2014/main" id="{4A721595-62CE-4CFB-FF08-DB788A42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09" y="948752"/>
            <a:ext cx="1291743" cy="624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C5C9F8-4C3E-0399-6AFB-CEC828A8495F}"/>
              </a:ext>
            </a:extLst>
          </p:cNvPr>
          <p:cNvSpPr/>
          <p:nvPr/>
        </p:nvSpPr>
        <p:spPr>
          <a:xfrm>
            <a:off x="3145484" y="1061876"/>
            <a:ext cx="1160585" cy="6689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A5F04-B1F7-B05D-62A2-D0454970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24" y="2165112"/>
            <a:ext cx="657045" cy="3742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6F212-F92D-019E-BD78-09FF16FA935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306069" y="2340696"/>
            <a:ext cx="161837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EA1E6D-0A1B-6C5D-C7FE-78EA5799B8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3976" y="2340696"/>
            <a:ext cx="1555048" cy="11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7D154-82AA-9BB5-0018-F4B9BDE66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804" y="2082967"/>
            <a:ext cx="597156" cy="52606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C8546-0D7E-B0C0-7F15-0760A2A5C0B9}"/>
              </a:ext>
            </a:extLst>
          </p:cNvPr>
          <p:cNvCxnSpPr>
            <a:cxnSpLocks/>
          </p:cNvCxnSpPr>
          <p:nvPr/>
        </p:nvCxnSpPr>
        <p:spPr>
          <a:xfrm>
            <a:off x="2115592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0CD326-313A-06FB-8D6A-DD1E53D8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213" y="1180613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56EA6B-4491-4D74-7F3C-AB9611E79B57}"/>
              </a:ext>
            </a:extLst>
          </p:cNvPr>
          <p:cNvSpPr txBox="1"/>
          <p:nvPr/>
        </p:nvSpPr>
        <p:spPr>
          <a:xfrm>
            <a:off x="2093976" y="961893"/>
            <a:ext cx="1381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 node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37C22-4B5C-A5CC-AC36-31A8EF265AC7}"/>
              </a:ext>
            </a:extLst>
          </p:cNvPr>
          <p:cNvCxnSpPr>
            <a:cxnSpLocks/>
          </p:cNvCxnSpPr>
          <p:nvPr/>
        </p:nvCxnSpPr>
        <p:spPr>
          <a:xfrm>
            <a:off x="3854978" y="1788742"/>
            <a:ext cx="0" cy="28580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6D5A38-BA33-7860-D011-E58FA1B377B5}"/>
              </a:ext>
            </a:extLst>
          </p:cNvPr>
          <p:cNvCxnSpPr>
            <a:cxnSpLocks/>
          </p:cNvCxnSpPr>
          <p:nvPr/>
        </p:nvCxnSpPr>
        <p:spPr>
          <a:xfrm flipH="1">
            <a:off x="2124691" y="2176341"/>
            <a:ext cx="139485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7E96BB1-5424-D9D8-3C57-B04081E5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469" y="1385799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44028-74DA-ABA7-FE9D-7E4AD747392B}"/>
              </a:ext>
            </a:extLst>
          </p:cNvPr>
          <p:cNvCxnSpPr>
            <a:cxnSpLocks/>
          </p:cNvCxnSpPr>
          <p:nvPr/>
        </p:nvCxnSpPr>
        <p:spPr>
          <a:xfrm flipV="1">
            <a:off x="4074052" y="1768721"/>
            <a:ext cx="0" cy="3058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5534E3-025E-E9B3-2B28-3ADFC18DBF28}"/>
              </a:ext>
            </a:extLst>
          </p:cNvPr>
          <p:cNvCxnSpPr>
            <a:cxnSpLocks/>
          </p:cNvCxnSpPr>
          <p:nvPr/>
        </p:nvCxnSpPr>
        <p:spPr>
          <a:xfrm flipH="1">
            <a:off x="4435544" y="2165112"/>
            <a:ext cx="1291743" cy="1122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78BF0F84-F947-4557-1BF6-B963BAF692E0}"/>
              </a:ext>
            </a:extLst>
          </p:cNvPr>
          <p:cNvSpPr/>
          <p:nvPr/>
        </p:nvSpPr>
        <p:spPr>
          <a:xfrm>
            <a:off x="2567153" y="234069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E2F920D-5B9A-4313-19E3-4F47CF14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20" y="2113241"/>
            <a:ext cx="597156" cy="5260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E563D-0184-B6B0-3A80-AE822A8814F4}"/>
              </a:ext>
            </a:extLst>
          </p:cNvPr>
          <p:cNvSpPr txBox="1"/>
          <p:nvPr/>
        </p:nvSpPr>
        <p:spPr>
          <a:xfrm>
            <a:off x="1442189" y="2639307"/>
            <a:ext cx="82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1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DD37AE-5C83-682F-93AB-E5862A73E31B}"/>
              </a:ext>
            </a:extLst>
          </p:cNvPr>
          <p:cNvSpPr txBox="1"/>
          <p:nvPr/>
        </p:nvSpPr>
        <p:spPr>
          <a:xfrm>
            <a:off x="5924447" y="2646117"/>
            <a:ext cx="7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2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75722-F569-C634-450F-BDE24B6A1ABD}"/>
              </a:ext>
            </a:extLst>
          </p:cNvPr>
          <p:cNvSpPr txBox="1"/>
          <p:nvPr/>
        </p:nvSpPr>
        <p:spPr>
          <a:xfrm>
            <a:off x="3429353" y="2617152"/>
            <a:ext cx="12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switch </a:t>
            </a:r>
            <a:endParaRPr lang="en-SG" sz="1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F27589-5105-BB3D-AF87-BE37869349B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977546" y="1726001"/>
            <a:ext cx="1" cy="439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191D6-03D2-0B49-B17F-052D582B6017}"/>
              </a:ext>
            </a:extLst>
          </p:cNvPr>
          <p:cNvCxnSpPr>
            <a:cxnSpLocks/>
          </p:cNvCxnSpPr>
          <p:nvPr/>
        </p:nvCxnSpPr>
        <p:spPr>
          <a:xfrm>
            <a:off x="4416634" y="2539323"/>
            <a:ext cx="14039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7F53352-8D47-D893-B2B2-5E743F01FF77}"/>
              </a:ext>
            </a:extLst>
          </p:cNvPr>
          <p:cNvSpPr/>
          <p:nvPr/>
        </p:nvSpPr>
        <p:spPr>
          <a:xfrm>
            <a:off x="4947455" y="2320368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8687A5-0815-317B-F1B9-EA791F539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203" y="98956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02D68349-8CCA-E6B5-681B-EAA5D9856575}"/>
              </a:ext>
            </a:extLst>
          </p:cNvPr>
          <p:cNvSpPr/>
          <p:nvPr/>
        </p:nvSpPr>
        <p:spPr>
          <a:xfrm>
            <a:off x="6342038" y="1197147"/>
            <a:ext cx="559779" cy="127549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B27143-D66F-2F11-D373-96A1B9D617D3}"/>
              </a:ext>
            </a:extLst>
          </p:cNvPr>
          <p:cNvSpPr txBox="1"/>
          <p:nvPr/>
        </p:nvSpPr>
        <p:spPr>
          <a:xfrm>
            <a:off x="4876176" y="1597084"/>
            <a:ext cx="186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C2 Attack Control Web UI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61F75A-6C0F-CEC4-7F58-1FB72351499A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4306069" y="1260924"/>
            <a:ext cx="678840" cy="13542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7A97E5-A18E-2C2F-E006-B2569B3E3E88}"/>
              </a:ext>
            </a:extLst>
          </p:cNvPr>
          <p:cNvSpPr txBox="1"/>
          <p:nvPr/>
        </p:nvSpPr>
        <p:spPr>
          <a:xfrm>
            <a:off x="6890917" y="1597083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42DB1-02C5-ADD9-5095-00901812F018}"/>
              </a:ext>
            </a:extLst>
          </p:cNvPr>
          <p:cNvSpPr txBox="1"/>
          <p:nvPr/>
        </p:nvSpPr>
        <p:spPr>
          <a:xfrm>
            <a:off x="1557249" y="1417519"/>
            <a:ext cx="135100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Package data filter and replacer  </a:t>
            </a:r>
            <a:endParaRPr lang="en-SG" sz="12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4FE327-8931-13BA-09B0-9160DDE7E1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908251" y="1605796"/>
            <a:ext cx="975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91CC29-20BF-2315-914C-EDE22B0A11AD}"/>
              </a:ext>
            </a:extLst>
          </p:cNvPr>
          <p:cNvCxnSpPr>
            <a:cxnSpLocks/>
          </p:cNvCxnSpPr>
          <p:nvPr/>
        </p:nvCxnSpPr>
        <p:spPr>
          <a:xfrm flipV="1">
            <a:off x="7035790" y="1978251"/>
            <a:ext cx="64207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6631E5-9631-7B5B-A17D-054C09D22BB0}"/>
              </a:ext>
            </a:extLst>
          </p:cNvPr>
          <p:cNvSpPr txBox="1"/>
          <p:nvPr/>
        </p:nvSpPr>
        <p:spPr>
          <a:xfrm>
            <a:off x="7690544" y="1788742"/>
            <a:ext cx="150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network traffic flow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A9EAB7-0A52-8182-C797-94B164273061}"/>
              </a:ext>
            </a:extLst>
          </p:cNvPr>
          <p:cNvCxnSpPr>
            <a:cxnSpLocks/>
          </p:cNvCxnSpPr>
          <p:nvPr/>
        </p:nvCxnSpPr>
        <p:spPr>
          <a:xfrm flipH="1" flipV="1">
            <a:off x="7016006" y="2526750"/>
            <a:ext cx="516988" cy="69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30D8D0-AC2A-40DF-3992-B79C81B9EDC5}"/>
              </a:ext>
            </a:extLst>
          </p:cNvPr>
          <p:cNvSpPr txBox="1"/>
          <p:nvPr/>
        </p:nvSpPr>
        <p:spPr>
          <a:xfrm>
            <a:off x="7660726" y="2305601"/>
            <a:ext cx="18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Re-directed traffic flow after ARP spoofing attack</a:t>
            </a:r>
            <a:endParaRPr lang="en-SG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D27CC9-0052-A68B-BF6D-5702D18EEBEB}"/>
              </a:ext>
            </a:extLst>
          </p:cNvPr>
          <p:cNvSpPr txBox="1"/>
          <p:nvPr/>
        </p:nvSpPr>
        <p:spPr>
          <a:xfrm>
            <a:off x="1442189" y="454112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ARP Spoofing Attack Simulation Program Workflow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DA357-8683-DB9F-52D4-9F4A28351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000" y="4551546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4991CCC6-2EFC-36E5-C068-8BC1AC232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60" y="5109175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9ACB1FD-3AB3-4892-A936-335479616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5716" y="4968185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04B574D-640F-0373-507C-B3DFDCDED3BA}"/>
              </a:ext>
            </a:extLst>
          </p:cNvPr>
          <p:cNvSpPr/>
          <p:nvPr/>
        </p:nvSpPr>
        <p:spPr>
          <a:xfrm rot="989087" flipH="1">
            <a:off x="4579772" y="4248613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560220F2-42E3-7121-35F4-55DF306ED46D}"/>
              </a:ext>
            </a:extLst>
          </p:cNvPr>
          <p:cNvSpPr/>
          <p:nvPr/>
        </p:nvSpPr>
        <p:spPr>
          <a:xfrm rot="10800000" flipH="1">
            <a:off x="4973793" y="5627312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1777A-5C72-BF4E-E061-AEB01D37F6EC}"/>
              </a:ext>
            </a:extLst>
          </p:cNvPr>
          <p:cNvCxnSpPr>
            <a:cxnSpLocks/>
          </p:cNvCxnSpPr>
          <p:nvPr/>
        </p:nvCxnSpPr>
        <p:spPr>
          <a:xfrm flipV="1">
            <a:off x="4894634" y="4968185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8A09D-87B4-CEFB-0CDF-3F750D9F890A}"/>
              </a:ext>
            </a:extLst>
          </p:cNvPr>
          <p:cNvCxnSpPr>
            <a:cxnSpLocks/>
          </p:cNvCxnSpPr>
          <p:nvPr/>
        </p:nvCxnSpPr>
        <p:spPr>
          <a:xfrm>
            <a:off x="4894634" y="5218146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1601D-CECC-FA63-C5A9-F1C2ABA84133}"/>
              </a:ext>
            </a:extLst>
          </p:cNvPr>
          <p:cNvCxnSpPr>
            <a:cxnSpLocks/>
          </p:cNvCxnSpPr>
          <p:nvPr/>
        </p:nvCxnSpPr>
        <p:spPr>
          <a:xfrm flipH="1" flipV="1">
            <a:off x="4894634" y="4591534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CE2D16-A0B4-E782-343B-55200BB6C043}"/>
              </a:ext>
            </a:extLst>
          </p:cNvPr>
          <p:cNvCxnSpPr>
            <a:cxnSpLocks/>
          </p:cNvCxnSpPr>
          <p:nvPr/>
        </p:nvCxnSpPr>
        <p:spPr>
          <a:xfrm flipH="1">
            <a:off x="5054024" y="5158802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BAF847F-D568-6CBD-FCD1-60A15B29283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0513" y="4342183"/>
            <a:ext cx="610303" cy="559444"/>
          </a:xfrm>
          <a:prstGeom prst="rect">
            <a:avLst/>
          </a:prstGeom>
        </p:spPr>
      </p:pic>
      <p:pic>
        <p:nvPicPr>
          <p:cNvPr id="18" name="Picture 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83190C3-77AC-F03C-250F-7E4A3C399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43" y="4659179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7B7DAC-470D-C661-13B6-CF3E843EF6F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2652" y="4342183"/>
            <a:ext cx="610303" cy="559444"/>
          </a:xfrm>
          <a:prstGeom prst="rect">
            <a:avLst/>
          </a:prstGeom>
        </p:spPr>
      </p:pic>
      <p:pic>
        <p:nvPicPr>
          <p:cNvPr id="30" name="Picture 29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DF56CAE-5AD3-0419-AEEF-8A57082EF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45" y="4690871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D70C78-0A24-A0A8-765B-A0EB1AB931B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2786" y="5543547"/>
            <a:ext cx="610303" cy="559444"/>
          </a:xfrm>
          <a:prstGeom prst="rect">
            <a:avLst/>
          </a:prstGeom>
        </p:spPr>
      </p:pic>
      <p:pic>
        <p:nvPicPr>
          <p:cNvPr id="32" name="Picture 3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6A56EB0-9820-BC9B-5E55-31A5FB5A9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37" y="5432401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1D6532-4705-959E-F15E-A48EAA766CE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34225" y="4809615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A76461-3544-E657-4BD0-A7A7985D2C95}"/>
              </a:ext>
            </a:extLst>
          </p:cNvPr>
          <p:cNvCxnSpPr>
            <a:cxnSpLocks/>
          </p:cNvCxnSpPr>
          <p:nvPr/>
        </p:nvCxnSpPr>
        <p:spPr>
          <a:xfrm flipV="1">
            <a:off x="8042423" y="4405547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34B465-672C-678F-0C70-15525C43B5F0}"/>
              </a:ext>
            </a:extLst>
          </p:cNvPr>
          <p:cNvCxnSpPr>
            <a:cxnSpLocks/>
          </p:cNvCxnSpPr>
          <p:nvPr/>
        </p:nvCxnSpPr>
        <p:spPr>
          <a:xfrm flipH="1" flipV="1">
            <a:off x="7980816" y="4405547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DA11F6-18A1-3E9D-649A-459373648DE0}"/>
              </a:ext>
            </a:extLst>
          </p:cNvPr>
          <p:cNvCxnSpPr>
            <a:cxnSpLocks/>
          </p:cNvCxnSpPr>
          <p:nvPr/>
        </p:nvCxnSpPr>
        <p:spPr>
          <a:xfrm flipV="1">
            <a:off x="9064317" y="4405547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7EAB6-43CE-E5E6-0BAB-B36520CCF295}"/>
              </a:ext>
            </a:extLst>
          </p:cNvPr>
          <p:cNvCxnSpPr>
            <a:cxnSpLocks/>
          </p:cNvCxnSpPr>
          <p:nvPr/>
        </p:nvCxnSpPr>
        <p:spPr>
          <a:xfrm flipH="1" flipV="1">
            <a:off x="7986646" y="4405547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0241AE-EA4A-3064-FCEC-EB44DDE94CFA}"/>
              </a:ext>
            </a:extLst>
          </p:cNvPr>
          <p:cNvCxnSpPr>
            <a:cxnSpLocks/>
          </p:cNvCxnSpPr>
          <p:nvPr/>
        </p:nvCxnSpPr>
        <p:spPr>
          <a:xfrm flipH="1">
            <a:off x="8415818" y="4701925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D33E227-AB57-E00D-9BFF-09203F37B051}"/>
              </a:ext>
            </a:extLst>
          </p:cNvPr>
          <p:cNvCxnSpPr>
            <a:stCxn id="32" idx="3"/>
            <a:endCxn id="19" idx="3"/>
          </p:cNvCxnSpPr>
          <p:nvPr/>
        </p:nvCxnSpPr>
        <p:spPr>
          <a:xfrm flipV="1">
            <a:off x="9056119" y="4621905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674C4C-34A0-8ABB-CD4D-37DF1451B86A}"/>
              </a:ext>
            </a:extLst>
          </p:cNvPr>
          <p:cNvCxnSpPr>
            <a:cxnSpLocks/>
            <a:stCxn id="32" idx="2"/>
            <a:endCxn id="17" idx="1"/>
          </p:cNvCxnSpPr>
          <p:nvPr/>
        </p:nvCxnSpPr>
        <p:spPr>
          <a:xfrm rot="5400000" flipH="1">
            <a:off x="7568087" y="4424332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68EEB75-019E-FACF-6057-041C7EED5E76}"/>
              </a:ext>
            </a:extLst>
          </p:cNvPr>
          <p:cNvCxnSpPr>
            <a:stCxn id="18" idx="2"/>
            <a:endCxn id="31" idx="1"/>
          </p:cNvCxnSpPr>
          <p:nvPr/>
        </p:nvCxnSpPr>
        <p:spPr>
          <a:xfrm rot="16200000" flipH="1">
            <a:off x="7692351" y="5122834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7C62C7C-9D26-0B85-E9BA-8BF9BB999D33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8797971" y="3399346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4D910BA-17B2-908A-E0BF-9A408697B487}"/>
              </a:ext>
            </a:extLst>
          </p:cNvPr>
          <p:cNvCxnSpPr>
            <a:stCxn id="30" idx="2"/>
            <a:endCxn id="31" idx="3"/>
          </p:cNvCxnSpPr>
          <p:nvPr/>
        </p:nvCxnSpPr>
        <p:spPr>
          <a:xfrm rot="5400000">
            <a:off x="9020850" y="4973983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887BF2-805B-FC78-6DF2-431451A1F36A}"/>
              </a:ext>
            </a:extLst>
          </p:cNvPr>
          <p:cNvCxnSpPr>
            <a:cxnSpLocks/>
            <a:stCxn id="30" idx="0"/>
            <a:endCxn id="17" idx="0"/>
          </p:cNvCxnSpPr>
          <p:nvPr/>
        </p:nvCxnSpPr>
        <p:spPr>
          <a:xfrm rot="16200000" flipV="1">
            <a:off x="8598557" y="3419291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11CB8E-6038-B22B-7219-BBA214FF2FF2}"/>
              </a:ext>
            </a:extLst>
          </p:cNvPr>
          <p:cNvSpPr txBox="1"/>
          <p:nvPr/>
        </p:nvSpPr>
        <p:spPr>
          <a:xfrm>
            <a:off x="3655830" y="5575057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5E6475-6EFD-4F31-C7BE-CB94083D2894}"/>
              </a:ext>
            </a:extLst>
          </p:cNvPr>
          <p:cNvSpPr txBox="1"/>
          <p:nvPr/>
        </p:nvSpPr>
        <p:spPr>
          <a:xfrm>
            <a:off x="6877695" y="4128548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A7B61B-0231-A5E9-C5DF-AEAFF54DDD1F}"/>
              </a:ext>
            </a:extLst>
          </p:cNvPr>
          <p:cNvSpPr txBox="1"/>
          <p:nvPr/>
        </p:nvSpPr>
        <p:spPr>
          <a:xfrm>
            <a:off x="8956469" y="5862543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816CC7-4E42-C347-9CB7-3B2B8BF2B791}"/>
              </a:ext>
            </a:extLst>
          </p:cNvPr>
          <p:cNvSpPr txBox="1"/>
          <p:nvPr/>
        </p:nvSpPr>
        <p:spPr>
          <a:xfrm>
            <a:off x="10113581" y="412578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9652C2-B304-A1AE-2F8F-13CD4A6D28D1}"/>
              </a:ext>
            </a:extLst>
          </p:cNvPr>
          <p:cNvSpPr txBox="1"/>
          <p:nvPr/>
        </p:nvSpPr>
        <p:spPr>
          <a:xfrm>
            <a:off x="3447989" y="4140520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46520E-3F1D-F5F1-CB21-D1183D79ABDC}"/>
              </a:ext>
            </a:extLst>
          </p:cNvPr>
          <p:cNvSpPr txBox="1"/>
          <p:nvPr/>
        </p:nvSpPr>
        <p:spPr>
          <a:xfrm>
            <a:off x="6264982" y="3881870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315EAC-2C73-82D7-6425-06EBA4FB455E}"/>
              </a:ext>
            </a:extLst>
          </p:cNvPr>
          <p:cNvCxnSpPr>
            <a:cxnSpLocks/>
          </p:cNvCxnSpPr>
          <p:nvPr/>
        </p:nvCxnSpPr>
        <p:spPr>
          <a:xfrm flipH="1">
            <a:off x="1667761" y="5400449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722A4F01-5BB3-BB31-A19D-8A3902F54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5" y="433343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5667658-767C-021E-268D-399B0CD83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981" y="4786652"/>
            <a:ext cx="503187" cy="461255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0B6E3A-7294-D769-2F13-CA1191EB19AF}"/>
              </a:ext>
            </a:extLst>
          </p:cNvPr>
          <p:cNvCxnSpPr>
            <a:cxnSpLocks/>
          </p:cNvCxnSpPr>
          <p:nvPr/>
        </p:nvCxnSpPr>
        <p:spPr>
          <a:xfrm flipH="1">
            <a:off x="1681817" y="5611024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Curved Down 72">
            <a:extLst>
              <a:ext uri="{FF2B5EF4-FFF2-40B4-BE49-F238E27FC236}">
                <a16:creationId xmlns:a16="http://schemas.microsoft.com/office/drawing/2014/main" id="{E529471B-0958-2390-F258-15C56953912D}"/>
              </a:ext>
            </a:extLst>
          </p:cNvPr>
          <p:cNvSpPr/>
          <p:nvPr/>
        </p:nvSpPr>
        <p:spPr>
          <a:xfrm rot="10800000" flipH="1">
            <a:off x="1697550" y="5749827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480EC4-EB27-1FD5-0159-873996328FF3}"/>
              </a:ext>
            </a:extLst>
          </p:cNvPr>
          <p:cNvSpPr txBox="1"/>
          <p:nvPr/>
        </p:nvSpPr>
        <p:spPr>
          <a:xfrm>
            <a:off x="2209392" y="440130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05DA1F-1180-78AA-66C5-A64EFFB7B30F}"/>
              </a:ext>
            </a:extLst>
          </p:cNvPr>
          <p:cNvSpPr txBox="1"/>
          <p:nvPr/>
        </p:nvSpPr>
        <p:spPr>
          <a:xfrm>
            <a:off x="2195865" y="484573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510018-FC28-4695-62AE-E0E601110681}"/>
              </a:ext>
            </a:extLst>
          </p:cNvPr>
          <p:cNvSpPr txBox="1"/>
          <p:nvPr/>
        </p:nvSpPr>
        <p:spPr>
          <a:xfrm>
            <a:off x="2198230" y="5246416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B842EC-68B2-6BFA-32B6-42E63FCDC475}"/>
              </a:ext>
            </a:extLst>
          </p:cNvPr>
          <p:cNvSpPr txBox="1"/>
          <p:nvPr/>
        </p:nvSpPr>
        <p:spPr>
          <a:xfrm>
            <a:off x="2204870" y="5514676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CA26D-CA68-2BC5-936F-119393C189BF}"/>
              </a:ext>
            </a:extLst>
          </p:cNvPr>
          <p:cNvSpPr txBox="1"/>
          <p:nvPr/>
        </p:nvSpPr>
        <p:spPr>
          <a:xfrm>
            <a:off x="1681817" y="3688661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Process Protect Watchdog </a:t>
            </a:r>
            <a:r>
              <a:rPr lang="en-SG" sz="1600" b="1" dirty="0"/>
              <a:t>Program Workflow </a:t>
            </a:r>
          </a:p>
        </p:txBody>
      </p:sp>
    </p:spTree>
    <p:extLst>
      <p:ext uri="{BB962C8B-B14F-4D97-AF65-F5344CB8AC3E}">
        <p14:creationId xmlns:p14="http://schemas.microsoft.com/office/powerpoint/2010/main" val="12827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33954F-1D22-F369-9133-ADA5D9E81BD1}"/>
              </a:ext>
            </a:extLst>
          </p:cNvPr>
          <p:cNvSpPr/>
          <p:nvPr/>
        </p:nvSpPr>
        <p:spPr>
          <a:xfrm>
            <a:off x="6096000" y="4471417"/>
            <a:ext cx="3396875" cy="89430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4F1572-5815-78AF-3763-7B6D9383986B}"/>
              </a:ext>
            </a:extLst>
          </p:cNvPr>
          <p:cNvSpPr/>
          <p:nvPr/>
        </p:nvSpPr>
        <p:spPr>
          <a:xfrm>
            <a:off x="6172199" y="1174475"/>
            <a:ext cx="3657601" cy="79327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red horse on wheels&#10;&#10;Description automatically generated">
            <a:extLst>
              <a:ext uri="{FF2B5EF4-FFF2-40B4-BE49-F238E27FC236}">
                <a16:creationId xmlns:a16="http://schemas.microsoft.com/office/drawing/2014/main" id="{9335E7BA-D115-D53E-67EF-10F205EC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5095" y="1405308"/>
            <a:ext cx="399717" cy="3158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0BED0-E5D4-5B63-4023-BE1E7363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17" y="1405308"/>
            <a:ext cx="283814" cy="3158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033581E-72F4-4999-80FB-9202BF7BC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08" t="25614" r="26720" b="47193"/>
          <a:stretch/>
        </p:blipFill>
        <p:spPr>
          <a:xfrm>
            <a:off x="1410638" y="1405308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D4221-2DC5-021B-93F5-19A33BA7C8E6}"/>
              </a:ext>
            </a:extLst>
          </p:cNvPr>
          <p:cNvSpPr txBox="1"/>
          <p:nvPr/>
        </p:nvSpPr>
        <p:spPr>
          <a:xfrm>
            <a:off x="1265895" y="943642"/>
            <a:ext cx="194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Malicious program or download link 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563EC-AFC4-E289-2D90-3B8C118FE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731" y="117845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C20C7E-DB7C-969D-17CC-5FB6AF39299F}"/>
              </a:ext>
            </a:extLst>
          </p:cNvPr>
          <p:cNvSpPr txBox="1"/>
          <p:nvPr/>
        </p:nvSpPr>
        <p:spPr>
          <a:xfrm>
            <a:off x="3350005" y="897476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AC15F-D3E7-9289-CA55-2E625B2C1809}"/>
              </a:ext>
            </a:extLst>
          </p:cNvPr>
          <p:cNvCxnSpPr>
            <a:cxnSpLocks/>
          </p:cNvCxnSpPr>
          <p:nvPr/>
        </p:nvCxnSpPr>
        <p:spPr>
          <a:xfrm>
            <a:off x="3610706" y="1721166"/>
            <a:ext cx="0" cy="473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470B01-342F-6B15-B6AB-F3F1EAE6E5E9}"/>
              </a:ext>
            </a:extLst>
          </p:cNvPr>
          <p:cNvSpPr txBox="1"/>
          <p:nvPr/>
        </p:nvSpPr>
        <p:spPr>
          <a:xfrm>
            <a:off x="3583487" y="1635805"/>
            <a:ext cx="148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background prompt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DBD9F2-5245-E659-20CC-B6F9F11F5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610" y="2195162"/>
            <a:ext cx="1164924" cy="398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1FA885-55DA-03C3-B4B0-609370DD8C90}"/>
              </a:ext>
            </a:extLst>
          </p:cNvPr>
          <p:cNvSpPr/>
          <p:nvPr/>
        </p:nvSpPr>
        <p:spPr>
          <a:xfrm>
            <a:off x="1367494" y="2066544"/>
            <a:ext cx="2866178" cy="6086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BC0F4-0F67-3DFF-80D4-8F8B35FB437F}"/>
              </a:ext>
            </a:extLst>
          </p:cNvPr>
          <p:cNvCxnSpPr>
            <a:cxnSpLocks/>
          </p:cNvCxnSpPr>
          <p:nvPr/>
        </p:nvCxnSpPr>
        <p:spPr>
          <a:xfrm>
            <a:off x="2155011" y="1730756"/>
            <a:ext cx="0" cy="473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43B11E-D2AE-3DAB-BFE4-7B72647BC740}"/>
              </a:ext>
            </a:extLst>
          </p:cNvPr>
          <p:cNvSpPr txBox="1"/>
          <p:nvPr/>
        </p:nvSpPr>
        <p:spPr>
          <a:xfrm>
            <a:off x="1414523" y="2151905"/>
            <a:ext cx="148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Program/malware  obfuscation module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8F74D-6084-EF2E-3255-C42472839E04}"/>
              </a:ext>
            </a:extLst>
          </p:cNvPr>
          <p:cNvSpPr txBox="1"/>
          <p:nvPr/>
        </p:nvSpPr>
        <p:spPr>
          <a:xfrm>
            <a:off x="1317236" y="2743539"/>
            <a:ext cx="181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generator 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9479C4-BEC0-D4FF-459E-195E9A17F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913" y="2093851"/>
            <a:ext cx="459547" cy="4343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382F8A-9949-7E3A-C2C6-EC745CD5AAD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246591" y="2267026"/>
            <a:ext cx="4603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01AB5-E5F4-F0EC-7E73-BFD96DFFAABC}"/>
              </a:ext>
            </a:extLst>
          </p:cNvPr>
          <p:cNvSpPr txBox="1"/>
          <p:nvPr/>
        </p:nvSpPr>
        <p:spPr>
          <a:xfrm>
            <a:off x="4323975" y="2594109"/>
            <a:ext cx="13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body contents</a:t>
            </a:r>
            <a:endParaRPr lang="en-SG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07E5B-F514-DA90-FD28-7852B74AEBD5}"/>
              </a:ext>
            </a:extLst>
          </p:cNvPr>
          <p:cNvSpPr/>
          <p:nvPr/>
        </p:nvSpPr>
        <p:spPr>
          <a:xfrm>
            <a:off x="5662321" y="2151904"/>
            <a:ext cx="1226597" cy="4616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0F98B-D165-BBE3-CEA6-B5E62F5FA512}"/>
              </a:ext>
            </a:extLst>
          </p:cNvPr>
          <p:cNvSpPr txBox="1"/>
          <p:nvPr/>
        </p:nvSpPr>
        <p:spPr>
          <a:xfrm>
            <a:off x="5662321" y="2151905"/>
            <a:ext cx="137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Phishing email sending module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4B15BF-0123-DB52-678C-D4D32083D0EA}"/>
              </a:ext>
            </a:extLst>
          </p:cNvPr>
          <p:cNvCxnSpPr>
            <a:cxnSpLocks/>
          </p:cNvCxnSpPr>
          <p:nvPr/>
        </p:nvCxnSpPr>
        <p:spPr>
          <a:xfrm>
            <a:off x="5166460" y="2267026"/>
            <a:ext cx="4603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BAA7B75-9831-1452-D6E9-F0D1237D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619" y="1366007"/>
            <a:ext cx="1147632" cy="4616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9EA556-5CC6-32D3-A477-F98012AFCD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9228" y="1340908"/>
            <a:ext cx="2154531" cy="4867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3473FC-2572-BDA1-0E44-BF3CA787BA2B}"/>
              </a:ext>
            </a:extLst>
          </p:cNvPr>
          <p:cNvCxnSpPr>
            <a:cxnSpLocks/>
          </p:cNvCxnSpPr>
          <p:nvPr/>
        </p:nvCxnSpPr>
        <p:spPr>
          <a:xfrm>
            <a:off x="8359539" y="1967748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37F3AD-6555-84FF-A9D7-D97D738ECD04}"/>
              </a:ext>
            </a:extLst>
          </p:cNvPr>
          <p:cNvSpPr txBox="1"/>
          <p:nvPr/>
        </p:nvSpPr>
        <p:spPr>
          <a:xfrm>
            <a:off x="6210436" y="1119192"/>
            <a:ext cx="1480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Valid email service 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3E4B3D3-4874-EFA6-EA34-C2A0B1D3F6B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888918" y="1967748"/>
            <a:ext cx="1112082" cy="41883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D5D5CB7-3F31-2901-117A-6D569A166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515" y="2195162"/>
            <a:ext cx="528736" cy="52012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53411AE-B87D-3BCE-8BA8-084F5600ED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8766" y="2193548"/>
            <a:ext cx="528736" cy="52012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4BD75A-05FF-67E7-88AA-603EC0500CD1}"/>
              </a:ext>
            </a:extLst>
          </p:cNvPr>
          <p:cNvCxnSpPr>
            <a:cxnSpLocks/>
          </p:cNvCxnSpPr>
          <p:nvPr/>
        </p:nvCxnSpPr>
        <p:spPr>
          <a:xfrm>
            <a:off x="9012865" y="1960774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C229DC7-F729-7354-8230-91E216B75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2557" y="2177166"/>
            <a:ext cx="528736" cy="52012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019EAD-2CD1-1AD9-3EC1-C5234678C088}"/>
              </a:ext>
            </a:extLst>
          </p:cNvPr>
          <p:cNvCxnSpPr>
            <a:cxnSpLocks/>
          </p:cNvCxnSpPr>
          <p:nvPr/>
        </p:nvCxnSpPr>
        <p:spPr>
          <a:xfrm>
            <a:off x="9616925" y="1966745"/>
            <a:ext cx="0" cy="209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89D220-4403-9B3F-8637-51CDC65A8516}"/>
              </a:ext>
            </a:extLst>
          </p:cNvPr>
          <p:cNvSpPr txBox="1"/>
          <p:nvPr/>
        </p:nvSpPr>
        <p:spPr>
          <a:xfrm>
            <a:off x="8115515" y="2686441"/>
            <a:ext cx="137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email box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1B0B96-820C-70BD-C4AC-3E6C945A9D38}"/>
              </a:ext>
            </a:extLst>
          </p:cNvPr>
          <p:cNvSpPr txBox="1"/>
          <p:nvPr/>
        </p:nvSpPr>
        <p:spPr>
          <a:xfrm>
            <a:off x="1367494" y="516242"/>
            <a:ext cx="458068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Phishing Email Attack Simulation Program Workflow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EFB9690-0807-E054-720F-84E268D1C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831" y="468594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CE600D6-702E-54C6-F043-CE70D3E929CB}"/>
              </a:ext>
            </a:extLst>
          </p:cNvPr>
          <p:cNvSpPr txBox="1"/>
          <p:nvPr/>
        </p:nvSpPr>
        <p:spPr>
          <a:xfrm>
            <a:off x="1551021" y="4336310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</a:t>
            </a:r>
            <a:endParaRPr lang="en-SG" sz="12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50936E6-D8A3-6C18-65DE-52776FAC6B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6774" y="4710417"/>
            <a:ext cx="1356669" cy="62426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62A15FA-FD11-A513-1373-FCB8D254C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4507" y="461072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7042EE4-A6DC-BFDE-CC4C-0A1A88CADBD0}"/>
              </a:ext>
            </a:extLst>
          </p:cNvPr>
          <p:cNvSpPr txBox="1"/>
          <p:nvPr/>
        </p:nvSpPr>
        <p:spPr>
          <a:xfrm>
            <a:off x="4069469" y="427967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BDD1F0-6EF1-FE28-CFFD-B178C27862E5}"/>
              </a:ext>
            </a:extLst>
          </p:cNvPr>
          <p:cNvCxnSpPr>
            <a:cxnSpLocks/>
          </p:cNvCxnSpPr>
          <p:nvPr/>
        </p:nvCxnSpPr>
        <p:spPr>
          <a:xfrm>
            <a:off x="3848424" y="5022549"/>
            <a:ext cx="32971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53A7AE-E429-B187-58A3-1EC58BB8BDEB}"/>
              </a:ext>
            </a:extLst>
          </p:cNvPr>
          <p:cNvSpPr txBox="1"/>
          <p:nvPr/>
        </p:nvSpPr>
        <p:spPr>
          <a:xfrm>
            <a:off x="2401114" y="4267543"/>
            <a:ext cx="166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Attack Control Web UI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E776DF-EF57-078F-189A-B2554D83FFEA}"/>
              </a:ext>
            </a:extLst>
          </p:cNvPr>
          <p:cNvCxnSpPr>
            <a:cxnSpLocks/>
          </p:cNvCxnSpPr>
          <p:nvPr/>
        </p:nvCxnSpPr>
        <p:spPr>
          <a:xfrm>
            <a:off x="5563443" y="4957301"/>
            <a:ext cx="702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B3C5A5-2CEE-E325-3353-F828B9AFFD4D}"/>
              </a:ext>
            </a:extLst>
          </p:cNvPr>
          <p:cNvSpPr txBox="1"/>
          <p:nvPr/>
        </p:nvSpPr>
        <p:spPr>
          <a:xfrm>
            <a:off x="6090342" y="4444445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ICS Network </a:t>
            </a:r>
            <a:endParaRPr lang="en-SG" sz="12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B0A34D-DC25-7D71-B9CA-38CFE38A0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0903" y="4764490"/>
            <a:ext cx="450766" cy="3788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11B7428-71D0-8684-AC55-F38246C05505}"/>
              </a:ext>
            </a:extLst>
          </p:cNvPr>
          <p:cNvSpPr txBox="1"/>
          <p:nvPr/>
        </p:nvSpPr>
        <p:spPr>
          <a:xfrm>
            <a:off x="6090342" y="5088719"/>
            <a:ext cx="169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FDI/FCI attack program</a:t>
            </a:r>
            <a:endParaRPr lang="en-SG" sz="12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CF0F1C4-6A32-5BAB-8AA1-AE8144CAAD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6" y="4845306"/>
            <a:ext cx="676555" cy="4059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A05BFDC-D167-217A-5A12-CA6FCC0842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37" y="4555281"/>
            <a:ext cx="676553" cy="40593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66ED26-711A-5C4D-B74A-AA886EFE14A6}"/>
              </a:ext>
            </a:extLst>
          </p:cNvPr>
          <p:cNvCxnSpPr>
            <a:cxnSpLocks/>
          </p:cNvCxnSpPr>
          <p:nvPr/>
        </p:nvCxnSpPr>
        <p:spPr>
          <a:xfrm>
            <a:off x="6731669" y="4833706"/>
            <a:ext cx="10498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D3146F-1A58-0100-DB58-200C388D6332}"/>
              </a:ext>
            </a:extLst>
          </p:cNvPr>
          <p:cNvCxnSpPr>
            <a:cxnSpLocks/>
          </p:cNvCxnSpPr>
          <p:nvPr/>
        </p:nvCxnSpPr>
        <p:spPr>
          <a:xfrm>
            <a:off x="6731669" y="5088719"/>
            <a:ext cx="20270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014A9A-B506-E6DF-2DCE-99F1F409DC69}"/>
              </a:ext>
            </a:extLst>
          </p:cNvPr>
          <p:cNvSpPr txBox="1"/>
          <p:nvPr/>
        </p:nvSpPr>
        <p:spPr>
          <a:xfrm>
            <a:off x="7713302" y="4283637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PLC</a:t>
            </a:r>
            <a:endParaRPr lang="en-SG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1496C7-095B-C87B-4716-96997323E85F}"/>
              </a:ext>
            </a:extLst>
          </p:cNvPr>
          <p:cNvSpPr txBox="1"/>
          <p:nvPr/>
        </p:nvSpPr>
        <p:spPr>
          <a:xfrm>
            <a:off x="8522749" y="4610729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RTU</a:t>
            </a:r>
            <a:endParaRPr lang="en-SG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544D76-7535-BA31-1E9D-5CC3D254D242}"/>
              </a:ext>
            </a:extLst>
          </p:cNvPr>
          <p:cNvSpPr txBox="1"/>
          <p:nvPr/>
        </p:nvSpPr>
        <p:spPr>
          <a:xfrm>
            <a:off x="1552075" y="3813806"/>
            <a:ext cx="548760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Modbus FDI/FCI Attack Simulation Program Workflow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01961C-94BA-B670-12B4-7DB3C41C9810}"/>
              </a:ext>
            </a:extLst>
          </p:cNvPr>
          <p:cNvCxnSpPr>
            <a:cxnSpLocks/>
          </p:cNvCxnSpPr>
          <p:nvPr/>
        </p:nvCxnSpPr>
        <p:spPr>
          <a:xfrm flipV="1">
            <a:off x="2113338" y="5022549"/>
            <a:ext cx="365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1869</Words>
  <Application>Microsoft Office PowerPoint</Application>
  <PresentationFormat>Widescreen</PresentationFormat>
  <Paragraphs>483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122</cp:revision>
  <dcterms:created xsi:type="dcterms:W3CDTF">2023-10-19T02:43:42Z</dcterms:created>
  <dcterms:modified xsi:type="dcterms:W3CDTF">2024-09-15T08:34:26Z</dcterms:modified>
</cp:coreProperties>
</file>