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12/1/2024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E2267-B76A-4432-F33F-B4D17222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157" y="4812948"/>
            <a:ext cx="2692398" cy="123889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08978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17702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04" y="250523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03" y="247086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70" y="149866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141237" y="220210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166875" y="134354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166875" y="202402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166875" y="275899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82534" y="134354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2534" y="202402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099" y="99623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1503" y="130279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178260" y="134353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178260" y="134353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82534" y="275899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5968" y="121843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2719" y="172758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3733" y="145887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2330" y="208384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3892764" y="223735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995468" y="119749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232270" y="201939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363487" y="55622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225926" y="80148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717738" y="85402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415478" y="216582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618130" y="178235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432288" y="57358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966609" y="275687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037" y="253249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341003" y="225777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740664" y="48158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C9655-39DB-F6D0-CCA4-19F9462E3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4377" y="4777775"/>
            <a:ext cx="1190634" cy="1091414"/>
          </a:xfrm>
          <a:prstGeom prst="rect">
            <a:avLst/>
          </a:prstGeom>
        </p:spPr>
      </p:pic>
      <p:pic>
        <p:nvPicPr>
          <p:cNvPr id="3" name="Picture 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E182786-18DB-5418-7885-E9F5B5EEBC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37" y="5335404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479BFB3-0281-BE94-13CD-8F977D38B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6093" y="5194414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FCB4E007-E4DC-FD4B-57FA-C71F259961DD}"/>
              </a:ext>
            </a:extLst>
          </p:cNvPr>
          <p:cNvSpPr/>
          <p:nvPr/>
        </p:nvSpPr>
        <p:spPr>
          <a:xfrm rot="989087" flipH="1">
            <a:off x="4060149" y="4474842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C224FDB-3DA0-3823-6510-D745AC5B7F18}"/>
              </a:ext>
            </a:extLst>
          </p:cNvPr>
          <p:cNvSpPr/>
          <p:nvPr/>
        </p:nvSpPr>
        <p:spPr>
          <a:xfrm rot="10800000" flipH="1">
            <a:off x="4454170" y="5853541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57C04-EBF3-003E-D8AB-5B53BCC01476}"/>
              </a:ext>
            </a:extLst>
          </p:cNvPr>
          <p:cNvCxnSpPr>
            <a:cxnSpLocks/>
          </p:cNvCxnSpPr>
          <p:nvPr/>
        </p:nvCxnSpPr>
        <p:spPr>
          <a:xfrm flipV="1">
            <a:off x="4375011" y="5194414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71F2BE-A9A5-BAAF-7DFB-E91AD8C1E3FB}"/>
              </a:ext>
            </a:extLst>
          </p:cNvPr>
          <p:cNvCxnSpPr>
            <a:cxnSpLocks/>
          </p:cNvCxnSpPr>
          <p:nvPr/>
        </p:nvCxnSpPr>
        <p:spPr>
          <a:xfrm>
            <a:off x="4375011" y="5444375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01C618-D65B-7F20-7024-31F14B74E7FA}"/>
              </a:ext>
            </a:extLst>
          </p:cNvPr>
          <p:cNvCxnSpPr>
            <a:cxnSpLocks/>
          </p:cNvCxnSpPr>
          <p:nvPr/>
        </p:nvCxnSpPr>
        <p:spPr>
          <a:xfrm flipH="1" flipV="1">
            <a:off x="4375011" y="4817763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FC1A2-4D30-C6F1-8423-CDD904BB124F}"/>
              </a:ext>
            </a:extLst>
          </p:cNvPr>
          <p:cNvCxnSpPr>
            <a:cxnSpLocks/>
          </p:cNvCxnSpPr>
          <p:nvPr/>
        </p:nvCxnSpPr>
        <p:spPr>
          <a:xfrm flipH="1">
            <a:off x="4534401" y="5385031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E7637E72-A362-2146-B887-E6FF54A2FA1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0890" y="4568412"/>
            <a:ext cx="610303" cy="559444"/>
          </a:xfrm>
          <a:prstGeom prst="rect">
            <a:avLst/>
          </a:prstGeom>
        </p:spPr>
      </p:pic>
      <p:pic>
        <p:nvPicPr>
          <p:cNvPr id="43" name="Picture 4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AA7E09D-471C-C141-7C38-A181F8C86B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20" y="48854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F7C4C16-EF36-BE3F-E231-E6E6B8F8684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33029" y="4568412"/>
            <a:ext cx="610303" cy="559444"/>
          </a:xfrm>
          <a:prstGeom prst="rect">
            <a:avLst/>
          </a:prstGeom>
        </p:spPr>
      </p:pic>
      <p:pic>
        <p:nvPicPr>
          <p:cNvPr id="46" name="Picture 4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AA8942D-2500-9242-B7F0-DA6709C8B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22" y="491710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C1247C9-E6CD-AEC1-5525-006CF61014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3163" y="5769776"/>
            <a:ext cx="610303" cy="559444"/>
          </a:xfrm>
          <a:prstGeom prst="rect">
            <a:avLst/>
          </a:prstGeom>
        </p:spPr>
      </p:pic>
      <p:pic>
        <p:nvPicPr>
          <p:cNvPr id="49" name="Picture 4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DBABBA9-BF1A-C82B-9451-5A587C0B30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14" y="5658630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1CC7-4277-1B48-1886-F22BA6A6693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514602" y="5035844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89061A-B313-9D19-AD58-EFD20D9F86A2}"/>
              </a:ext>
            </a:extLst>
          </p:cNvPr>
          <p:cNvCxnSpPr>
            <a:cxnSpLocks/>
          </p:cNvCxnSpPr>
          <p:nvPr/>
        </p:nvCxnSpPr>
        <p:spPr>
          <a:xfrm flipV="1">
            <a:off x="7522800" y="4631776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49EB0A-2C0C-5024-D00F-EC5A69495EC9}"/>
              </a:ext>
            </a:extLst>
          </p:cNvPr>
          <p:cNvCxnSpPr>
            <a:cxnSpLocks/>
          </p:cNvCxnSpPr>
          <p:nvPr/>
        </p:nvCxnSpPr>
        <p:spPr>
          <a:xfrm flipH="1" flipV="1">
            <a:off x="7461193" y="4631776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43B9A7-C71F-FD79-D33B-B89F3374169F}"/>
              </a:ext>
            </a:extLst>
          </p:cNvPr>
          <p:cNvCxnSpPr>
            <a:cxnSpLocks/>
          </p:cNvCxnSpPr>
          <p:nvPr/>
        </p:nvCxnSpPr>
        <p:spPr>
          <a:xfrm flipV="1">
            <a:off x="8544694" y="4631776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6959C-CBF1-A07E-3664-0D272771ECB5}"/>
              </a:ext>
            </a:extLst>
          </p:cNvPr>
          <p:cNvCxnSpPr>
            <a:cxnSpLocks/>
          </p:cNvCxnSpPr>
          <p:nvPr/>
        </p:nvCxnSpPr>
        <p:spPr>
          <a:xfrm flipH="1" flipV="1">
            <a:off x="7467023" y="4631776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F71579-36A4-A1F2-F0F9-EC40E0A07CDB}"/>
              </a:ext>
            </a:extLst>
          </p:cNvPr>
          <p:cNvCxnSpPr>
            <a:cxnSpLocks/>
          </p:cNvCxnSpPr>
          <p:nvPr/>
        </p:nvCxnSpPr>
        <p:spPr>
          <a:xfrm flipH="1">
            <a:off x="7896195" y="4928154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79F56E9-989C-DC45-95F3-7D862B433D00}"/>
              </a:ext>
            </a:extLst>
          </p:cNvPr>
          <p:cNvCxnSpPr>
            <a:stCxn id="49" idx="3"/>
            <a:endCxn id="44" idx="3"/>
          </p:cNvCxnSpPr>
          <p:nvPr/>
        </p:nvCxnSpPr>
        <p:spPr>
          <a:xfrm flipV="1">
            <a:off x="8536496" y="4848134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F39AB40-07F0-0D87-0448-FC38CCA447C6}"/>
              </a:ext>
            </a:extLst>
          </p:cNvPr>
          <p:cNvCxnSpPr>
            <a:cxnSpLocks/>
            <a:stCxn id="49" idx="2"/>
            <a:endCxn id="42" idx="1"/>
          </p:cNvCxnSpPr>
          <p:nvPr/>
        </p:nvCxnSpPr>
        <p:spPr>
          <a:xfrm rot="5400000" flipH="1">
            <a:off x="7048464" y="4650561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8D22FC7-9BB0-8143-41E4-69D4645A1959}"/>
              </a:ext>
            </a:extLst>
          </p:cNvPr>
          <p:cNvCxnSpPr>
            <a:stCxn id="43" idx="2"/>
            <a:endCxn id="47" idx="1"/>
          </p:cNvCxnSpPr>
          <p:nvPr/>
        </p:nvCxnSpPr>
        <p:spPr>
          <a:xfrm rot="16200000" flipH="1">
            <a:off x="7172728" y="5349063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C9DE8E4-4447-5402-EE5A-60B859388E82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5400000" flipH="1" flipV="1">
            <a:off x="8278348" y="3625575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4E82971-7050-A016-0667-9DBC81831EED}"/>
              </a:ext>
            </a:extLst>
          </p:cNvPr>
          <p:cNvCxnSpPr>
            <a:stCxn id="46" idx="2"/>
            <a:endCxn id="47" idx="3"/>
          </p:cNvCxnSpPr>
          <p:nvPr/>
        </p:nvCxnSpPr>
        <p:spPr>
          <a:xfrm rot="5400000">
            <a:off x="8501227" y="5200212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0A2EBAA-2CFD-6779-34E0-6A17793DD5BB}"/>
              </a:ext>
            </a:extLst>
          </p:cNvPr>
          <p:cNvCxnSpPr>
            <a:cxnSpLocks/>
            <a:stCxn id="46" idx="0"/>
            <a:endCxn id="42" idx="0"/>
          </p:cNvCxnSpPr>
          <p:nvPr/>
        </p:nvCxnSpPr>
        <p:spPr>
          <a:xfrm rot="16200000" flipV="1">
            <a:off x="8078934" y="3645520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5DDD32B-CE3C-2995-A14F-7E9F6DD15E63}"/>
              </a:ext>
            </a:extLst>
          </p:cNvPr>
          <p:cNvSpPr txBox="1"/>
          <p:nvPr/>
        </p:nvSpPr>
        <p:spPr>
          <a:xfrm>
            <a:off x="3136207" y="5801286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BB8C86F-9209-F4B6-50C1-06AF483A71E6}"/>
              </a:ext>
            </a:extLst>
          </p:cNvPr>
          <p:cNvSpPr txBox="1"/>
          <p:nvPr/>
        </p:nvSpPr>
        <p:spPr>
          <a:xfrm>
            <a:off x="6358072" y="4354777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C8126-9468-94DC-4BA1-1C0F1EAA8B25}"/>
              </a:ext>
            </a:extLst>
          </p:cNvPr>
          <p:cNvSpPr txBox="1"/>
          <p:nvPr/>
        </p:nvSpPr>
        <p:spPr>
          <a:xfrm>
            <a:off x="8436846" y="6088772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204D459-CD67-700F-12EB-531386699A9D}"/>
              </a:ext>
            </a:extLst>
          </p:cNvPr>
          <p:cNvSpPr txBox="1"/>
          <p:nvPr/>
        </p:nvSpPr>
        <p:spPr>
          <a:xfrm>
            <a:off x="9593958" y="4352011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123163-8C6B-B896-AB4B-8213EC39B40B}"/>
              </a:ext>
            </a:extLst>
          </p:cNvPr>
          <p:cNvSpPr txBox="1"/>
          <p:nvPr/>
        </p:nvSpPr>
        <p:spPr>
          <a:xfrm>
            <a:off x="2928366" y="436674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3EDA88-8598-9F9E-BB6E-6D2C56BA1C36}"/>
              </a:ext>
            </a:extLst>
          </p:cNvPr>
          <p:cNvSpPr txBox="1"/>
          <p:nvPr/>
        </p:nvSpPr>
        <p:spPr>
          <a:xfrm>
            <a:off x="5745359" y="4108099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E291121-F22A-598B-96B5-965E58CAB941}"/>
              </a:ext>
            </a:extLst>
          </p:cNvPr>
          <p:cNvCxnSpPr>
            <a:cxnSpLocks/>
          </p:cNvCxnSpPr>
          <p:nvPr/>
        </p:nvCxnSpPr>
        <p:spPr>
          <a:xfrm flipH="1">
            <a:off x="1148138" y="5626678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3DD8CD6-64CD-6C83-637F-39D7BD97FB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2" y="455966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EC1421E-4219-839F-2AD8-1A1600865E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358" y="5012881"/>
            <a:ext cx="503187" cy="461255"/>
          </a:xfrm>
          <a:prstGeom prst="rect">
            <a:avLst/>
          </a:prstGeom>
        </p:spPr>
      </p:pic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9553F2-78B0-D929-9ADA-57B06820DEDC}"/>
              </a:ext>
            </a:extLst>
          </p:cNvPr>
          <p:cNvCxnSpPr>
            <a:cxnSpLocks/>
          </p:cNvCxnSpPr>
          <p:nvPr/>
        </p:nvCxnSpPr>
        <p:spPr>
          <a:xfrm flipH="1">
            <a:off x="1162194" y="5837253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Arrow: Curved Down 120">
            <a:extLst>
              <a:ext uri="{FF2B5EF4-FFF2-40B4-BE49-F238E27FC236}">
                <a16:creationId xmlns:a16="http://schemas.microsoft.com/office/drawing/2014/main" id="{C7B99201-BBB7-A369-47C0-E2E3BAE4BA99}"/>
              </a:ext>
            </a:extLst>
          </p:cNvPr>
          <p:cNvSpPr/>
          <p:nvPr/>
        </p:nvSpPr>
        <p:spPr>
          <a:xfrm rot="10800000" flipH="1">
            <a:off x="1177927" y="5976056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8154EF-4408-9B50-20B3-D688C2015B6A}"/>
              </a:ext>
            </a:extLst>
          </p:cNvPr>
          <p:cNvSpPr txBox="1"/>
          <p:nvPr/>
        </p:nvSpPr>
        <p:spPr>
          <a:xfrm>
            <a:off x="1689769" y="462753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9C573FB-0B39-5111-183C-2017D30CD0AF}"/>
              </a:ext>
            </a:extLst>
          </p:cNvPr>
          <p:cNvSpPr txBox="1"/>
          <p:nvPr/>
        </p:nvSpPr>
        <p:spPr>
          <a:xfrm>
            <a:off x="1676242" y="5071966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DC7C-4CA1-AEE9-9C57-413B60B5D4EC}"/>
              </a:ext>
            </a:extLst>
          </p:cNvPr>
          <p:cNvSpPr txBox="1"/>
          <p:nvPr/>
        </p:nvSpPr>
        <p:spPr>
          <a:xfrm>
            <a:off x="1678607" y="5472645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1EBD49-C0D5-EC32-AA89-DBC7BE31D0BE}"/>
              </a:ext>
            </a:extLst>
          </p:cNvPr>
          <p:cNvSpPr txBox="1"/>
          <p:nvPr/>
        </p:nvSpPr>
        <p:spPr>
          <a:xfrm>
            <a:off x="1685247" y="5740905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5C5C65C-4A63-EAB9-5AA6-5D8AF2D82491}"/>
              </a:ext>
            </a:extLst>
          </p:cNvPr>
          <p:cNvSpPr/>
          <p:nvPr/>
        </p:nvSpPr>
        <p:spPr>
          <a:xfrm>
            <a:off x="728594" y="3835540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9F19D6-13FB-F381-48C9-EE978414621D}"/>
              </a:ext>
            </a:extLst>
          </p:cNvPr>
          <p:cNvSpPr txBox="1"/>
          <p:nvPr/>
        </p:nvSpPr>
        <p:spPr>
          <a:xfrm>
            <a:off x="845037" y="3892944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40384" y="192735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16" y="237806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3784" y="228519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67" y="237806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735" y="228519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20" y="235672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3686" y="228519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279" y="203337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58" idx="0"/>
            <a:endCxn id="85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45484" y="293356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52499" y="294198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44975" y="294197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896929" y="19475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24756" y="150491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78371" y="295648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36851" y="204881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61802" y="204881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35723" y="204881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03686" y="90691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51146" y="102714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29391" y="114256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060" y="87589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2" y="83428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22399" y="131356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65117" y="108690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13837" y="223736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53589" y="40497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59390" y="74395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35036" y="78427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8121" y="118865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6906" y="133395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35036" y="127050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59390" y="175672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26261" y="77027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76" y="87715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8043" y="78427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26599" y="103769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69818" y="177846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480" y="161637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19464" y="190516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79054" y="130232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67523" y="53764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02729" y="235648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69818" y="210227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02729" y="279086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05680" y="256393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6904" y="200986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689" y="215516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37049" y="259283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834" y="273813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121" y="265581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67579" y="278497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34830" y="261039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286754" y="252672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3DA4D97-9E12-7B21-45CE-4E5FA5062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6F5326-C1EC-039C-6223-ACCF0CBD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DA8A3DD-985A-B2E0-7F06-BBBA9B342C56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308666F-A673-20F9-97B1-AF2B75145D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945C833-8C1F-A8EF-AFFC-98577F05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862326B7-0ABC-AE2B-7FC4-824F8595F2C7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6D07189-6011-4AED-0A78-61A9B35FA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DD091F-6291-FC92-EFFF-6C44C178C0B7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B7BC57-74D4-7C33-FC7B-0242EB3903FC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A8CBA9-23D8-3AFC-617E-8ED0FF99D0C2}"/>
              </a:ext>
            </a:extLst>
          </p:cNvPr>
          <p:cNvSpPr txBox="1"/>
          <p:nvPr/>
        </p:nvSpPr>
        <p:spPr>
          <a:xfrm>
            <a:off x="1764631" y="4144855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D2F0F-990B-ED5E-A484-21ED759F3EB7}"/>
              </a:ext>
            </a:extLst>
          </p:cNvPr>
          <p:cNvSpPr txBox="1"/>
          <p:nvPr/>
        </p:nvSpPr>
        <p:spPr>
          <a:xfrm>
            <a:off x="1707405" y="5396242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58" name="Cloud 57">
            <a:extLst>
              <a:ext uri="{FF2B5EF4-FFF2-40B4-BE49-F238E27FC236}">
                <a16:creationId xmlns:a16="http://schemas.microsoft.com/office/drawing/2014/main" id="{CADA9FB8-1816-7F10-D35F-E1EA733AC62E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97B3143-2A7A-75C0-66BB-8EBDED74BFB8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659AE29-DA3B-E78F-BB4D-06A4A3E0E00F}"/>
              </a:ext>
            </a:extLst>
          </p:cNvPr>
          <p:cNvCxnSpPr>
            <a:cxnSpLocks/>
            <a:stCxn id="43" idx="3"/>
            <a:endCxn id="5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82A081-1672-00CC-F911-CA4A2181B8F2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593F082-6A96-C288-7BAB-5A49B952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85" name="Picture 84" descr="A red horse on wheels&#10;&#10;Description automatically generated">
            <a:extLst>
              <a:ext uri="{FF2B5EF4-FFF2-40B4-BE49-F238E27FC236}">
                <a16:creationId xmlns:a16="http://schemas.microsoft.com/office/drawing/2014/main" id="{A6F65D58-3384-CEAC-30A3-F67DC6A2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9462C72-553F-37AF-62B0-5DCD6223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F1DE4AF-D8E8-1898-D964-CE1969A4CB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39E8E0-8DBE-47ED-34B0-BC15E2E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019A57-B3A3-35C5-8F6E-883F013CA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AEA656-D563-D3B0-301C-8C11EFC8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E9C137-69C2-04B2-7ABC-097C8BEE7D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FE506FB-30A5-731D-2479-F1963A02781E}"/>
              </a:ext>
            </a:extLst>
          </p:cNvPr>
          <p:cNvCxnSpPr>
            <a:cxnSpLocks/>
          </p:cNvCxnSpPr>
          <p:nvPr/>
        </p:nvCxnSpPr>
        <p:spPr>
          <a:xfrm rot="10800000">
            <a:off x="4197619" y="243759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39A9ADC-A2A8-C4BC-40C7-D7F11FFDA10D}"/>
              </a:ext>
            </a:extLst>
          </p:cNvPr>
          <p:cNvCxnSpPr>
            <a:cxnSpLocks/>
            <a:stCxn id="58" idx="0"/>
            <a:endCxn id="88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75CA4DE-D84E-10FB-64AE-E628C9F186C9}"/>
              </a:ext>
            </a:extLst>
          </p:cNvPr>
          <p:cNvCxnSpPr>
            <a:cxnSpLocks/>
            <a:stCxn id="58" idx="0"/>
            <a:endCxn id="93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882B273C-42AB-99E0-8846-058B2F5495FD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4643BED-E6F4-EA25-530A-9D05B8F10CFA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7FF43AE-6E97-ACFA-8CC8-88B513B9B470}"/>
              </a:ext>
            </a:extLst>
          </p:cNvPr>
          <p:cNvSpPr txBox="1"/>
          <p:nvPr/>
        </p:nvSpPr>
        <p:spPr>
          <a:xfrm>
            <a:off x="8011884" y="4366181"/>
            <a:ext cx="948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695557-7422-F5B5-FD65-C290A25B7499}"/>
              </a:ext>
            </a:extLst>
          </p:cNvPr>
          <p:cNvSpPr txBox="1"/>
          <p:nvPr/>
        </p:nvSpPr>
        <p:spPr>
          <a:xfrm>
            <a:off x="7911040" y="5323106"/>
            <a:ext cx="189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E78CF8-A8BA-5EE6-594B-362FE0668EA6}"/>
              </a:ext>
            </a:extLst>
          </p:cNvPr>
          <p:cNvSpPr txBox="1"/>
          <p:nvPr/>
        </p:nvSpPr>
        <p:spPr>
          <a:xfrm>
            <a:off x="6568885" y="5091199"/>
            <a:ext cx="1547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7FC77F-C449-4A74-F37C-5F278182B528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7AF2FD6-2EAC-1820-0332-20B975CC6DC9}"/>
              </a:ext>
            </a:extLst>
          </p:cNvPr>
          <p:cNvSpPr txBox="1"/>
          <p:nvPr/>
        </p:nvSpPr>
        <p:spPr>
          <a:xfrm>
            <a:off x="4149651" y="3841288"/>
            <a:ext cx="184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3D240D-7D48-5FB1-BEDC-1DF2F4A7318D}"/>
              </a:ext>
            </a:extLst>
          </p:cNvPr>
          <p:cNvSpPr txBox="1"/>
          <p:nvPr/>
        </p:nvSpPr>
        <p:spPr>
          <a:xfrm>
            <a:off x="3207364" y="4567435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BC5BE6-9E09-7BE4-B898-2E96939301F6}"/>
              </a:ext>
            </a:extLst>
          </p:cNvPr>
          <p:cNvSpPr txBox="1"/>
          <p:nvPr/>
        </p:nvSpPr>
        <p:spPr>
          <a:xfrm>
            <a:off x="3297269" y="5800848"/>
            <a:ext cx="117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901ECA-F3A5-38B8-408E-B35B06F2C636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1141B7-0FC3-8697-A085-844955A78227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5EA39-26C4-1D07-F972-85F76A5CED9B}"/>
              </a:ext>
            </a:extLst>
          </p:cNvPr>
          <p:cNvSpPr/>
          <p:nvPr/>
        </p:nvSpPr>
        <p:spPr>
          <a:xfrm>
            <a:off x="4638942" y="1662155"/>
            <a:ext cx="103033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</a:t>
            </a:r>
            <a:r>
              <a:rPr lang="en-US" sz="1100" b="1" dirty="0" err="1"/>
              <a:t>init</a:t>
            </a:r>
            <a:r>
              <a:rPr lang="en-US" sz="1100" b="1" dirty="0"/>
              <a:t> start </a:t>
            </a:r>
            <a:endParaRPr lang="en-SG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24B68-1BFA-EC4F-3376-6C767C081183}"/>
              </a:ext>
            </a:extLst>
          </p:cNvPr>
          <p:cNvSpPr txBox="1"/>
          <p:nvPr/>
        </p:nvSpPr>
        <p:spPr>
          <a:xfrm>
            <a:off x="4481978" y="1215689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RTC2 App workflow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6366A-71D4-7220-AFE0-E65E1D76931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59262" y="1967374"/>
            <a:ext cx="1" cy="88611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D562BF-1F95-5C9A-3F56-6F9A65C24976}"/>
              </a:ext>
            </a:extLst>
          </p:cNvPr>
          <p:cNvSpPr txBox="1"/>
          <p:nvPr/>
        </p:nvSpPr>
        <p:spPr>
          <a:xfrm>
            <a:off x="4356544" y="2017437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1EC62-96D9-C7CF-22E6-4D19DA057C05}"/>
              </a:ext>
            </a:extLst>
          </p:cNvPr>
          <p:cNvSpPr/>
          <p:nvPr/>
        </p:nvSpPr>
        <p:spPr>
          <a:xfrm>
            <a:off x="4657229" y="2853491"/>
            <a:ext cx="1204067" cy="3328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Flask web host</a:t>
            </a:r>
            <a:endParaRPr lang="en-SG" sz="11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90E957-7530-0434-F764-A9FFD8B666C0}"/>
              </a:ext>
            </a:extLst>
          </p:cNvPr>
          <p:cNvSpPr/>
          <p:nvPr/>
        </p:nvSpPr>
        <p:spPr>
          <a:xfrm>
            <a:off x="2626920" y="3515194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User Web control handler API</a:t>
            </a:r>
            <a:endParaRPr lang="en-SG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377-5612-2E64-5FAA-DD679B24B9B9}"/>
              </a:ext>
            </a:extLst>
          </p:cNvPr>
          <p:cNvSpPr/>
          <p:nvPr/>
        </p:nvSpPr>
        <p:spPr>
          <a:xfrm>
            <a:off x="2626920" y="4419126"/>
            <a:ext cx="1201824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Program control handler API</a:t>
            </a:r>
            <a:endParaRPr lang="en-SG" sz="11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3101D9-36CE-3CE7-075E-043BF48613BD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4278387" y="2736729"/>
            <a:ext cx="531234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1837199-F80F-8192-2A10-8DD326D04CF0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3826421" y="3188695"/>
            <a:ext cx="1435166" cy="143051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D2632-CEC2-5180-DC4F-4C818D2722F5}"/>
              </a:ext>
            </a:extLst>
          </p:cNvPr>
          <p:cNvSpPr/>
          <p:nvPr/>
        </p:nvSpPr>
        <p:spPr>
          <a:xfrm>
            <a:off x="6906676" y="5196365"/>
            <a:ext cx="1652185" cy="404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communication handler API</a:t>
            </a:r>
            <a:endParaRPr lang="en-SG" sz="1100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B6A5FA-A3E2-CBCB-1354-19640805192F}"/>
              </a:ext>
            </a:extLst>
          </p:cNvPr>
          <p:cNvCxnSpPr>
            <a:cxnSpLocks/>
            <a:stCxn id="11" idx="2"/>
            <a:endCxn id="23" idx="1"/>
          </p:cNvCxnSpPr>
          <p:nvPr/>
        </p:nvCxnSpPr>
        <p:spPr>
          <a:xfrm rot="16200000" flipH="1">
            <a:off x="4976767" y="3468866"/>
            <a:ext cx="2212405" cy="16474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8BB537-5E3F-0CDA-EC2A-F48BE47D5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5671" y="2277831"/>
            <a:ext cx="1279132" cy="1267534"/>
          </a:xfrm>
          <a:prstGeom prst="bentConnector3">
            <a:avLst>
              <a:gd name="adj1" fmla="val -3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2535A1-DB4B-3D8A-E9FE-C045B89AC581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 flipV="1">
            <a:off x="4519259" y="2462147"/>
            <a:ext cx="166441" cy="2749296"/>
          </a:xfrm>
          <a:prstGeom prst="bentConnector4">
            <a:avLst>
              <a:gd name="adj1" fmla="val -137346"/>
              <a:gd name="adj2" fmla="val 84875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F9AB38E-9875-58D4-C7BB-1F0C6B41E1B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636847" y="2546969"/>
            <a:ext cx="463142" cy="32811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D4B92DD-2AFA-40D7-D5FB-D99A5AC0081C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6608899" y="4072494"/>
            <a:ext cx="1229633" cy="101810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E634949-B0B1-7975-CC98-EF7663650BCB}"/>
              </a:ext>
            </a:extLst>
          </p:cNvPr>
          <p:cNvSpPr/>
          <p:nvPr/>
        </p:nvSpPr>
        <p:spPr>
          <a:xfrm>
            <a:off x="5996798" y="3556538"/>
            <a:ext cx="1145513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tasks  queue manager 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65B0B4-991C-D9A6-CB45-FA309D6A0CC5}"/>
              </a:ext>
            </a:extLst>
          </p:cNvPr>
          <p:cNvSpPr/>
          <p:nvPr/>
        </p:nvSpPr>
        <p:spPr>
          <a:xfrm>
            <a:off x="7406551" y="3562673"/>
            <a:ext cx="1063752" cy="4048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8FF4F-CF4C-EF1C-D88C-F3ABBF04449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278831" y="2548672"/>
            <a:ext cx="2659596" cy="1014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B22497-291B-EC3B-568D-9D31180314C6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938427" y="3967493"/>
            <a:ext cx="0" cy="12288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8F02C1D-12E6-BBCA-D1DE-2BE55B4952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28744" y="3955982"/>
            <a:ext cx="3904024" cy="824054"/>
          </a:xfrm>
          <a:prstGeom prst="bentConnector3">
            <a:avLst>
              <a:gd name="adj1" fmla="val 409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ED620E-8C5E-6CA0-AC77-232FA54F5586}"/>
              </a:ext>
            </a:extLst>
          </p:cNvPr>
          <p:cNvCxnSpPr>
            <a:cxnSpLocks/>
          </p:cNvCxnSpPr>
          <p:nvPr/>
        </p:nvCxnSpPr>
        <p:spPr>
          <a:xfrm rot="10800000">
            <a:off x="3828742" y="3836798"/>
            <a:ext cx="1136450" cy="94323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32BE0A-A020-D739-91C2-DB6938048A46}"/>
              </a:ext>
            </a:extLst>
          </p:cNvPr>
          <p:cNvSpPr txBox="1"/>
          <p:nvPr/>
        </p:nvSpPr>
        <p:spPr>
          <a:xfrm>
            <a:off x="5576303" y="2163698"/>
            <a:ext cx="1647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Control module thread</a:t>
            </a:r>
            <a:endParaRPr lang="en-SG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0CCCDC-85AD-6419-A3C3-F24F59F57242}"/>
              </a:ext>
            </a:extLst>
          </p:cNvPr>
          <p:cNvSpPr txBox="1"/>
          <p:nvPr/>
        </p:nvSpPr>
        <p:spPr>
          <a:xfrm>
            <a:off x="3191821" y="3954126"/>
            <a:ext cx="1452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Malware task assignment request </a:t>
            </a:r>
            <a:endParaRPr lang="en-SG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83B2A-C8A5-7D87-4A09-DB2335D2D096}"/>
              </a:ext>
            </a:extLst>
          </p:cNvPr>
          <p:cNvSpPr txBox="1"/>
          <p:nvPr/>
        </p:nvSpPr>
        <p:spPr>
          <a:xfrm>
            <a:off x="7577679" y="4056838"/>
            <a:ext cx="10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Malware state feedback data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7" y="20633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1237562" y="35662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694981" y="17863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19" y="50944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1202443" y="47655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756322" y="50922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963425" y="38277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CE1C33B-52B3-5CA1-DCDD-5AFD669B9EF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2017418" y="4316491"/>
            <a:ext cx="609503" cy="3050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69893A-1D31-75CE-CBB6-1FC4F19E0A2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003638" y="3717605"/>
            <a:ext cx="623283" cy="14499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9257364" y="4080224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10757811" y="1877604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9694062" y="2839641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11021156" y="3096230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 flipH="1">
            <a:off x="11200047" y="2294503"/>
            <a:ext cx="2" cy="78980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10136299" y="2078325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11198038" y="2430140"/>
            <a:ext cx="1023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921" y="3612748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9967862" y="3146581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23" idx="3"/>
            <a:endCxn id="112" idx="2"/>
          </p:cNvCxnSpPr>
          <p:nvPr/>
        </p:nvCxnSpPr>
        <p:spPr>
          <a:xfrm flipV="1">
            <a:off x="8558861" y="4385013"/>
            <a:ext cx="702026" cy="101376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</p:cNvCxnSpPr>
          <p:nvPr/>
        </p:nvCxnSpPr>
        <p:spPr>
          <a:xfrm rot="5400000">
            <a:off x="8763102" y="4491706"/>
            <a:ext cx="864739" cy="125963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13FE385-168C-28FA-FFAE-D7B47332D5F5}"/>
              </a:ext>
            </a:extLst>
          </p:cNvPr>
          <p:cNvCxnSpPr>
            <a:cxnSpLocks/>
          </p:cNvCxnSpPr>
          <p:nvPr/>
        </p:nvCxnSpPr>
        <p:spPr>
          <a:xfrm flipH="1">
            <a:off x="7123807" y="3612748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11202227" y="3518613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11021156" y="3835219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>
            <a:off x="10578536" y="2981490"/>
            <a:ext cx="442621" cy="33018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endCxn id="150" idx="1"/>
          </p:cNvCxnSpPr>
          <p:nvPr/>
        </p:nvCxnSpPr>
        <p:spPr>
          <a:xfrm rot="16200000" flipH="1">
            <a:off x="10245552" y="3275059"/>
            <a:ext cx="880116" cy="671092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9430658" y="1295258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Malicious action emulation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694981" y="12205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053272" y="6130621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951826" y="6096069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342085" y="597865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425581" y="6003934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125531" y="6145204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390699" y="602209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390675" y="6166941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7692742" y="6031256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430658" y="6145204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694062" y="6003933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E2142F1-2715-1BEA-CAD3-CF550B8D898A}"/>
              </a:ext>
            </a:extLst>
          </p:cNvPr>
          <p:cNvCxnSpPr>
            <a:cxnSpLocks/>
          </p:cNvCxnSpPr>
          <p:nvPr/>
        </p:nvCxnSpPr>
        <p:spPr>
          <a:xfrm>
            <a:off x="7051017" y="3961358"/>
            <a:ext cx="0" cy="12566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FE3935-8B32-E464-74C4-EE6BE2D81B46}"/>
              </a:ext>
            </a:extLst>
          </p:cNvPr>
          <p:cNvCxnSpPr>
            <a:cxnSpLocks/>
          </p:cNvCxnSpPr>
          <p:nvPr/>
        </p:nvCxnSpPr>
        <p:spPr>
          <a:xfrm>
            <a:off x="8328129" y="4050662"/>
            <a:ext cx="0" cy="11457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248B0A-C34F-BA44-BD16-9805838B5DC0}"/>
              </a:ext>
            </a:extLst>
          </p:cNvPr>
          <p:cNvSpPr/>
          <p:nvPr/>
        </p:nvSpPr>
        <p:spPr>
          <a:xfrm>
            <a:off x="3232448" y="3111150"/>
            <a:ext cx="1107248" cy="2946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SocketIO</a:t>
            </a:r>
            <a:r>
              <a:rPr lang="en-US" sz="1100" b="1" dirty="0"/>
              <a:t> Server</a:t>
            </a:r>
            <a:endParaRPr lang="en-SG" sz="1100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53A701-84D5-16A5-6A32-FB5496006A13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4339697" y="3258493"/>
            <a:ext cx="926121" cy="268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E9E59-CF00-F3BA-4735-BC973C25DDD6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3216287" y="2541364"/>
            <a:ext cx="431740" cy="7078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1329</Words>
  <Application>Microsoft Office PowerPoint</Application>
  <PresentationFormat>Widescreen</PresentationFormat>
  <Paragraphs>334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99</cp:revision>
  <dcterms:created xsi:type="dcterms:W3CDTF">2023-10-19T02:43:42Z</dcterms:created>
  <dcterms:modified xsi:type="dcterms:W3CDTF">2024-01-12T01:37:52Z</dcterms:modified>
</cp:coreProperties>
</file>