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1" r:id="rId3"/>
    <p:sldId id="290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394960" cy="124899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82E1790-8672-3AF2-FE36-26856E8D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877" y="2949994"/>
            <a:ext cx="433728" cy="433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95F98F-4F0A-A5A3-0B49-274BD40C7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66" y="3172597"/>
            <a:ext cx="610172" cy="512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563" y="314268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stCxn id="14" idx="1"/>
            <a:endCxn id="11" idx="0"/>
          </p:cNvCxnSpPr>
          <p:nvPr/>
        </p:nvCxnSpPr>
        <p:spPr>
          <a:xfrm rot="10800000">
            <a:off x="4065540" y="3037035"/>
            <a:ext cx="1189227" cy="391964"/>
          </a:xfrm>
          <a:prstGeom prst="bentConnector4">
            <a:avLst>
              <a:gd name="adj1" fmla="val 39845"/>
              <a:gd name="adj2" fmla="val 158322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707554" y="3299173"/>
            <a:ext cx="168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738325" y="2321813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49711" y="368929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135141" y="2144474"/>
            <a:ext cx="160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outside company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5887275" y="335198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5304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Harmful function &amp; action  executor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343572" y="1953390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74512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42006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13161" y="251781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Task execution loop</a:t>
            </a:r>
            <a:endParaRPr lang="en-SG" sz="12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252649"/>
            <a:ext cx="0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982626" y="1151895"/>
            <a:ext cx="203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rot="5400000">
            <a:off x="3867856" y="3187397"/>
            <a:ext cx="757679" cy="127510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292382" y="3418849"/>
            <a:ext cx="17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2"/>
            <a:endCxn id="64" idx="3"/>
          </p:cNvCxnSpPr>
          <p:nvPr/>
        </p:nvCxnSpPr>
        <p:spPr>
          <a:xfrm rot="5400000">
            <a:off x="5197578" y="2896215"/>
            <a:ext cx="373033" cy="253742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5754408" y="4097591"/>
            <a:ext cx="17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Task execution request from trojan hub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50" idx="2"/>
            <a:endCxn id="22" idx="1"/>
          </p:cNvCxnSpPr>
          <p:nvPr/>
        </p:nvCxnSpPr>
        <p:spPr>
          <a:xfrm rot="5400000" flipH="1" flipV="1">
            <a:off x="3781078" y="2954525"/>
            <a:ext cx="1372688" cy="2950703"/>
          </a:xfrm>
          <a:prstGeom prst="bentConnector4">
            <a:avLst>
              <a:gd name="adj1" fmla="val -16653"/>
              <a:gd name="adj2" fmla="val 91355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 flipV="1">
            <a:off x="3269397" y="3168785"/>
            <a:ext cx="1670110" cy="2224762"/>
          </a:xfrm>
          <a:prstGeom prst="bentConnector4">
            <a:avLst>
              <a:gd name="adj1" fmla="val -13688"/>
              <a:gd name="adj2" fmla="val 9991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41940" y="5068714"/>
            <a:ext cx="172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Task execution result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90"/>
            <a:ext cx="1012482" cy="2953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Tasks queue </a:t>
            </a:r>
            <a:endParaRPr lang="en-SG" sz="12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51443"/>
            <a:ext cx="110829" cy="38752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670367" y="1200355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Process Watchdog</a:t>
            </a:r>
            <a:endParaRPr lang="en-SG" sz="12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36729" y="5153332"/>
            <a:ext cx="900798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Process protection loop</a:t>
            </a:r>
            <a:endParaRPr lang="en-SG" sz="12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  <a:stCxn id="161" idx="2"/>
            <a:endCxn id="164" idx="0"/>
          </p:cNvCxnSpPr>
          <p:nvPr/>
        </p:nvCxnSpPr>
        <p:spPr>
          <a:xfrm flipH="1">
            <a:off x="987128" y="4414270"/>
            <a:ext cx="0" cy="7390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Process Watchdog</a:t>
            </a:r>
            <a:endParaRPr lang="en-SG" sz="12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2067266" y="1617196"/>
            <a:ext cx="203381" cy="3623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Process protection loop</a:t>
            </a:r>
            <a:endParaRPr lang="en-SG" sz="12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stCxn id="181" idx="1"/>
            <a:endCxn id="161" idx="3"/>
          </p:cNvCxnSpPr>
          <p:nvPr/>
        </p:nvCxnSpPr>
        <p:spPr>
          <a:xfrm rot="10800000">
            <a:off x="1437371" y="4147212"/>
            <a:ext cx="355428" cy="1797428"/>
          </a:xfrm>
          <a:prstGeom prst="bentConnector3">
            <a:avLst>
              <a:gd name="adj1" fmla="val 6800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1156811" y="4631935"/>
            <a:ext cx="9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7030A0"/>
                </a:solidFill>
              </a:rPr>
              <a:t>Protection deadlock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375</Words>
  <Application>Microsoft Office PowerPoint</Application>
  <PresentationFormat>Widescreen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19</cp:revision>
  <dcterms:created xsi:type="dcterms:W3CDTF">2023-10-19T02:43:42Z</dcterms:created>
  <dcterms:modified xsi:type="dcterms:W3CDTF">2023-10-26T15:52:55Z</dcterms:modified>
</cp:coreProperties>
</file>