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303" r:id="rId9"/>
    <p:sldId id="304" r:id="rId10"/>
    <p:sldId id="297" r:id="rId11"/>
    <p:sldId id="298" r:id="rId12"/>
    <p:sldId id="299" r:id="rId13"/>
    <p:sldId id="300" r:id="rId14"/>
    <p:sldId id="307" r:id="rId15"/>
    <p:sldId id="308" r:id="rId16"/>
    <p:sldId id="309" r:id="rId17"/>
    <p:sldId id="302" r:id="rId18"/>
    <p:sldId id="305" r:id="rId19"/>
    <p:sldId id="306" r:id="rId20"/>
    <p:sldId id="310" r:id="rId21"/>
    <p:sldId id="311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0A-444A-B440-67691A51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ACD3-E340-4597-A58C-8551D22C54A3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0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7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6" Type="http://schemas.openxmlformats.org/officeDocument/2006/relationships/image" Target="../media/image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image" Target="../media/image8.png"/><Relationship Id="rId15" Type="http://schemas.openxmlformats.org/officeDocument/2006/relationships/image" Target="../media/image43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Relationship Id="rId14" Type="http://schemas.openxmlformats.org/officeDocument/2006/relationships/image" Target="../media/image4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6.png"/><Relationship Id="rId7" Type="http://schemas.openxmlformats.org/officeDocument/2006/relationships/image" Target="../media/image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5" Type="http://schemas.openxmlformats.org/officeDocument/2006/relationships/image" Target="../media/image56.png"/><Relationship Id="rId10" Type="http://schemas.openxmlformats.org/officeDocument/2006/relationships/image" Target="../media/image54.png"/><Relationship Id="rId4" Type="http://schemas.openxmlformats.org/officeDocument/2006/relationships/image" Target="../media/image50.jpeg"/><Relationship Id="rId9" Type="http://schemas.openxmlformats.org/officeDocument/2006/relationships/image" Target="../media/image53.png"/><Relationship Id="rId1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2267-B76A-4432-F33F-B4D17222D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157" y="4812948"/>
            <a:ext cx="2692398" cy="123889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08978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7702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250523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03" y="247086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70" y="149866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141237" y="220210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166875" y="134354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166875" y="202402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166875" y="275899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82534" y="134354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2534" y="202402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099" y="99623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1503" y="130279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178260" y="134353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82534" y="275899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5968" y="121843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2719" y="172758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733" y="145887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330" y="208384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3892764" y="223735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995468" y="119749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232270" y="201939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363487" y="55622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225926" y="80148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717738" y="85402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415478" y="216582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618130" y="178235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432288" y="57358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966609" y="275687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37" y="253249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341003" y="225777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740664" y="48158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C9655-39DB-F6D0-CCA4-19F9462E3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377" y="4777775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E182786-18DB-5418-7885-E9F5B5EEB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7" y="5335404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479BFB3-0281-BE94-13CD-8F977D38B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6093" y="5194414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CB4E007-E4DC-FD4B-57FA-C71F259961DD}"/>
              </a:ext>
            </a:extLst>
          </p:cNvPr>
          <p:cNvSpPr/>
          <p:nvPr/>
        </p:nvSpPr>
        <p:spPr>
          <a:xfrm rot="989087" flipH="1">
            <a:off x="4060149" y="4474842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C224FDB-3DA0-3823-6510-D745AC5B7F18}"/>
              </a:ext>
            </a:extLst>
          </p:cNvPr>
          <p:cNvSpPr/>
          <p:nvPr/>
        </p:nvSpPr>
        <p:spPr>
          <a:xfrm rot="10800000" flipH="1">
            <a:off x="4454170" y="5853541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57C04-EBF3-003E-D8AB-5B53BCC01476}"/>
              </a:ext>
            </a:extLst>
          </p:cNvPr>
          <p:cNvCxnSpPr>
            <a:cxnSpLocks/>
          </p:cNvCxnSpPr>
          <p:nvPr/>
        </p:nvCxnSpPr>
        <p:spPr>
          <a:xfrm flipV="1">
            <a:off x="4375011" y="5194414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71F2BE-A9A5-BAAF-7DFB-E91AD8C1E3FB}"/>
              </a:ext>
            </a:extLst>
          </p:cNvPr>
          <p:cNvCxnSpPr>
            <a:cxnSpLocks/>
          </p:cNvCxnSpPr>
          <p:nvPr/>
        </p:nvCxnSpPr>
        <p:spPr>
          <a:xfrm>
            <a:off x="4375011" y="5444375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1C618-D65B-7F20-7024-31F14B74E7FA}"/>
              </a:ext>
            </a:extLst>
          </p:cNvPr>
          <p:cNvCxnSpPr>
            <a:cxnSpLocks/>
          </p:cNvCxnSpPr>
          <p:nvPr/>
        </p:nvCxnSpPr>
        <p:spPr>
          <a:xfrm flipH="1" flipV="1">
            <a:off x="4375011" y="4817763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4FC1A2-4D30-C6F1-8423-CDD904BB124F}"/>
              </a:ext>
            </a:extLst>
          </p:cNvPr>
          <p:cNvCxnSpPr>
            <a:cxnSpLocks/>
          </p:cNvCxnSpPr>
          <p:nvPr/>
        </p:nvCxnSpPr>
        <p:spPr>
          <a:xfrm flipH="1">
            <a:off x="4534401" y="5385031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7637E72-A362-2146-B887-E6FF54A2FA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0890" y="4568412"/>
            <a:ext cx="610303" cy="559444"/>
          </a:xfrm>
          <a:prstGeom prst="rect">
            <a:avLst/>
          </a:prstGeom>
        </p:spPr>
      </p:pic>
      <p:pic>
        <p:nvPicPr>
          <p:cNvPr id="43" name="Picture 4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AA7E09D-471C-C141-7C38-A181F8C86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20" y="488540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7C4C16-EF36-BE3F-E231-E6E6B8F8684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3029" y="4568412"/>
            <a:ext cx="610303" cy="559444"/>
          </a:xfrm>
          <a:prstGeom prst="rect">
            <a:avLst/>
          </a:prstGeom>
        </p:spPr>
      </p:pic>
      <p:pic>
        <p:nvPicPr>
          <p:cNvPr id="46" name="Picture 4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AA8942D-2500-9242-B7F0-DA6709C8B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22" y="491710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1247C9-E6CD-AEC1-5525-006CF61014A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3163" y="5769776"/>
            <a:ext cx="610303" cy="559444"/>
          </a:xfrm>
          <a:prstGeom prst="rect">
            <a:avLst/>
          </a:prstGeom>
        </p:spPr>
      </p:pic>
      <p:pic>
        <p:nvPicPr>
          <p:cNvPr id="49" name="Picture 4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DBABBA9-BF1A-C82B-9451-5A587C0B3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14" y="565863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4B1CC7-4277-1B48-1886-F22BA6A6693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514602" y="5035844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89061A-B313-9D19-AD58-EFD20D9F86A2}"/>
              </a:ext>
            </a:extLst>
          </p:cNvPr>
          <p:cNvCxnSpPr>
            <a:cxnSpLocks/>
          </p:cNvCxnSpPr>
          <p:nvPr/>
        </p:nvCxnSpPr>
        <p:spPr>
          <a:xfrm flipV="1">
            <a:off x="7522800" y="4631776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9EB0A-2C0C-5024-D00F-EC5A69495EC9}"/>
              </a:ext>
            </a:extLst>
          </p:cNvPr>
          <p:cNvCxnSpPr>
            <a:cxnSpLocks/>
          </p:cNvCxnSpPr>
          <p:nvPr/>
        </p:nvCxnSpPr>
        <p:spPr>
          <a:xfrm flipH="1" flipV="1">
            <a:off x="7461193" y="4631776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43B9A7-C71F-FD79-D33B-B89F3374169F}"/>
              </a:ext>
            </a:extLst>
          </p:cNvPr>
          <p:cNvCxnSpPr>
            <a:cxnSpLocks/>
          </p:cNvCxnSpPr>
          <p:nvPr/>
        </p:nvCxnSpPr>
        <p:spPr>
          <a:xfrm flipV="1">
            <a:off x="8544694" y="4631776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6959C-CBF1-A07E-3664-0D272771ECB5}"/>
              </a:ext>
            </a:extLst>
          </p:cNvPr>
          <p:cNvCxnSpPr>
            <a:cxnSpLocks/>
          </p:cNvCxnSpPr>
          <p:nvPr/>
        </p:nvCxnSpPr>
        <p:spPr>
          <a:xfrm flipH="1" flipV="1">
            <a:off x="7467023" y="4631776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F71579-36A4-A1F2-F0F9-EC40E0A07CDB}"/>
              </a:ext>
            </a:extLst>
          </p:cNvPr>
          <p:cNvCxnSpPr>
            <a:cxnSpLocks/>
          </p:cNvCxnSpPr>
          <p:nvPr/>
        </p:nvCxnSpPr>
        <p:spPr>
          <a:xfrm flipH="1">
            <a:off x="7896195" y="4928154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79F56E9-989C-DC45-95F3-7D862B433D00}"/>
              </a:ext>
            </a:extLst>
          </p:cNvPr>
          <p:cNvCxnSpPr>
            <a:stCxn id="49" idx="3"/>
            <a:endCxn id="44" idx="3"/>
          </p:cNvCxnSpPr>
          <p:nvPr/>
        </p:nvCxnSpPr>
        <p:spPr>
          <a:xfrm flipV="1">
            <a:off x="8536496" y="4848134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F39AB40-07F0-0D87-0448-FC38CCA447C6}"/>
              </a:ext>
            </a:extLst>
          </p:cNvPr>
          <p:cNvCxnSpPr>
            <a:cxnSpLocks/>
            <a:stCxn id="49" idx="2"/>
            <a:endCxn id="42" idx="1"/>
          </p:cNvCxnSpPr>
          <p:nvPr/>
        </p:nvCxnSpPr>
        <p:spPr>
          <a:xfrm rot="5400000" flipH="1">
            <a:off x="7048464" y="4650561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8D22FC7-9BB0-8143-41E4-69D4645A1959}"/>
              </a:ext>
            </a:extLst>
          </p:cNvPr>
          <p:cNvCxnSpPr>
            <a:stCxn id="43" idx="2"/>
            <a:endCxn id="47" idx="1"/>
          </p:cNvCxnSpPr>
          <p:nvPr/>
        </p:nvCxnSpPr>
        <p:spPr>
          <a:xfrm rot="16200000" flipH="1">
            <a:off x="7172728" y="5349063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C9DE8E4-4447-5402-EE5A-60B859388E82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5400000" flipH="1" flipV="1">
            <a:off x="8278348" y="3625575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4E82971-7050-A016-0667-9DBC81831EED}"/>
              </a:ext>
            </a:extLst>
          </p:cNvPr>
          <p:cNvCxnSpPr>
            <a:stCxn id="46" idx="2"/>
            <a:endCxn id="47" idx="3"/>
          </p:cNvCxnSpPr>
          <p:nvPr/>
        </p:nvCxnSpPr>
        <p:spPr>
          <a:xfrm rot="5400000">
            <a:off x="8501227" y="5200212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0A2EBAA-2CFD-6779-34E0-6A17793DD5BB}"/>
              </a:ext>
            </a:extLst>
          </p:cNvPr>
          <p:cNvCxnSpPr>
            <a:cxnSpLocks/>
            <a:stCxn id="46" idx="0"/>
            <a:endCxn id="42" idx="0"/>
          </p:cNvCxnSpPr>
          <p:nvPr/>
        </p:nvCxnSpPr>
        <p:spPr>
          <a:xfrm rot="16200000" flipV="1">
            <a:off x="8078934" y="3645520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5DDD32B-CE3C-2995-A14F-7E9F6DD15E63}"/>
              </a:ext>
            </a:extLst>
          </p:cNvPr>
          <p:cNvSpPr txBox="1"/>
          <p:nvPr/>
        </p:nvSpPr>
        <p:spPr>
          <a:xfrm>
            <a:off x="3136207" y="5801286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8C86F-9209-F4B6-50C1-06AF483A71E6}"/>
              </a:ext>
            </a:extLst>
          </p:cNvPr>
          <p:cNvSpPr txBox="1"/>
          <p:nvPr/>
        </p:nvSpPr>
        <p:spPr>
          <a:xfrm>
            <a:off x="6358072" y="435477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C8126-9468-94DC-4BA1-1C0F1EAA8B25}"/>
              </a:ext>
            </a:extLst>
          </p:cNvPr>
          <p:cNvSpPr txBox="1"/>
          <p:nvPr/>
        </p:nvSpPr>
        <p:spPr>
          <a:xfrm>
            <a:off x="8436846" y="608877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04D459-CD67-700F-12EB-531386699A9D}"/>
              </a:ext>
            </a:extLst>
          </p:cNvPr>
          <p:cNvSpPr txBox="1"/>
          <p:nvPr/>
        </p:nvSpPr>
        <p:spPr>
          <a:xfrm>
            <a:off x="9593958" y="4352011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123163-8C6B-B896-AB4B-8213EC39B40B}"/>
              </a:ext>
            </a:extLst>
          </p:cNvPr>
          <p:cNvSpPr txBox="1"/>
          <p:nvPr/>
        </p:nvSpPr>
        <p:spPr>
          <a:xfrm>
            <a:off x="2928366" y="436674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3EDA88-8598-9F9E-BB6E-6D2C56BA1C36}"/>
              </a:ext>
            </a:extLst>
          </p:cNvPr>
          <p:cNvSpPr txBox="1"/>
          <p:nvPr/>
        </p:nvSpPr>
        <p:spPr>
          <a:xfrm>
            <a:off x="5745359" y="410809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291121-F22A-598B-96B5-965E58CAB941}"/>
              </a:ext>
            </a:extLst>
          </p:cNvPr>
          <p:cNvCxnSpPr>
            <a:cxnSpLocks/>
          </p:cNvCxnSpPr>
          <p:nvPr/>
        </p:nvCxnSpPr>
        <p:spPr>
          <a:xfrm flipH="1">
            <a:off x="1148138" y="5626678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F3DD8CD6-64CD-6C83-637F-39D7BD97F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2" y="455966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EC1421E-4219-839F-2AD8-1A1600865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358" y="5012881"/>
            <a:ext cx="503187" cy="461255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9553F2-78B0-D929-9ADA-57B06820DEDC}"/>
              </a:ext>
            </a:extLst>
          </p:cNvPr>
          <p:cNvCxnSpPr>
            <a:cxnSpLocks/>
          </p:cNvCxnSpPr>
          <p:nvPr/>
        </p:nvCxnSpPr>
        <p:spPr>
          <a:xfrm flipH="1">
            <a:off x="1162194" y="5837253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C7B99201-BBB7-A369-47C0-E2E3BAE4BA99}"/>
              </a:ext>
            </a:extLst>
          </p:cNvPr>
          <p:cNvSpPr/>
          <p:nvPr/>
        </p:nvSpPr>
        <p:spPr>
          <a:xfrm rot="10800000" flipH="1">
            <a:off x="1177927" y="5976056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8154EF-4408-9B50-20B3-D688C2015B6A}"/>
              </a:ext>
            </a:extLst>
          </p:cNvPr>
          <p:cNvSpPr txBox="1"/>
          <p:nvPr/>
        </p:nvSpPr>
        <p:spPr>
          <a:xfrm>
            <a:off x="1689769" y="462753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C573FB-0B39-5111-183C-2017D30CD0AF}"/>
              </a:ext>
            </a:extLst>
          </p:cNvPr>
          <p:cNvSpPr txBox="1"/>
          <p:nvPr/>
        </p:nvSpPr>
        <p:spPr>
          <a:xfrm>
            <a:off x="1676242" y="507196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DC7C-4CA1-AEE9-9C57-413B60B5D4EC}"/>
              </a:ext>
            </a:extLst>
          </p:cNvPr>
          <p:cNvSpPr txBox="1"/>
          <p:nvPr/>
        </p:nvSpPr>
        <p:spPr>
          <a:xfrm>
            <a:off x="1678607" y="5472645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1EBD49-C0D5-EC32-AA89-DBC7BE31D0BE}"/>
              </a:ext>
            </a:extLst>
          </p:cNvPr>
          <p:cNvSpPr txBox="1"/>
          <p:nvPr/>
        </p:nvSpPr>
        <p:spPr>
          <a:xfrm>
            <a:off x="1685247" y="5740905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C5C65C-4A63-EAB9-5AA6-5D8AF2D82491}"/>
              </a:ext>
            </a:extLst>
          </p:cNvPr>
          <p:cNvSpPr/>
          <p:nvPr/>
        </p:nvSpPr>
        <p:spPr>
          <a:xfrm>
            <a:off x="728594" y="3835540"/>
            <a:ext cx="9695565" cy="2540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9F19D6-13FB-F381-48C9-EE978414621D}"/>
              </a:ext>
            </a:extLst>
          </p:cNvPr>
          <p:cNvSpPr txBox="1"/>
          <p:nvPr/>
        </p:nvSpPr>
        <p:spPr>
          <a:xfrm>
            <a:off x="845037" y="3892944"/>
            <a:ext cx="30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Protect Watchdog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18002"/>
              </p:ext>
            </p:extLst>
          </p:nvPr>
        </p:nvGraphicFramePr>
        <p:xfrm>
          <a:off x="421639" y="447040"/>
          <a:ext cx="7005321" cy="2484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621376"/>
              </p:ext>
            </p:extLst>
          </p:nvPr>
        </p:nvGraphicFramePr>
        <p:xfrm>
          <a:off x="421638" y="3525520"/>
          <a:ext cx="7005321" cy="2747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D4881-48DF-E2B5-4837-655F4368E55B}"/>
              </a:ext>
            </a:extLst>
          </p:cNvPr>
          <p:cNvSpPr/>
          <p:nvPr/>
        </p:nvSpPr>
        <p:spPr>
          <a:xfrm>
            <a:off x="4087253" y="761546"/>
            <a:ext cx="1124827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Ninja Malware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6E4E27-A91C-0F36-C59F-8080B54A028D}"/>
              </a:ext>
            </a:extLst>
          </p:cNvPr>
          <p:cNvCxnSpPr>
            <a:cxnSpLocks/>
          </p:cNvCxnSpPr>
          <p:nvPr/>
        </p:nvCxnSpPr>
        <p:spPr>
          <a:xfrm flipH="1" flipV="1">
            <a:off x="4649666" y="1097279"/>
            <a:ext cx="775774" cy="60011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1CDDCE-2CF0-2BAD-9C06-2AC8791C0D19}"/>
              </a:ext>
            </a:extLst>
          </p:cNvPr>
          <p:cNvSpPr/>
          <p:nvPr/>
        </p:nvSpPr>
        <p:spPr>
          <a:xfrm>
            <a:off x="4964626" y="1697398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Trojan  Malware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1E532A-632C-79D1-03FA-F52205CFC634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3441411" y="1097279"/>
            <a:ext cx="1208256" cy="93585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F0B4C-DD25-FA3E-7FB6-29D5C3223326}"/>
              </a:ext>
            </a:extLst>
          </p:cNvPr>
          <p:cNvSpPr/>
          <p:nvPr/>
        </p:nvSpPr>
        <p:spPr>
          <a:xfrm>
            <a:off x="2795568" y="2033131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Ettercap wrapper Malware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62BF0F-9B86-C5DA-316C-979189DBC5E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41410" y="2429372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89F0D-2CEC-A15D-C867-CAD600464D1E}"/>
              </a:ext>
            </a:extLst>
          </p:cNvPr>
          <p:cNvSpPr/>
          <p:nvPr/>
        </p:nvSpPr>
        <p:spPr>
          <a:xfrm>
            <a:off x="2753854" y="2814320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ARP spoofing attack Malware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9E675F-D658-8576-9381-3FFB790253D8}"/>
              </a:ext>
            </a:extLst>
          </p:cNvPr>
          <p:cNvSpPr/>
          <p:nvPr/>
        </p:nvSpPr>
        <p:spPr>
          <a:xfrm>
            <a:off x="2753853" y="3647439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Man in the middle attack Malware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76725B-DC37-0AB0-CC70-562258EA5C08}"/>
              </a:ext>
            </a:extLst>
          </p:cNvPr>
          <p:cNvCxnSpPr>
            <a:cxnSpLocks/>
          </p:cNvCxnSpPr>
          <p:nvPr/>
        </p:nvCxnSpPr>
        <p:spPr>
          <a:xfrm flipV="1">
            <a:off x="3441410" y="3236526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D031FA-A303-6683-5011-E56DB3674EBC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5140960" y="2033131"/>
            <a:ext cx="445233" cy="53385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7EB1E1-F92D-9015-ACF1-FF6A3108464B}"/>
              </a:ext>
            </a:extLst>
          </p:cNvPr>
          <p:cNvSpPr/>
          <p:nvPr/>
        </p:nvSpPr>
        <p:spPr>
          <a:xfrm>
            <a:off x="4495117" y="2566984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Backdoor trojan Malware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DD7636-26E8-13DD-E0D6-ADD93F1E6096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586193" y="2033131"/>
            <a:ext cx="978295" cy="53385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74611-9BA4-E6EC-5923-9703EE881DB0}"/>
              </a:ext>
            </a:extLst>
          </p:cNvPr>
          <p:cNvSpPr/>
          <p:nvPr/>
        </p:nvSpPr>
        <p:spPr>
          <a:xfrm>
            <a:off x="6194665" y="2566983"/>
            <a:ext cx="97829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Spy trojan Malware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DAA1C3-1969-BB79-F283-CA92AF6188FF}"/>
              </a:ext>
            </a:extLst>
          </p:cNvPr>
          <p:cNvCxnSpPr>
            <a:cxnSpLocks/>
          </p:cNvCxnSpPr>
          <p:nvPr/>
        </p:nvCxnSpPr>
        <p:spPr>
          <a:xfrm flipV="1">
            <a:off x="5120100" y="2968191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6A02AB-A947-1F80-DE76-87BB60445C32}"/>
              </a:ext>
            </a:extLst>
          </p:cNvPr>
          <p:cNvSpPr/>
          <p:nvPr/>
        </p:nvSpPr>
        <p:spPr>
          <a:xfrm>
            <a:off x="4517294" y="3365789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False Data injector Malware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0D1791-74A0-8EFF-66AC-2514C108D441}"/>
              </a:ext>
            </a:extLst>
          </p:cNvPr>
          <p:cNvCxnSpPr>
            <a:cxnSpLocks/>
            <a:stCxn id="39" idx="0"/>
            <a:endCxn id="4" idx="2"/>
          </p:cNvCxnSpPr>
          <p:nvPr/>
        </p:nvCxnSpPr>
        <p:spPr>
          <a:xfrm flipV="1">
            <a:off x="1680217" y="1097279"/>
            <a:ext cx="2969450" cy="107346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39F0A68-F376-2FFF-E325-A57962F9FDAB}"/>
              </a:ext>
            </a:extLst>
          </p:cNvPr>
          <p:cNvSpPr/>
          <p:nvPr/>
        </p:nvSpPr>
        <p:spPr>
          <a:xfrm>
            <a:off x="1191069" y="2170742"/>
            <a:ext cx="97829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OS attack Malware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BB9CDC-98C4-ED81-1771-5B0033E27D75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V="1">
            <a:off x="715040" y="2566983"/>
            <a:ext cx="965177" cy="50523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5D3ED57-3F2A-CA72-A99C-38AD620BEFA6}"/>
              </a:ext>
            </a:extLst>
          </p:cNvPr>
          <p:cNvSpPr/>
          <p:nvPr/>
        </p:nvSpPr>
        <p:spPr>
          <a:xfrm>
            <a:off x="239010" y="3072213"/>
            <a:ext cx="952059" cy="5492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collection  Malware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895E13-5467-E9BB-17CF-15B84EBF3A16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662825" y="2566983"/>
            <a:ext cx="17392" cy="119504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050D91-919C-2F67-70C9-6FBC4E78EEA0}"/>
              </a:ext>
            </a:extLst>
          </p:cNvPr>
          <p:cNvSpPr/>
          <p:nvPr/>
        </p:nvSpPr>
        <p:spPr>
          <a:xfrm>
            <a:off x="1034373" y="3730463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Ransomware Malware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B6DDBA-E38B-BFC3-44E9-0D85B6300141}"/>
              </a:ext>
            </a:extLst>
          </p:cNvPr>
          <p:cNvCxnSpPr>
            <a:cxnSpLocks/>
            <a:stCxn id="59" idx="0"/>
            <a:endCxn id="4" idx="2"/>
          </p:cNvCxnSpPr>
          <p:nvPr/>
        </p:nvCxnSpPr>
        <p:spPr>
          <a:xfrm flipH="1" flipV="1">
            <a:off x="4649667" y="1097279"/>
            <a:ext cx="2494619" cy="8670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DAC5FD1-AD1C-BB66-3318-14F2A2350D36}"/>
              </a:ext>
            </a:extLst>
          </p:cNvPr>
          <p:cNvSpPr/>
          <p:nvPr/>
        </p:nvSpPr>
        <p:spPr>
          <a:xfrm>
            <a:off x="6522719" y="1964324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DDoS Attack Malware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EC33C1-189E-B4E4-05D7-4FE83CBBE889}"/>
              </a:ext>
            </a:extLst>
          </p:cNvPr>
          <p:cNvCxnSpPr>
            <a:cxnSpLocks/>
          </p:cNvCxnSpPr>
          <p:nvPr/>
        </p:nvCxnSpPr>
        <p:spPr>
          <a:xfrm flipV="1">
            <a:off x="5140958" y="3741756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0F6DFCF-1ED3-50B4-2039-80542A8AD983}"/>
              </a:ext>
            </a:extLst>
          </p:cNvPr>
          <p:cNvSpPr/>
          <p:nvPr/>
        </p:nvSpPr>
        <p:spPr>
          <a:xfrm>
            <a:off x="4566237" y="4123503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False Command  injector Malware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E2B185-9B19-FB17-FF78-BC5A17227B14}"/>
              </a:ext>
            </a:extLst>
          </p:cNvPr>
          <p:cNvSpPr/>
          <p:nvPr/>
        </p:nvSpPr>
        <p:spPr>
          <a:xfrm>
            <a:off x="8008911" y="1964324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Phishing email distributor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DCCCB3-AECE-7CBD-B2AE-769911BF4FE3}"/>
              </a:ext>
            </a:extLst>
          </p:cNvPr>
          <p:cNvCxnSpPr>
            <a:cxnSpLocks/>
            <a:stCxn id="65" idx="0"/>
            <a:endCxn id="4" idx="2"/>
          </p:cNvCxnSpPr>
          <p:nvPr/>
        </p:nvCxnSpPr>
        <p:spPr>
          <a:xfrm flipH="1" flipV="1">
            <a:off x="4649667" y="1097279"/>
            <a:ext cx="3980811" cy="8670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3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B3028B-36F5-F1F1-0F9A-1201E54EA5AC}"/>
              </a:ext>
            </a:extLst>
          </p:cNvPr>
          <p:cNvSpPr/>
          <p:nvPr/>
        </p:nvSpPr>
        <p:spPr>
          <a:xfrm>
            <a:off x="2800349" y="1348740"/>
            <a:ext cx="3543301" cy="2904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F3A25-A070-995A-F25B-260EFF87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82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DC555-AFB5-9D9B-9368-7A4D7247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0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E98BCCB-CC37-9F75-FB39-31F2DF7F9ACB}"/>
              </a:ext>
            </a:extLst>
          </p:cNvPr>
          <p:cNvSpPr/>
          <p:nvPr/>
        </p:nvSpPr>
        <p:spPr>
          <a:xfrm>
            <a:off x="4180184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88A8D2C-3CB6-079D-2948-77418481E945}"/>
              </a:ext>
            </a:extLst>
          </p:cNvPr>
          <p:cNvSpPr/>
          <p:nvPr/>
        </p:nvSpPr>
        <p:spPr>
          <a:xfrm rot="10800000">
            <a:off x="4164637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89F9C-4F5B-F1BA-A1FB-0F4FC94F8B3E}"/>
              </a:ext>
            </a:extLst>
          </p:cNvPr>
          <p:cNvSpPr txBox="1"/>
          <p:nvPr/>
        </p:nvSpPr>
        <p:spPr>
          <a:xfrm>
            <a:off x="2976438" y="3176141"/>
            <a:ext cx="3107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3A6AA-1231-AD73-4B89-8E14D9B3EE90}"/>
              </a:ext>
            </a:extLst>
          </p:cNvPr>
          <p:cNvSpPr txBox="1"/>
          <p:nvPr/>
        </p:nvSpPr>
        <p:spPr>
          <a:xfrm>
            <a:off x="2929418" y="15321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Source Code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CD2B0-8551-5426-C827-2A5031272A4E}"/>
              </a:ext>
            </a:extLst>
          </p:cNvPr>
          <p:cNvSpPr txBox="1"/>
          <p:nvPr/>
        </p:nvSpPr>
        <p:spPr>
          <a:xfrm>
            <a:off x="4723996" y="1532187"/>
            <a:ext cx="1748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4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9605B1C1-8153-94FF-379B-ED737606D192}"/>
              </a:ext>
            </a:extLst>
          </p:cNvPr>
          <p:cNvSpPr/>
          <p:nvPr/>
        </p:nvSpPr>
        <p:spPr>
          <a:xfrm>
            <a:off x="1722922" y="626662"/>
            <a:ext cx="7741003" cy="556238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1DF361-89E5-2AE7-590B-B1AACAE6D65C}"/>
              </a:ext>
            </a:extLst>
          </p:cNvPr>
          <p:cNvCxnSpPr/>
          <p:nvPr/>
        </p:nvCxnSpPr>
        <p:spPr>
          <a:xfrm>
            <a:off x="4740579" y="626662"/>
            <a:ext cx="0" cy="545752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06EFB4-6F60-AC1A-B6F7-55FFB58D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29" y="930537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A15B2-2312-CC64-D790-EE326A8D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19" y="2029552"/>
            <a:ext cx="419367" cy="4333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FB8FC-E5DF-2C44-D654-57C867736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946" y="2029552"/>
            <a:ext cx="670729" cy="469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43714-B04F-9F23-03FC-E31091F8A63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0289" y="2246225"/>
            <a:ext cx="303193" cy="29825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F2F6840-0D70-5AE5-E150-2BA61B83662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6085547" y="1454016"/>
            <a:ext cx="556300" cy="594772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689370A-3D01-BC45-40A8-119190E229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6668493" y="1465842"/>
            <a:ext cx="556300" cy="571120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B91322-89A2-97BD-6B4F-DAD4D56093FE}"/>
              </a:ext>
            </a:extLst>
          </p:cNvPr>
          <p:cNvSpPr txBox="1"/>
          <p:nvPr/>
        </p:nvSpPr>
        <p:spPr>
          <a:xfrm>
            <a:off x="4799224" y="2043462"/>
            <a:ext cx="10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CMD such as reverse shell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89569-F1E1-0385-FF59-17D2FA04BCC4}"/>
              </a:ext>
            </a:extLst>
          </p:cNvPr>
          <p:cNvSpPr txBox="1"/>
          <p:nvPr/>
        </p:nvSpPr>
        <p:spPr>
          <a:xfrm>
            <a:off x="7618075" y="1988854"/>
            <a:ext cx="96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code such as 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E78D1B-B23E-5C6C-11AB-AF2138BBF90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66310" y="2499061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11C89B-2719-9318-5F37-42CCDF018EBA}"/>
              </a:ext>
            </a:extLst>
          </p:cNvPr>
          <p:cNvCxnSpPr>
            <a:cxnSpLocks/>
          </p:cNvCxnSpPr>
          <p:nvPr/>
        </p:nvCxnSpPr>
        <p:spPr>
          <a:xfrm flipH="1">
            <a:off x="7227540" y="2494802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ACC2EE5-0858-A34B-EA88-2609539E1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075" y="1201894"/>
            <a:ext cx="1744782" cy="13321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DD5713-F64A-20C4-56A8-0BF3A7F9B943}"/>
              </a:ext>
            </a:extLst>
          </p:cNvPr>
          <p:cNvSpPr txBox="1"/>
          <p:nvPr/>
        </p:nvSpPr>
        <p:spPr>
          <a:xfrm>
            <a:off x="2596086" y="924895"/>
            <a:ext cx="17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data structure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BAB823-1426-7A48-5DAF-23395323823B}"/>
              </a:ext>
            </a:extLst>
          </p:cNvPr>
          <p:cNvCxnSpPr>
            <a:cxnSpLocks/>
          </p:cNvCxnSpPr>
          <p:nvPr/>
        </p:nvCxnSpPr>
        <p:spPr>
          <a:xfrm flipH="1">
            <a:off x="3600465" y="2534092"/>
            <a:ext cx="1" cy="31392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F348004-3649-0FCD-884E-7B2F46868242}"/>
              </a:ext>
            </a:extLst>
          </p:cNvPr>
          <p:cNvSpPr/>
          <p:nvPr/>
        </p:nvSpPr>
        <p:spPr>
          <a:xfrm>
            <a:off x="2596086" y="2848014"/>
            <a:ext cx="1956662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Serialization Program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A073A-39BF-9700-AF77-FBCF54AB75B7}"/>
              </a:ext>
            </a:extLst>
          </p:cNvPr>
          <p:cNvSpPr/>
          <p:nvPr/>
        </p:nvSpPr>
        <p:spPr>
          <a:xfrm>
            <a:off x="5751010" y="2808724"/>
            <a:ext cx="1816367" cy="354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Pickle Bomb Builder </a:t>
            </a:r>
            <a:endParaRPr lang="en-SG" sz="12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C1011B6-4107-DA24-4833-C4F2CCCD00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4879" y="3556486"/>
            <a:ext cx="408055" cy="4839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AD5437-1C5B-F468-4C5B-795BF43E4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1867" y="3556486"/>
            <a:ext cx="465402" cy="48391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8DD366-26F6-692D-AEC7-886AD36B85C4}"/>
              </a:ext>
            </a:extLst>
          </p:cNvPr>
          <p:cNvCxnSpPr>
            <a:cxnSpLocks/>
          </p:cNvCxnSpPr>
          <p:nvPr/>
        </p:nvCxnSpPr>
        <p:spPr>
          <a:xfrm flipH="1">
            <a:off x="3057807" y="3183496"/>
            <a:ext cx="1" cy="31392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F07D1C-5B60-109E-6F0B-D454702175A9}"/>
              </a:ext>
            </a:extLst>
          </p:cNvPr>
          <p:cNvCxnSpPr>
            <a:cxnSpLocks/>
          </p:cNvCxnSpPr>
          <p:nvPr/>
        </p:nvCxnSpPr>
        <p:spPr>
          <a:xfrm flipH="1">
            <a:off x="4099892" y="3183747"/>
            <a:ext cx="1" cy="31392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E3C087-5867-B78D-1956-0AFE5FD31556}"/>
              </a:ext>
            </a:extLst>
          </p:cNvPr>
          <p:cNvCxnSpPr>
            <a:cxnSpLocks/>
          </p:cNvCxnSpPr>
          <p:nvPr/>
        </p:nvCxnSpPr>
        <p:spPr>
          <a:xfrm flipH="1">
            <a:off x="6066309" y="3183496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C03FEB-2F0B-0A0F-6611-9F6B5BD6B76E}"/>
              </a:ext>
            </a:extLst>
          </p:cNvPr>
          <p:cNvCxnSpPr>
            <a:cxnSpLocks/>
          </p:cNvCxnSpPr>
          <p:nvPr/>
        </p:nvCxnSpPr>
        <p:spPr>
          <a:xfrm flipH="1">
            <a:off x="7214735" y="3183496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8EDAEE83-C979-1C48-95C5-97736A968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7688" y="3517844"/>
            <a:ext cx="408055" cy="48391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3E8746E-19DC-4006-4ADE-E006BEDD48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4839" y="3497418"/>
            <a:ext cx="465402" cy="483912"/>
          </a:xfrm>
          <a:prstGeom prst="rect">
            <a:avLst/>
          </a:prstGeom>
        </p:spPr>
      </p:pic>
      <p:pic>
        <p:nvPicPr>
          <p:cNvPr id="38" name="Picture 37" descr="A red bomb with a star&#10;&#10;Description automatically generated">
            <a:extLst>
              <a:ext uri="{FF2B5EF4-FFF2-40B4-BE49-F238E27FC236}">
                <a16:creationId xmlns:a16="http://schemas.microsoft.com/office/drawing/2014/main" id="{46EE379C-B487-B8F2-174F-6DB753BC58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6309" y="3371420"/>
            <a:ext cx="431733" cy="350087"/>
          </a:xfrm>
          <a:prstGeom prst="rect">
            <a:avLst/>
          </a:prstGeom>
        </p:spPr>
      </p:pic>
      <p:pic>
        <p:nvPicPr>
          <p:cNvPr id="41" name="Picture 40" descr="A red bomb with a star&#10;&#10;Description automatically generated">
            <a:extLst>
              <a:ext uri="{FF2B5EF4-FFF2-40B4-BE49-F238E27FC236}">
                <a16:creationId xmlns:a16="http://schemas.microsoft.com/office/drawing/2014/main" id="{6D35B55A-66C0-B385-C4E4-F239737A90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0289" y="3369642"/>
            <a:ext cx="431733" cy="3500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2A07838-9F61-C868-2FEC-9C77EEDFAF1B}"/>
              </a:ext>
            </a:extLst>
          </p:cNvPr>
          <p:cNvSpPr txBox="1"/>
          <p:nvPr/>
        </p:nvSpPr>
        <p:spPr>
          <a:xfrm>
            <a:off x="4860816" y="3369942"/>
            <a:ext cx="10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Byte format Pickle Bomb file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7C4992-7996-9CAA-E373-EE695C2BCE76}"/>
              </a:ext>
            </a:extLst>
          </p:cNvPr>
          <p:cNvSpPr txBox="1"/>
          <p:nvPr/>
        </p:nvSpPr>
        <p:spPr>
          <a:xfrm>
            <a:off x="7652868" y="3354460"/>
            <a:ext cx="10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Text format Pickle Bomb file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B405DC-4706-5497-D301-47E0EB9884A2}"/>
              </a:ext>
            </a:extLst>
          </p:cNvPr>
          <p:cNvSpPr/>
          <p:nvPr/>
        </p:nvSpPr>
        <p:spPr>
          <a:xfrm>
            <a:off x="3600465" y="4566713"/>
            <a:ext cx="2897573" cy="3357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 Deserialization Program</a:t>
            </a:r>
            <a:endParaRPr lang="en-SG" sz="1200" b="1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E590B75-000E-5EB0-4133-DF8C30CEAC85}"/>
              </a:ext>
            </a:extLst>
          </p:cNvPr>
          <p:cNvCxnSpPr>
            <a:cxnSpLocks/>
            <a:stCxn id="30" idx="2"/>
            <a:endCxn id="52" idx="0"/>
          </p:cNvCxnSpPr>
          <p:nvPr/>
        </p:nvCxnSpPr>
        <p:spPr>
          <a:xfrm rot="16200000" flipH="1">
            <a:off x="3209151" y="3910152"/>
            <a:ext cx="466379" cy="7268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9550078-ACDB-A190-707A-C46C690D0A64}"/>
              </a:ext>
            </a:extLst>
          </p:cNvPr>
          <p:cNvCxnSpPr>
            <a:cxnSpLocks/>
            <a:stCxn id="40" idx="2"/>
            <a:endCxn id="60" idx="0"/>
          </p:cNvCxnSpPr>
          <p:nvPr/>
        </p:nvCxnSpPr>
        <p:spPr>
          <a:xfrm rot="5400000">
            <a:off x="6321916" y="3601152"/>
            <a:ext cx="525446" cy="1285803"/>
          </a:xfrm>
          <a:prstGeom prst="bentConnector3">
            <a:avLst>
              <a:gd name="adj1" fmla="val 71982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410293A-BBF3-6527-147A-4F5EF881D00A}"/>
              </a:ext>
            </a:extLst>
          </p:cNvPr>
          <p:cNvSpPr/>
          <p:nvPr/>
        </p:nvSpPr>
        <p:spPr>
          <a:xfrm>
            <a:off x="3711725" y="4506776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7F63D5-5673-4574-5AAB-B6D30EA80FDC}"/>
              </a:ext>
            </a:extLst>
          </p:cNvPr>
          <p:cNvSpPr/>
          <p:nvPr/>
        </p:nvSpPr>
        <p:spPr>
          <a:xfrm>
            <a:off x="4126233" y="4507644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B68AA2E-33EB-E402-D04C-6E6BA6E3F169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 rot="16200000" flipH="1">
            <a:off x="3928802" y="4216164"/>
            <a:ext cx="467246" cy="1157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1DB0627-ED1A-B882-A52C-C4716070A88A}"/>
              </a:ext>
            </a:extLst>
          </p:cNvPr>
          <p:cNvSpPr/>
          <p:nvPr/>
        </p:nvSpPr>
        <p:spPr>
          <a:xfrm>
            <a:off x="5451190" y="4507643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FD2864-6AEC-F17A-F1A2-242BE5D4942C}"/>
              </a:ext>
            </a:extLst>
          </p:cNvPr>
          <p:cNvSpPr/>
          <p:nvPr/>
        </p:nvSpPr>
        <p:spPr>
          <a:xfrm>
            <a:off x="5847688" y="4506776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0AB5813-7EAF-E126-1313-BC8AE79264A4}"/>
              </a:ext>
            </a:extLst>
          </p:cNvPr>
          <p:cNvCxnSpPr>
            <a:cxnSpLocks/>
            <a:stCxn id="39" idx="2"/>
            <a:endCxn id="59" idx="0"/>
          </p:cNvCxnSpPr>
          <p:nvPr/>
        </p:nvCxnSpPr>
        <p:spPr>
          <a:xfrm rot="5400000">
            <a:off x="5545534" y="4001461"/>
            <a:ext cx="505888" cy="50647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A841A6-9D37-CFB4-D152-871176674893}"/>
              </a:ext>
            </a:extLst>
          </p:cNvPr>
          <p:cNvSpPr txBox="1"/>
          <p:nvPr/>
        </p:nvSpPr>
        <p:spPr>
          <a:xfrm>
            <a:off x="2353372" y="3663434"/>
            <a:ext cx="78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Byte format data file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79EC9A-E096-0689-313E-5277395C7F14}"/>
              </a:ext>
            </a:extLst>
          </p:cNvPr>
          <p:cNvSpPr txBox="1"/>
          <p:nvPr/>
        </p:nvSpPr>
        <p:spPr>
          <a:xfrm>
            <a:off x="3335827" y="3634196"/>
            <a:ext cx="74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Text format data file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C006431-80F6-C3E5-F91F-B2577E0E76EF}"/>
              </a:ext>
            </a:extLst>
          </p:cNvPr>
          <p:cNvCxnSpPr>
            <a:cxnSpLocks/>
          </p:cNvCxnSpPr>
          <p:nvPr/>
        </p:nvCxnSpPr>
        <p:spPr>
          <a:xfrm>
            <a:off x="3715889" y="4915696"/>
            <a:ext cx="0" cy="20705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240380-BCE8-4FFE-7756-A5A782F3E828}"/>
              </a:ext>
            </a:extLst>
          </p:cNvPr>
          <p:cNvSpPr/>
          <p:nvPr/>
        </p:nvSpPr>
        <p:spPr>
          <a:xfrm>
            <a:off x="2887102" y="5157582"/>
            <a:ext cx="1157520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structure</a:t>
            </a:r>
            <a:endParaRPr lang="en-SG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97DCE1-1EBE-CB29-94D2-D1CBB593E8D2}"/>
              </a:ext>
            </a:extLst>
          </p:cNvPr>
          <p:cNvSpPr/>
          <p:nvPr/>
        </p:nvSpPr>
        <p:spPr>
          <a:xfrm>
            <a:off x="4825146" y="5108146"/>
            <a:ext cx="1068795" cy="335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Reverse shell</a:t>
            </a:r>
            <a:endParaRPr lang="en-SG" sz="120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5C2D22-5682-A1A7-72D6-2CC8C3D93163}"/>
              </a:ext>
            </a:extLst>
          </p:cNvPr>
          <p:cNvCxnSpPr>
            <a:cxnSpLocks/>
          </p:cNvCxnSpPr>
          <p:nvPr/>
        </p:nvCxnSpPr>
        <p:spPr>
          <a:xfrm flipH="1">
            <a:off x="5352948" y="4915696"/>
            <a:ext cx="0" cy="2017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3B95D4-36EE-EC3E-65A8-595CA213E4C4}"/>
              </a:ext>
            </a:extLst>
          </p:cNvPr>
          <p:cNvCxnSpPr>
            <a:cxnSpLocks/>
          </p:cNvCxnSpPr>
          <p:nvPr/>
        </p:nvCxnSpPr>
        <p:spPr>
          <a:xfrm flipH="1">
            <a:off x="6182269" y="4907883"/>
            <a:ext cx="0" cy="2017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4786CAE-A59E-DC8B-858A-37E6F512EFFA}"/>
              </a:ext>
            </a:extLst>
          </p:cNvPr>
          <p:cNvSpPr/>
          <p:nvPr/>
        </p:nvSpPr>
        <p:spPr>
          <a:xfrm>
            <a:off x="6066309" y="5108146"/>
            <a:ext cx="1271399" cy="335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Remote trojan </a:t>
            </a:r>
            <a:endParaRPr lang="en-SG" sz="1200" b="1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AAEE2DE-FD44-7C05-150E-0C4C3819B307}"/>
              </a:ext>
            </a:extLst>
          </p:cNvPr>
          <p:cNvCxnSpPr>
            <a:cxnSpLocks/>
            <a:stCxn id="77" idx="3"/>
            <a:endCxn id="4" idx="3"/>
          </p:cNvCxnSpPr>
          <p:nvPr/>
        </p:nvCxnSpPr>
        <p:spPr>
          <a:xfrm flipH="1" flipV="1">
            <a:off x="6905836" y="1201895"/>
            <a:ext cx="431872" cy="4074118"/>
          </a:xfrm>
          <a:prstGeom prst="bentConnector3">
            <a:avLst>
              <a:gd name="adj1" fmla="val -367182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1908B07-1855-50CD-7E1A-43070D135B4A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 flipH="1" flipV="1">
            <a:off x="7069709" y="3575155"/>
            <a:ext cx="158558" cy="3578889"/>
          </a:xfrm>
          <a:prstGeom prst="bentConnector4">
            <a:avLst>
              <a:gd name="adj1" fmla="val -144174"/>
              <a:gd name="adj2" fmla="val 9969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0644F9C-9494-62E9-D7C9-7B48BEFE3929}"/>
              </a:ext>
            </a:extLst>
          </p:cNvPr>
          <p:cNvSpPr txBox="1"/>
          <p:nvPr/>
        </p:nvSpPr>
        <p:spPr>
          <a:xfrm>
            <a:off x="2052807" y="5615069"/>
            <a:ext cx="2339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Normal data serialization and deserialization progress 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20F090-5EC8-E8BB-B745-7A90D8D4B493}"/>
              </a:ext>
            </a:extLst>
          </p:cNvPr>
          <p:cNvSpPr txBox="1"/>
          <p:nvPr/>
        </p:nvSpPr>
        <p:spPr>
          <a:xfrm>
            <a:off x="5312772" y="5810309"/>
            <a:ext cx="31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Python deserialization attack progress 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643327F-6554-0531-9E22-7257930A2C50}"/>
              </a:ext>
            </a:extLst>
          </p:cNvPr>
          <p:cNvCxnSpPr>
            <a:cxnSpLocks/>
          </p:cNvCxnSpPr>
          <p:nvPr/>
        </p:nvCxnSpPr>
        <p:spPr>
          <a:xfrm>
            <a:off x="6946643" y="1047330"/>
            <a:ext cx="248611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F99571C-FD3A-5B7A-A388-E653A68C8EB1}"/>
              </a:ext>
            </a:extLst>
          </p:cNvPr>
          <p:cNvCxnSpPr>
            <a:cxnSpLocks/>
          </p:cNvCxnSpPr>
          <p:nvPr/>
        </p:nvCxnSpPr>
        <p:spPr>
          <a:xfrm>
            <a:off x="4799224" y="4010417"/>
            <a:ext cx="4633534" cy="59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1B9A0FD-76FD-3307-0D37-D3608A4D6088}"/>
              </a:ext>
            </a:extLst>
          </p:cNvPr>
          <p:cNvCxnSpPr>
            <a:cxnSpLocks/>
          </p:cNvCxnSpPr>
          <p:nvPr/>
        </p:nvCxnSpPr>
        <p:spPr>
          <a:xfrm>
            <a:off x="6498038" y="4691156"/>
            <a:ext cx="29347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B63F45-8C9B-BAF2-0F76-7C341377A010}"/>
              </a:ext>
            </a:extLst>
          </p:cNvPr>
          <p:cNvCxnSpPr>
            <a:cxnSpLocks/>
          </p:cNvCxnSpPr>
          <p:nvPr/>
        </p:nvCxnSpPr>
        <p:spPr>
          <a:xfrm flipV="1">
            <a:off x="4740579" y="5493315"/>
            <a:ext cx="4692179" cy="1099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61C0A7-E9ED-FFD9-9671-1D931770F2D9}"/>
              </a:ext>
            </a:extLst>
          </p:cNvPr>
          <p:cNvCxnSpPr/>
          <p:nvPr/>
        </p:nvCxnSpPr>
        <p:spPr>
          <a:xfrm>
            <a:off x="8691707" y="1047818"/>
            <a:ext cx="0" cy="28939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010CB25-51FD-32C4-851E-A01A39E1A721}"/>
              </a:ext>
            </a:extLst>
          </p:cNvPr>
          <p:cNvSpPr txBox="1"/>
          <p:nvPr/>
        </p:nvSpPr>
        <p:spPr>
          <a:xfrm>
            <a:off x="7518548" y="1352655"/>
            <a:ext cx="1317104" cy="4616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[ Step1 ] Crafting Malicious Data</a:t>
            </a:r>
            <a:endParaRPr lang="en-SG" sz="1200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4C14A5-C09D-97C1-2AEC-B7662ADA4204}"/>
              </a:ext>
            </a:extLst>
          </p:cNvPr>
          <p:cNvCxnSpPr>
            <a:cxnSpLocks/>
          </p:cNvCxnSpPr>
          <p:nvPr/>
        </p:nvCxnSpPr>
        <p:spPr>
          <a:xfrm flipH="1" flipV="1">
            <a:off x="8690197" y="4036116"/>
            <a:ext cx="1510" cy="65504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A345DDE-6094-1800-17A4-7740E625FA3C}"/>
              </a:ext>
            </a:extLst>
          </p:cNvPr>
          <p:cNvSpPr txBox="1"/>
          <p:nvPr/>
        </p:nvSpPr>
        <p:spPr>
          <a:xfrm>
            <a:off x="7472294" y="4229744"/>
            <a:ext cx="1317104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[ Step2 ] Injection</a:t>
            </a:r>
            <a:endParaRPr lang="en-SG" sz="1200" b="1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8F1EA58-883E-DAED-8CC0-904F20A43DAC}"/>
              </a:ext>
            </a:extLst>
          </p:cNvPr>
          <p:cNvCxnSpPr>
            <a:cxnSpLocks/>
          </p:cNvCxnSpPr>
          <p:nvPr/>
        </p:nvCxnSpPr>
        <p:spPr>
          <a:xfrm flipV="1">
            <a:off x="8688589" y="4681241"/>
            <a:ext cx="0" cy="8230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FB2E918-4B9E-6663-49C0-C01F9AEB944C}"/>
              </a:ext>
            </a:extLst>
          </p:cNvPr>
          <p:cNvSpPr txBox="1"/>
          <p:nvPr/>
        </p:nvSpPr>
        <p:spPr>
          <a:xfrm>
            <a:off x="7434061" y="4852513"/>
            <a:ext cx="1421309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[ Step3 ] Execution</a:t>
            </a:r>
            <a:endParaRPr lang="en-SG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1714818-FCDE-D791-B727-E118BF1615CD}"/>
              </a:ext>
            </a:extLst>
          </p:cNvPr>
          <p:cNvSpPr txBox="1"/>
          <p:nvPr/>
        </p:nvSpPr>
        <p:spPr>
          <a:xfrm>
            <a:off x="5629107" y="850231"/>
            <a:ext cx="109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2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329E35D-AECD-9466-0331-F67E849C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70A3703-7FB2-7DD5-311D-60EB0E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7A4CD-335F-3D11-9D50-88020625A2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478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E7382-5476-176D-3F61-EE41F5914198}"/>
              </a:ext>
            </a:extLst>
          </p:cNvPr>
          <p:cNvCxnSpPr>
            <a:cxnSpLocks/>
          </p:cNvCxnSpPr>
          <p:nvPr/>
        </p:nvCxnSpPr>
        <p:spPr>
          <a:xfrm>
            <a:off x="1070819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182D6C7C-A18B-1724-D10E-AAF4204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5" y="369942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0D1DBA7C-7272-40A9-186E-D06D1CE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4" y="42521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D6CFF-23E7-A447-446F-1C3E8FAE4C0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744266" y="4067922"/>
            <a:ext cx="1" cy="18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E7AE4-4D20-FE1B-C40C-C84FF9052970}"/>
              </a:ext>
            </a:extLst>
          </p:cNvPr>
          <p:cNvCxnSpPr>
            <a:cxnSpLocks/>
          </p:cNvCxnSpPr>
          <p:nvPr/>
        </p:nvCxnSpPr>
        <p:spPr>
          <a:xfrm>
            <a:off x="1963607" y="3883675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75C0B0B-A735-F9BA-FB74-A2BBE317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11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E93FE926-24D8-5288-FD0D-6FFF6B6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0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C89D3-2897-ECB3-F335-0B088FD5BF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637052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D41FE-7686-A6D9-EE8B-DB3CF78C6D1E}"/>
              </a:ext>
            </a:extLst>
          </p:cNvPr>
          <p:cNvCxnSpPr>
            <a:cxnSpLocks/>
          </p:cNvCxnSpPr>
          <p:nvPr/>
        </p:nvCxnSpPr>
        <p:spPr>
          <a:xfrm>
            <a:off x="2856393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1B7FEC5-31E4-E96A-F941-6B9BC6FC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6" y="369942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99A96-BA41-FE9A-7429-280E045D53D3}"/>
              </a:ext>
            </a:extLst>
          </p:cNvPr>
          <p:cNvCxnSpPr/>
          <p:nvPr/>
        </p:nvCxnSpPr>
        <p:spPr>
          <a:xfrm flipH="1">
            <a:off x="3478493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B6A95AB6-A706-A342-CDF4-AC64BE2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14" y="4259572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116FEE-E2EB-15FF-0A4A-ACCA6B3847C8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16200000" flipH="1" flipV="1">
            <a:off x="2190658" y="2360249"/>
            <a:ext cx="2" cy="2678359"/>
          </a:xfrm>
          <a:prstGeom prst="bentConnector3">
            <a:avLst>
              <a:gd name="adj1" fmla="val -114300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9FCD3F2-11CD-CF7B-83E0-7271FDF7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59" y="413835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Picture 3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6FF16DD-5712-C978-F062-B8F31A23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5" y="350578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B830D166-7007-FF83-C4FC-C8EBA7F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6" y="480466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Picture 3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215E3F8-5B71-EEFC-8CBB-DDDA9DD2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2" y="412207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B4EDFD-9294-8487-12FF-E72DC392AD0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59142" y="4306320"/>
            <a:ext cx="1433920" cy="42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E5890-CDE7-C9CD-E975-0F7D93CEA2F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59142" y="4322605"/>
            <a:ext cx="524414" cy="6663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26775-101E-4F5D-D026-CA6FE51932B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859142" y="3690036"/>
            <a:ext cx="524413" cy="6325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9BA77-F308-7AD6-97FC-475E8A512E8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2897" y="3874282"/>
            <a:ext cx="1" cy="9303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C510E6-A13B-A2E1-BA11-B73120B80C33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5822238" y="3690036"/>
            <a:ext cx="690166" cy="4320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ECD70B-86BE-0869-7A87-D6847A03585F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5822239" y="4490566"/>
            <a:ext cx="690165" cy="4983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686D18-5E3C-57A0-75E1-6C0CC74536E2}"/>
              </a:ext>
            </a:extLst>
          </p:cNvPr>
          <p:cNvCxnSpPr>
            <a:cxnSpLocks/>
          </p:cNvCxnSpPr>
          <p:nvPr/>
        </p:nvCxnSpPr>
        <p:spPr>
          <a:xfrm flipH="1">
            <a:off x="4859141" y="3588246"/>
            <a:ext cx="470824" cy="561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0423F2-4048-B9CC-2386-AFE6AE436AA1}"/>
              </a:ext>
            </a:extLst>
          </p:cNvPr>
          <p:cNvCxnSpPr>
            <a:cxnSpLocks/>
          </p:cNvCxnSpPr>
          <p:nvPr/>
        </p:nvCxnSpPr>
        <p:spPr>
          <a:xfrm flipH="1" flipV="1">
            <a:off x="4859141" y="4528291"/>
            <a:ext cx="470824" cy="5948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EDCD02-C96F-BCC1-98EC-87D833214342}"/>
              </a:ext>
            </a:extLst>
          </p:cNvPr>
          <p:cNvCxnSpPr>
            <a:cxnSpLocks/>
          </p:cNvCxnSpPr>
          <p:nvPr/>
        </p:nvCxnSpPr>
        <p:spPr>
          <a:xfrm flipH="1">
            <a:off x="4928803" y="4436167"/>
            <a:ext cx="136425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DD641-B3F0-E933-046D-55771630F531}"/>
              </a:ext>
            </a:extLst>
          </p:cNvPr>
          <p:cNvCxnSpPr>
            <a:cxnSpLocks/>
          </p:cNvCxnSpPr>
          <p:nvPr/>
        </p:nvCxnSpPr>
        <p:spPr>
          <a:xfrm flipV="1">
            <a:off x="5718722" y="3868759"/>
            <a:ext cx="0" cy="935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007A7E-74A5-A0BD-6E26-FED4FA6AD46E}"/>
              </a:ext>
            </a:extLst>
          </p:cNvPr>
          <p:cNvCxnSpPr>
            <a:cxnSpLocks/>
          </p:cNvCxnSpPr>
          <p:nvPr/>
        </p:nvCxnSpPr>
        <p:spPr>
          <a:xfrm flipH="1" flipV="1">
            <a:off x="5840224" y="3580895"/>
            <a:ext cx="672179" cy="42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4D38E3-0655-1B41-7851-425F1CC78194}"/>
              </a:ext>
            </a:extLst>
          </p:cNvPr>
          <p:cNvCxnSpPr>
            <a:cxnSpLocks/>
          </p:cNvCxnSpPr>
          <p:nvPr/>
        </p:nvCxnSpPr>
        <p:spPr>
          <a:xfrm flipH="1">
            <a:off x="5895087" y="4577765"/>
            <a:ext cx="636573" cy="4813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90944191-B900-A1E0-5122-4DB6025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10" y="3628990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A542F0-2AEE-80B5-F87E-DB390CF69319}"/>
              </a:ext>
            </a:extLst>
          </p:cNvPr>
          <p:cNvCxnSpPr>
            <a:stCxn id="34" idx="3"/>
            <a:endCxn id="77" idx="1"/>
          </p:cNvCxnSpPr>
          <p:nvPr/>
        </p:nvCxnSpPr>
        <p:spPr>
          <a:xfrm>
            <a:off x="5822238" y="3690036"/>
            <a:ext cx="1210472" cy="15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5A20D6-7BFC-D128-E7B3-84441C6EFF3C}"/>
              </a:ext>
            </a:extLst>
          </p:cNvPr>
          <p:cNvCxnSpPr>
            <a:cxnSpLocks/>
            <a:stCxn id="36" idx="3"/>
            <a:endCxn id="77" idx="2"/>
          </p:cNvCxnSpPr>
          <p:nvPr/>
        </p:nvCxnSpPr>
        <p:spPr>
          <a:xfrm flipV="1">
            <a:off x="6731745" y="4067673"/>
            <a:ext cx="520307" cy="238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0BFC52-00E6-637B-D628-FC5D6259EB16}"/>
              </a:ext>
            </a:extLst>
          </p:cNvPr>
          <p:cNvCxnSpPr>
            <a:cxnSpLocks/>
            <a:stCxn id="35" idx="3"/>
            <a:endCxn id="77" idx="3"/>
          </p:cNvCxnSpPr>
          <p:nvPr/>
        </p:nvCxnSpPr>
        <p:spPr>
          <a:xfrm flipV="1">
            <a:off x="5822239" y="3848332"/>
            <a:ext cx="1649154" cy="1140575"/>
          </a:xfrm>
          <a:prstGeom prst="bentConnector3">
            <a:avLst>
              <a:gd name="adj1" fmla="val 113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D2A2876-B8AD-F843-8BF6-DD4DF8D124F9}"/>
              </a:ext>
            </a:extLst>
          </p:cNvPr>
          <p:cNvCxnSpPr>
            <a:cxnSpLocks/>
            <a:stCxn id="33" idx="0"/>
            <a:endCxn id="77" idx="0"/>
          </p:cNvCxnSpPr>
          <p:nvPr/>
        </p:nvCxnSpPr>
        <p:spPr>
          <a:xfrm rot="5400000" flipH="1" flipV="1">
            <a:off x="5691242" y="2577549"/>
            <a:ext cx="509368" cy="2612251"/>
          </a:xfrm>
          <a:prstGeom prst="bentConnector3">
            <a:avLst>
              <a:gd name="adj1" fmla="val 144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4C78D95-F64A-D9E4-7DDA-C2A6400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22" y="395411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5621C38-E41D-B826-9AED-0E15FB66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23" y="3932585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54761F2F-2F36-17B3-F3F5-6D2F7805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57" y="4544826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E3D2017-E61B-0A61-4E29-836FA09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58" y="324475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5" name="Picture 9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53A15CD3-971F-4B22-8C90-8642F63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0" y="393745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216AD8-7E5E-75DC-9F99-055CE0C9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18" y="4506852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B8015A-D66C-E948-48C4-60AFF1E426D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8647464" y="3475220"/>
            <a:ext cx="372290" cy="4788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9B2BC-D6F6-84A5-242E-8617B08B927F}"/>
              </a:ext>
            </a:extLst>
          </p:cNvPr>
          <p:cNvCxnSpPr>
            <a:cxnSpLocks/>
          </p:cNvCxnSpPr>
          <p:nvPr/>
        </p:nvCxnSpPr>
        <p:spPr>
          <a:xfrm flipH="1">
            <a:off x="8830720" y="3624009"/>
            <a:ext cx="245887" cy="308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0126DE-2EC5-80A8-1443-D8710A354B3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866805" y="4116832"/>
            <a:ext cx="1121818" cy="215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69ADC7-B3ED-A596-D3A2-1AFEF33BB70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738944" y="4350766"/>
            <a:ext cx="515855" cy="19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E9FB8F-1335-110F-A98D-1777203EC67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254799" y="3613246"/>
            <a:ext cx="1" cy="9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A490-B525-FE9D-26BA-614CF7662795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>
            <a:off x="9474141" y="3429000"/>
            <a:ext cx="733824" cy="503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7C49F5-4D74-A8F7-C1BC-A1A6652C2AFF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 flipH="1">
            <a:off x="10167460" y="4301078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EA18107-9145-8B01-1048-7C939270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80" y="4502709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C37B57-4671-4D2E-9748-1B1EB2B1502C}"/>
              </a:ext>
            </a:extLst>
          </p:cNvPr>
          <p:cNvCxnSpPr>
            <a:cxnSpLocks/>
          </p:cNvCxnSpPr>
          <p:nvPr/>
        </p:nvCxnSpPr>
        <p:spPr>
          <a:xfrm flipH="1">
            <a:off x="11185121" y="4322604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035092-90F9-4954-9709-A3A6CADCB465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466844" y="4106155"/>
            <a:ext cx="498936" cy="155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843D970-502B-D793-BF3D-5B6A12B65029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rot="16200000" flipV="1">
            <a:off x="10075406" y="2827735"/>
            <a:ext cx="508452" cy="17109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3EBE24-229D-4B52-DAB6-51CA3AA30BEE}"/>
              </a:ext>
            </a:extLst>
          </p:cNvPr>
          <p:cNvCxnSpPr>
            <a:cxnSpLocks/>
          </p:cNvCxnSpPr>
          <p:nvPr/>
        </p:nvCxnSpPr>
        <p:spPr>
          <a:xfrm>
            <a:off x="771978" y="5134744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35C8A8-210D-0480-1D9F-B7FD881845E6}"/>
              </a:ext>
            </a:extLst>
          </p:cNvPr>
          <p:cNvSpPr txBox="1"/>
          <p:nvPr/>
        </p:nvSpPr>
        <p:spPr>
          <a:xfrm>
            <a:off x="1252943" y="4996244"/>
            <a:ext cx="121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Protect process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66B72B-B6D7-2984-B43B-E5FB1E49AD1E}"/>
              </a:ext>
            </a:extLst>
          </p:cNvPr>
          <p:cNvCxnSpPr>
            <a:cxnSpLocks/>
          </p:cNvCxnSpPr>
          <p:nvPr/>
        </p:nvCxnSpPr>
        <p:spPr>
          <a:xfrm>
            <a:off x="2649660" y="5134743"/>
            <a:ext cx="36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2E663F2-C8D5-0602-CB9C-3EC9A04AF62E}"/>
              </a:ext>
            </a:extLst>
          </p:cNvPr>
          <p:cNvSpPr txBox="1"/>
          <p:nvPr/>
        </p:nvSpPr>
        <p:spPr>
          <a:xfrm>
            <a:off x="3012954" y="4996243"/>
            <a:ext cx="147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Record file access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C73D2-4097-17D9-43EE-885FA37EC3C1}"/>
              </a:ext>
            </a:extLst>
          </p:cNvPr>
          <p:cNvSpPr txBox="1"/>
          <p:nvPr/>
        </p:nvSpPr>
        <p:spPr>
          <a:xfrm>
            <a:off x="624969" y="2889017"/>
            <a:ext cx="28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Ring / Line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9FA1F-62DF-C8E2-6CF6-F34B9527FF4C}"/>
              </a:ext>
            </a:extLst>
          </p:cNvPr>
          <p:cNvSpPr txBox="1"/>
          <p:nvPr/>
        </p:nvSpPr>
        <p:spPr>
          <a:xfrm>
            <a:off x="4599426" y="2876583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Star shape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64C7C7-48D2-8E02-520B-143807E826B6}"/>
              </a:ext>
            </a:extLst>
          </p:cNvPr>
          <p:cNvSpPr txBox="1"/>
          <p:nvPr/>
        </p:nvSpPr>
        <p:spPr>
          <a:xfrm>
            <a:off x="8652328" y="2881594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Mixed</a:t>
            </a:r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5A4400-56FA-83CD-948A-EF879CA0455B}"/>
              </a:ext>
            </a:extLst>
          </p:cNvPr>
          <p:cNvSpPr/>
          <p:nvPr/>
        </p:nvSpPr>
        <p:spPr>
          <a:xfrm>
            <a:off x="4373766" y="647171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2D319-A6FE-60A0-EDF5-C9C48935A4AC}"/>
              </a:ext>
            </a:extLst>
          </p:cNvPr>
          <p:cNvSpPr txBox="1"/>
          <p:nvPr/>
        </p:nvSpPr>
        <p:spPr>
          <a:xfrm>
            <a:off x="4216802" y="200705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313A56-B982-E7BF-6431-442F356AB0D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94086" y="952390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03D139-7BA3-F821-2668-7090FDE31890}"/>
              </a:ext>
            </a:extLst>
          </p:cNvPr>
          <p:cNvSpPr txBox="1"/>
          <p:nvPr/>
        </p:nvSpPr>
        <p:spPr>
          <a:xfrm>
            <a:off x="4091368" y="1002453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EA4C6-C51D-F320-3DAC-737500A64024}"/>
              </a:ext>
            </a:extLst>
          </p:cNvPr>
          <p:cNvSpPr/>
          <p:nvPr/>
        </p:nvSpPr>
        <p:spPr>
          <a:xfrm>
            <a:off x="4392053" y="1838507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520C4-33D3-E2F0-DA67-3AF4B4DC961B}"/>
              </a:ext>
            </a:extLst>
          </p:cNvPr>
          <p:cNvSpPr/>
          <p:nvPr/>
        </p:nvSpPr>
        <p:spPr>
          <a:xfrm>
            <a:off x="2361744" y="2500210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6EC80-B7B1-44E3-912A-BC9C0B5FC0BD}"/>
              </a:ext>
            </a:extLst>
          </p:cNvPr>
          <p:cNvSpPr/>
          <p:nvPr/>
        </p:nvSpPr>
        <p:spPr>
          <a:xfrm>
            <a:off x="2361744" y="3404142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771E682-7256-5850-EE40-5E5163646A85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4013211" y="1721745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9DF7BA-C5DD-EF2F-72B9-8AFD751F3F4F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3561245" y="2173711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AF654E-C1D6-AD4A-766F-6E351A88BFF6}"/>
              </a:ext>
            </a:extLst>
          </p:cNvPr>
          <p:cNvSpPr/>
          <p:nvPr/>
        </p:nvSpPr>
        <p:spPr>
          <a:xfrm>
            <a:off x="6641500" y="4181381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A4E122-C004-C5F0-A7CF-8C062C1B48DC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16200000" flipH="1">
            <a:off x="4711591" y="2453882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7ED465E-1462-0BA6-9FC6-1D9450800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70495" y="1262847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D23208-D4D1-43C9-5917-5E646D7C7469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4254083" y="1447163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E5F2A36-F26F-081D-6DF1-571FDACF6BE8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371671" y="1531985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BCAE93-6305-36E2-40D9-1D8498619C3C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6343723" y="3057510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C132BF1-9FEB-74EB-52CE-FB4ED874250C}"/>
              </a:ext>
            </a:extLst>
          </p:cNvPr>
          <p:cNvSpPr/>
          <p:nvPr/>
        </p:nvSpPr>
        <p:spPr>
          <a:xfrm>
            <a:off x="5731622" y="2541554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FFF971-4062-F477-074B-AFAE4101CD5F}"/>
              </a:ext>
            </a:extLst>
          </p:cNvPr>
          <p:cNvSpPr/>
          <p:nvPr/>
        </p:nvSpPr>
        <p:spPr>
          <a:xfrm>
            <a:off x="7141375" y="2547689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D6A7B9B-5D1D-A76F-A938-7911F78DB89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013655" y="1533688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0C8CB8-F1A8-CD90-A321-21892541F91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673251" y="2952509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46DD078-73F4-C961-7CE8-1D9F43C8EE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63568" y="2940998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5708532-049B-8675-BAAE-DF32DCE2799A}"/>
              </a:ext>
            </a:extLst>
          </p:cNvPr>
          <p:cNvCxnSpPr>
            <a:cxnSpLocks/>
          </p:cNvCxnSpPr>
          <p:nvPr/>
        </p:nvCxnSpPr>
        <p:spPr>
          <a:xfrm rot="10800000">
            <a:off x="3563566" y="2821814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E9B9BB-9569-C81B-5186-BB2F7B78F9BE}"/>
              </a:ext>
            </a:extLst>
          </p:cNvPr>
          <p:cNvSpPr txBox="1"/>
          <p:nvPr/>
        </p:nvSpPr>
        <p:spPr>
          <a:xfrm>
            <a:off x="5311127" y="1148714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35EF5-004C-93E4-E43E-B88C9514C14B}"/>
              </a:ext>
            </a:extLst>
          </p:cNvPr>
          <p:cNvSpPr txBox="1"/>
          <p:nvPr/>
        </p:nvSpPr>
        <p:spPr>
          <a:xfrm>
            <a:off x="2926645" y="2939142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3836D-4CF7-992C-0F68-7EB6160E6AFA}"/>
              </a:ext>
            </a:extLst>
          </p:cNvPr>
          <p:cNvSpPr txBox="1"/>
          <p:nvPr/>
        </p:nvSpPr>
        <p:spPr>
          <a:xfrm>
            <a:off x="7312503" y="3041854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F83198-0E6B-05E2-FBD8-68648F27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1" y="1048375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AE2308B-4905-C1A8-1C7D-911E88485644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972386" y="2551240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39F894-54B4-3843-2846-FAEBBE3EB3A0}"/>
              </a:ext>
            </a:extLst>
          </p:cNvPr>
          <p:cNvSpPr txBox="1"/>
          <p:nvPr/>
        </p:nvSpPr>
        <p:spPr>
          <a:xfrm>
            <a:off x="429805" y="77137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9DFAA9-BA30-8AC8-FF0A-9D7F9F02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43" y="4079492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1BBFE7-89FB-D379-757A-D2149E313D95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rot="5400000" flipH="1" flipV="1">
            <a:off x="937267" y="3750589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C2748E-80F6-E3CD-4A00-A5E5CEDA3FD2}"/>
              </a:ext>
            </a:extLst>
          </p:cNvPr>
          <p:cNvSpPr txBox="1"/>
          <p:nvPr/>
        </p:nvSpPr>
        <p:spPr>
          <a:xfrm>
            <a:off x="1491146" y="4077241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30CB04D-A554-E7FE-BFA1-338A65289C61}"/>
              </a:ext>
            </a:extLst>
          </p:cNvPr>
          <p:cNvSpPr/>
          <p:nvPr/>
        </p:nvSpPr>
        <p:spPr>
          <a:xfrm>
            <a:off x="698249" y="2812757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53BE38-7120-5FA5-4409-00A423E2EDC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1752242" y="3301507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2C85D1-2541-8728-5427-C28FD8D3620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1738462" y="2702621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9EC90015-A52F-C40F-F4BA-A16FCE7FA9B3}"/>
              </a:ext>
            </a:extLst>
          </p:cNvPr>
          <p:cNvSpPr/>
          <p:nvPr/>
        </p:nvSpPr>
        <p:spPr>
          <a:xfrm>
            <a:off x="8992188" y="3065240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F02A89-FE81-5BF6-4921-A538277C7B34}"/>
              </a:ext>
            </a:extLst>
          </p:cNvPr>
          <p:cNvSpPr/>
          <p:nvPr/>
        </p:nvSpPr>
        <p:spPr>
          <a:xfrm>
            <a:off x="10492635" y="862620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00A86-1959-E5D9-F977-5EFF6BD00282}"/>
              </a:ext>
            </a:extLst>
          </p:cNvPr>
          <p:cNvSpPr/>
          <p:nvPr/>
        </p:nvSpPr>
        <p:spPr>
          <a:xfrm>
            <a:off x="9428886" y="1824657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03A312-669A-01CA-B9F1-D8CD23D35DD3}"/>
              </a:ext>
            </a:extLst>
          </p:cNvPr>
          <p:cNvSpPr/>
          <p:nvPr/>
        </p:nvSpPr>
        <p:spPr>
          <a:xfrm>
            <a:off x="10755980" y="2081246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BA3723-9FDD-E8E5-F861-FC91F186E145}"/>
              </a:ext>
            </a:extLst>
          </p:cNvPr>
          <p:cNvCxnSpPr>
            <a:cxnSpLocks/>
          </p:cNvCxnSpPr>
          <p:nvPr/>
        </p:nvCxnSpPr>
        <p:spPr>
          <a:xfrm flipH="1">
            <a:off x="10934871" y="1279519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87550A8-ADC3-2904-F315-1C4A6B070E76}"/>
              </a:ext>
            </a:extLst>
          </p:cNvPr>
          <p:cNvCxnSpPr>
            <a:cxnSpLocks/>
            <a:stCxn id="36" idx="1"/>
            <a:endCxn id="37" idx="0"/>
          </p:cNvCxnSpPr>
          <p:nvPr/>
        </p:nvCxnSpPr>
        <p:spPr>
          <a:xfrm rot="10800000" flipV="1">
            <a:off x="9871123" y="1063341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1A37570-0E0E-24B8-0AE7-B219BC170E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25745" y="2597764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B7EEA1-76C6-0FE5-F853-4EF648EB4B02}"/>
              </a:ext>
            </a:extLst>
          </p:cNvPr>
          <p:cNvCxnSpPr>
            <a:cxnSpLocks/>
          </p:cNvCxnSpPr>
          <p:nvPr/>
        </p:nvCxnSpPr>
        <p:spPr>
          <a:xfrm flipH="1">
            <a:off x="9702686" y="2131597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96F01F5-A54D-6765-B5AC-443685E683E5}"/>
              </a:ext>
            </a:extLst>
          </p:cNvPr>
          <p:cNvCxnSpPr>
            <a:cxnSpLocks/>
            <a:stCxn id="11" idx="3"/>
            <a:endCxn id="35" idx="2"/>
          </p:cNvCxnSpPr>
          <p:nvPr/>
        </p:nvCxnSpPr>
        <p:spPr>
          <a:xfrm flipV="1">
            <a:off x="8293685" y="3370029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41B4A4B-3371-892F-DF9F-38A86A2F9CD3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>
            <a:off x="8497926" y="3476722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1B9E13-8770-9EDD-05C8-49835ED07DA4}"/>
              </a:ext>
            </a:extLst>
          </p:cNvPr>
          <p:cNvCxnSpPr>
            <a:cxnSpLocks/>
          </p:cNvCxnSpPr>
          <p:nvPr/>
        </p:nvCxnSpPr>
        <p:spPr>
          <a:xfrm flipH="1">
            <a:off x="6858631" y="259776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97F204-70F8-30BE-116D-0393C0F92585}"/>
              </a:ext>
            </a:extLst>
          </p:cNvPr>
          <p:cNvCxnSpPr>
            <a:cxnSpLocks/>
          </p:cNvCxnSpPr>
          <p:nvPr/>
        </p:nvCxnSpPr>
        <p:spPr>
          <a:xfrm>
            <a:off x="10937051" y="2503629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EE6B3-B6D5-DFE5-694D-8C73EC107BD0}"/>
              </a:ext>
            </a:extLst>
          </p:cNvPr>
          <p:cNvSpPr/>
          <p:nvPr/>
        </p:nvSpPr>
        <p:spPr>
          <a:xfrm>
            <a:off x="10755980" y="2820235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104D198-167D-BBB7-D633-2026DE1848E3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rot="10800000">
            <a:off x="10313360" y="1966506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2384B8F-E271-6AA5-BC4C-13E09FE86CDD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9980376" y="2260075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AFFBBA-160B-4E33-ADD1-02888F28F3E8}"/>
              </a:ext>
            </a:extLst>
          </p:cNvPr>
          <p:cNvSpPr txBox="1"/>
          <p:nvPr/>
        </p:nvSpPr>
        <p:spPr>
          <a:xfrm>
            <a:off x="9165482" y="280274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Spy Trojan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DEDD-1A64-4DA1-12C2-3856E0096D65}"/>
              </a:ext>
            </a:extLst>
          </p:cNvPr>
          <p:cNvSpPr txBox="1"/>
          <p:nvPr/>
        </p:nvSpPr>
        <p:spPr>
          <a:xfrm>
            <a:off x="429805" y="205519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0FE0FE-123E-15E2-18C2-2CA43A16980C}"/>
              </a:ext>
            </a:extLst>
          </p:cNvPr>
          <p:cNvCxnSpPr>
            <a:cxnSpLocks/>
          </p:cNvCxnSpPr>
          <p:nvPr/>
        </p:nvCxnSpPr>
        <p:spPr>
          <a:xfrm>
            <a:off x="6785841" y="2946374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17197-D8F1-FF8B-DA1B-96AB2F0268E9}"/>
              </a:ext>
            </a:extLst>
          </p:cNvPr>
          <p:cNvCxnSpPr>
            <a:cxnSpLocks/>
          </p:cNvCxnSpPr>
          <p:nvPr/>
        </p:nvCxnSpPr>
        <p:spPr>
          <a:xfrm>
            <a:off x="8062953" y="3035678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13BA923-A533-B481-853A-E34B7F7EF833}"/>
              </a:ext>
            </a:extLst>
          </p:cNvPr>
          <p:cNvSpPr/>
          <p:nvPr/>
        </p:nvSpPr>
        <p:spPr>
          <a:xfrm>
            <a:off x="2967272" y="2096166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D1D8027-ADF9-2740-17A2-57EA6666EA77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4074521" y="2243509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96957B3-6741-2245-1629-1ABD4A4CC39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951111" y="1526380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4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DE0A9-99C9-1218-9FF8-973DCB05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83" y="3429000"/>
            <a:ext cx="6047729" cy="32622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70BAF-7B72-D90F-4A94-F58F0B6D2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048" y="336635"/>
            <a:ext cx="7384896" cy="28972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AAA17614-900F-2863-B6FB-24ACA10A405B}"/>
              </a:ext>
            </a:extLst>
          </p:cNvPr>
          <p:cNvSpPr/>
          <p:nvPr/>
        </p:nvSpPr>
        <p:spPr>
          <a:xfrm>
            <a:off x="2188721" y="2520149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A81F7-F2D1-76FC-AD2C-E2A3523D317A}"/>
              </a:ext>
            </a:extLst>
          </p:cNvPr>
          <p:cNvSpPr/>
          <p:nvPr/>
        </p:nvSpPr>
        <p:spPr>
          <a:xfrm>
            <a:off x="1243584" y="5468112"/>
            <a:ext cx="713232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0B9C6C7-2444-1CB1-C5FF-E428021FB29F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 flipH="1">
            <a:off x="1243584" y="2824938"/>
            <a:ext cx="948660" cy="2871774"/>
          </a:xfrm>
          <a:prstGeom prst="bentConnector3">
            <a:avLst>
              <a:gd name="adj1" fmla="val -790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B8FB4-8B4D-F228-BEBA-3730BB472C96}"/>
              </a:ext>
            </a:extLst>
          </p:cNvPr>
          <p:cNvSpPr/>
          <p:nvPr/>
        </p:nvSpPr>
        <p:spPr>
          <a:xfrm>
            <a:off x="4045358" y="2770066"/>
            <a:ext cx="1466088" cy="4638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0DF9AE-99F9-129E-AD9D-9D381509889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3323617" y="2824938"/>
            <a:ext cx="721741" cy="2124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3722959-8BF2-1440-AEE8-93883554F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313" y="5978650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DB3DBD-854D-2FBF-34C8-ACB67C225AB0}"/>
              </a:ext>
            </a:extLst>
          </p:cNvPr>
          <p:cNvSpPr txBox="1"/>
          <p:nvPr/>
        </p:nvSpPr>
        <p:spPr>
          <a:xfrm>
            <a:off x="7203745" y="6552722"/>
            <a:ext cx="154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members </a:t>
            </a:r>
            <a:endParaRPr lang="en-SG" sz="1200" b="1" dirty="0"/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AF17D7D4-F183-0827-B4F0-1130CFE22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61" y="3624081"/>
            <a:ext cx="3716355" cy="19975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B6DD89-7C24-E914-6D9D-0B4630977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467" y="59690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D4A445-988D-DE2D-ADD3-9FF8DBF71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621" y="596908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45693F-BE02-E153-A12F-426495E92790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536066" y="5621622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650F2A-B653-570B-692E-CA28C10395B0}"/>
              </a:ext>
            </a:extLst>
          </p:cNvPr>
          <p:cNvCxnSpPr/>
          <p:nvPr/>
        </p:nvCxnSpPr>
        <p:spPr>
          <a:xfrm flipH="1" flipV="1">
            <a:off x="8235220" y="5612055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A2E80C-6BC3-B8A4-8FB8-755EDC7D27D3}"/>
              </a:ext>
            </a:extLst>
          </p:cNvPr>
          <p:cNvCxnSpPr/>
          <p:nvPr/>
        </p:nvCxnSpPr>
        <p:spPr>
          <a:xfrm flipH="1" flipV="1">
            <a:off x="8934374" y="5606223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0F71ED-3FBD-63F5-DFF9-F6B2CFEA4D6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677025" y="4622852"/>
            <a:ext cx="5550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E4A44E-0312-9048-42A4-5FEF96AF2EEB}"/>
              </a:ext>
            </a:extLst>
          </p:cNvPr>
          <p:cNvCxnSpPr>
            <a:cxnSpLocks/>
          </p:cNvCxnSpPr>
          <p:nvPr/>
        </p:nvCxnSpPr>
        <p:spPr>
          <a:xfrm flipH="1">
            <a:off x="3684487" y="1154355"/>
            <a:ext cx="3162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88637D3-B159-3139-460D-8CD177E7A5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013" y="2753652"/>
            <a:ext cx="891414" cy="503386"/>
          </a:xfrm>
          <a:prstGeom prst="rect">
            <a:avLst/>
          </a:prstGeom>
        </p:spPr>
      </p:pic>
      <p:pic>
        <p:nvPicPr>
          <p:cNvPr id="37" name="Picture 36" descr="A red horse on wheels&#10;&#10;Description automatically generated">
            <a:extLst>
              <a:ext uri="{FF2B5EF4-FFF2-40B4-BE49-F238E27FC236}">
                <a16:creationId xmlns:a16="http://schemas.microsoft.com/office/drawing/2014/main" id="{E79D020C-9CFF-62F1-1A42-6C57896E4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0320" y="2954060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23F5522-502E-0F9C-28C6-E9D869C9D12C}"/>
              </a:ext>
            </a:extLst>
          </p:cNvPr>
          <p:cNvSpPr txBox="1"/>
          <p:nvPr/>
        </p:nvSpPr>
        <p:spPr>
          <a:xfrm>
            <a:off x="10685054" y="2461441"/>
            <a:ext cx="1001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Victim nodes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2156F00-2606-1FD3-29DC-D9A77EF00DD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10999487" y="2318405"/>
            <a:ext cx="813090" cy="560790"/>
          </a:xfrm>
          <a:prstGeom prst="bentConnector4">
            <a:avLst>
              <a:gd name="adj1" fmla="val -1793"/>
              <a:gd name="adj2" fmla="val 1407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506511D2-21B8-AF25-D704-0CCF40B58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7" y="859483"/>
            <a:ext cx="3747033" cy="14426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825C267-C832-C2E8-0C55-C67D51FA7794}"/>
              </a:ext>
            </a:extLst>
          </p:cNvPr>
          <p:cNvSpPr txBox="1"/>
          <p:nvPr/>
        </p:nvSpPr>
        <p:spPr>
          <a:xfrm>
            <a:off x="291152" y="292329"/>
            <a:ext cx="226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RTC2 Emulation system</a:t>
            </a:r>
            <a:endParaRPr lang="en-SG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A0180-A370-436A-F051-444B65080500}"/>
              </a:ext>
            </a:extLst>
          </p:cNvPr>
          <p:cNvSpPr txBox="1"/>
          <p:nvPr/>
        </p:nvSpPr>
        <p:spPr>
          <a:xfrm>
            <a:off x="7140423" y="3282667"/>
            <a:ext cx="2937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 Action emulation system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192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40384" y="192735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16" y="237806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3784" y="228519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67" y="237806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8735" y="228519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20" y="235672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3686" y="228519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79" y="203337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58" idx="0"/>
            <a:endCxn id="85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45484" y="293356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52499" y="294198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44975" y="294197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896929" y="19475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24756" y="150491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78371" y="295648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36851" y="204881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61802" y="204881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35723" y="204881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03686" y="90691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51146" y="102714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29391" y="114256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60" y="87589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22" y="8342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22399" y="131356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65117" y="108690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13837" y="223736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361559" y="433121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2263" y="855366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8877909" y="895687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0994" y="1300064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9779" y="1445359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8877909" y="1381911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502263" y="1868135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26261" y="77027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76" y="87715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8043" y="78427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26599" y="103769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012691" y="1889871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480" y="161637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19464" y="190516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79054" y="130232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67523" y="53764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445602" y="2467897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012691" y="2213681"/>
            <a:ext cx="163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445602" y="2902277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048553" y="2675346"/>
            <a:ext cx="154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6904" y="200986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689" y="215516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7049" y="259283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834" y="273813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21" y="265581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67579" y="278497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34830" y="26103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286754" y="252672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A4D97-9E12-7B21-45CE-4E5FA5062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6F5326-C1EC-039C-6223-ACCF0CBD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DA8A3DD-985A-B2E0-7F06-BBBA9B342C56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08666F-A673-20F9-97B1-AF2B75145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945C833-8C1F-A8EF-AFFC-98577F05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862326B7-0ABC-AE2B-7FC4-824F8595F2C7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6D07189-6011-4AED-0A78-61A9B35FA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DD091F-6291-FC92-EFFF-6C44C178C0B7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7BC57-74D4-7C33-FC7B-0242EB3903FC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A8CBA9-23D8-3AFC-617E-8ED0FF99D0C2}"/>
              </a:ext>
            </a:extLst>
          </p:cNvPr>
          <p:cNvSpPr txBox="1"/>
          <p:nvPr/>
        </p:nvSpPr>
        <p:spPr>
          <a:xfrm>
            <a:off x="1764631" y="414485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D2F0F-990B-ED5E-A484-21ED759F3EB7}"/>
              </a:ext>
            </a:extLst>
          </p:cNvPr>
          <p:cNvSpPr txBox="1"/>
          <p:nvPr/>
        </p:nvSpPr>
        <p:spPr>
          <a:xfrm>
            <a:off x="1707405" y="5396242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CADA9FB8-1816-7F10-D35F-E1EA733AC62E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97B3143-2A7A-75C0-66BB-8EBDED74BFB8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659AE29-DA3B-E78F-BB4D-06A4A3E0E00F}"/>
              </a:ext>
            </a:extLst>
          </p:cNvPr>
          <p:cNvCxnSpPr>
            <a:cxnSpLocks/>
            <a:stCxn id="43" idx="3"/>
            <a:endCxn id="5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82A081-1672-00CC-F911-CA4A2181B8F2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593F082-6A96-C288-7BAB-5A49B952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85" name="Picture 84" descr="A red horse on wheels&#10;&#10;Description automatically generated">
            <a:extLst>
              <a:ext uri="{FF2B5EF4-FFF2-40B4-BE49-F238E27FC236}">
                <a16:creationId xmlns:a16="http://schemas.microsoft.com/office/drawing/2014/main" id="{A6F65D58-3384-CEAC-30A3-F67DC6A2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462C72-553F-37AF-62B0-5DCD6223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F1DE4AF-D8E8-1898-D964-CE1969A4CB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39E8E0-8DBE-47ED-34B0-BC15E2EB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019A57-B3A3-35C5-8F6E-883F013CA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DAEA656-D563-D3B0-301C-8C11EFC8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EE9C137-69C2-04B2-7ABC-097C8BEE7D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FE506FB-30A5-731D-2479-F1963A02781E}"/>
              </a:ext>
            </a:extLst>
          </p:cNvPr>
          <p:cNvCxnSpPr>
            <a:cxnSpLocks/>
          </p:cNvCxnSpPr>
          <p:nvPr/>
        </p:nvCxnSpPr>
        <p:spPr>
          <a:xfrm rot="10800000">
            <a:off x="4197619" y="243759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39A9ADC-A2A8-C4BC-40C7-D7F11FFDA10D}"/>
              </a:ext>
            </a:extLst>
          </p:cNvPr>
          <p:cNvCxnSpPr>
            <a:cxnSpLocks/>
            <a:stCxn id="58" idx="0"/>
            <a:endCxn id="88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75CA4DE-D84E-10FB-64AE-E628C9F186C9}"/>
              </a:ext>
            </a:extLst>
          </p:cNvPr>
          <p:cNvCxnSpPr>
            <a:cxnSpLocks/>
            <a:stCxn id="58" idx="0"/>
            <a:endCxn id="93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82B273C-42AB-99E0-8846-058B2F5495FD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4643BED-E6F4-EA25-530A-9D05B8F10CFA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FF43AE-6E97-ACFA-8CC8-88B513B9B470}"/>
              </a:ext>
            </a:extLst>
          </p:cNvPr>
          <p:cNvSpPr txBox="1"/>
          <p:nvPr/>
        </p:nvSpPr>
        <p:spPr>
          <a:xfrm>
            <a:off x="8011884" y="4366181"/>
            <a:ext cx="948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695557-7422-F5B5-FD65-C290A25B7499}"/>
              </a:ext>
            </a:extLst>
          </p:cNvPr>
          <p:cNvSpPr txBox="1"/>
          <p:nvPr/>
        </p:nvSpPr>
        <p:spPr>
          <a:xfrm>
            <a:off x="7911040" y="5323106"/>
            <a:ext cx="189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E78CF8-A8BA-5EE6-594B-362FE0668EA6}"/>
              </a:ext>
            </a:extLst>
          </p:cNvPr>
          <p:cNvSpPr txBox="1"/>
          <p:nvPr/>
        </p:nvSpPr>
        <p:spPr>
          <a:xfrm>
            <a:off x="6568885" y="5091199"/>
            <a:ext cx="154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D7FC77F-C449-4A74-F37C-5F278182B528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7AF2FD6-2EAC-1820-0332-20B975CC6DC9}"/>
              </a:ext>
            </a:extLst>
          </p:cNvPr>
          <p:cNvSpPr txBox="1"/>
          <p:nvPr/>
        </p:nvSpPr>
        <p:spPr>
          <a:xfrm>
            <a:off x="4149651" y="3841288"/>
            <a:ext cx="184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D240D-7D48-5FB1-BEDC-1DF2F4A7318D}"/>
              </a:ext>
            </a:extLst>
          </p:cNvPr>
          <p:cNvSpPr txBox="1"/>
          <p:nvPr/>
        </p:nvSpPr>
        <p:spPr>
          <a:xfrm>
            <a:off x="3207364" y="4567435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BC5BE6-9E09-7BE4-B898-2E96939301F6}"/>
              </a:ext>
            </a:extLst>
          </p:cNvPr>
          <p:cNvSpPr txBox="1"/>
          <p:nvPr/>
        </p:nvSpPr>
        <p:spPr>
          <a:xfrm>
            <a:off x="3297269" y="5800848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901ECA-F3A5-38B8-408E-B35B06F2C636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1141B7-0FC3-8697-A085-844955A78227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A93160-6BEE-01D1-880C-6CCDDD983049}"/>
              </a:ext>
            </a:extLst>
          </p:cNvPr>
          <p:cNvSpPr/>
          <p:nvPr/>
        </p:nvSpPr>
        <p:spPr>
          <a:xfrm>
            <a:off x="884936" y="2000503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2E39E-7FA2-457F-301C-606AEDFE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68" y="2451220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34DB2B0-BE52-F35A-7506-05DDD865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8336" y="2358347"/>
            <a:ext cx="483067" cy="483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9EE64-4A54-D01F-F12E-5252DB60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19" y="2451220"/>
            <a:ext cx="1059283" cy="598183"/>
          </a:xfrm>
          <a:prstGeom prst="rect">
            <a:avLst/>
          </a:prstGeom>
        </p:spPr>
      </p:pic>
      <p:pic>
        <p:nvPicPr>
          <p:cNvPr id="8" name="Picture 7" descr="A red horse on wheels&#10;&#10;Description automatically generated">
            <a:extLst>
              <a:ext uri="{FF2B5EF4-FFF2-40B4-BE49-F238E27FC236}">
                <a16:creationId xmlns:a16="http://schemas.microsoft.com/office/drawing/2014/main" id="{E2B95F0E-0512-6C72-3D7F-C3C47AF5A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3287" y="2358347"/>
            <a:ext cx="483067" cy="483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77388-5833-BD04-30DB-FB30716B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72" y="2429873"/>
            <a:ext cx="1059283" cy="598183"/>
          </a:xfrm>
          <a:prstGeom prst="rect">
            <a:avLst/>
          </a:prstGeom>
        </p:spPr>
      </p:pic>
      <p:pic>
        <p:nvPicPr>
          <p:cNvPr id="10" name="Picture 9" descr="A red horse on wheels&#10;&#10;Description automatically generated">
            <a:extLst>
              <a:ext uri="{FF2B5EF4-FFF2-40B4-BE49-F238E27FC236}">
                <a16:creationId xmlns:a16="http://schemas.microsoft.com/office/drawing/2014/main" id="{474FB721-F919-A4A6-8BED-29723BD59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8238" y="2358347"/>
            <a:ext cx="483067" cy="483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041EA7-4D90-1490-4D5E-293B17502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831" y="210652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DE8474-58BF-3E68-9940-3167235953AC}"/>
              </a:ext>
            </a:extLst>
          </p:cNvPr>
          <p:cNvSpPr txBox="1"/>
          <p:nvPr/>
        </p:nvSpPr>
        <p:spPr>
          <a:xfrm>
            <a:off x="1090036" y="3006713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81B47-5C88-F69C-83EF-349A90296194}"/>
              </a:ext>
            </a:extLst>
          </p:cNvPr>
          <p:cNvSpPr txBox="1"/>
          <p:nvPr/>
        </p:nvSpPr>
        <p:spPr>
          <a:xfrm>
            <a:off x="2297051" y="3015132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80A9D-F5DA-D455-3DE3-AB036925C170}"/>
              </a:ext>
            </a:extLst>
          </p:cNvPr>
          <p:cNvSpPr txBox="1"/>
          <p:nvPr/>
        </p:nvSpPr>
        <p:spPr>
          <a:xfrm>
            <a:off x="3589527" y="301513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5B9A8-8EAF-457A-335C-0D59AB3F73EA}"/>
              </a:ext>
            </a:extLst>
          </p:cNvPr>
          <p:cNvSpPr txBox="1"/>
          <p:nvPr/>
        </p:nvSpPr>
        <p:spPr>
          <a:xfrm>
            <a:off x="6741481" y="2020747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CFB03-ADFB-0D18-8456-4E1754650D3A}"/>
              </a:ext>
            </a:extLst>
          </p:cNvPr>
          <p:cNvSpPr txBox="1"/>
          <p:nvPr/>
        </p:nvSpPr>
        <p:spPr>
          <a:xfrm>
            <a:off x="3839412" y="1925868"/>
            <a:ext cx="185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6FBA5-4341-58B4-7F5C-62C4CD969FE2}"/>
              </a:ext>
            </a:extLst>
          </p:cNvPr>
          <p:cNvSpPr txBox="1"/>
          <p:nvPr/>
        </p:nvSpPr>
        <p:spPr>
          <a:xfrm>
            <a:off x="4722923" y="3029641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B6FA26-1E7A-1ABA-B415-83670EFDBEF4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681403" y="2121968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2F6D9F-E76B-850F-26BF-FB552CF70646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2906354" y="2121968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CEC142-EE7A-B4A5-C800-D1B5955EEBAB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2980275" y="2121968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4B802868-3EB7-3291-3E32-32E9DBB3C696}"/>
              </a:ext>
            </a:extLst>
          </p:cNvPr>
          <p:cNvSpPr/>
          <p:nvPr/>
        </p:nvSpPr>
        <p:spPr>
          <a:xfrm>
            <a:off x="3648238" y="980069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FA397D2-EB04-7F65-1EAC-3574239FCF41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3095698" y="1100298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F55F91-129A-D456-7E65-775B5D076E64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673943" y="1215719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8E37B541-5A91-1CC5-ED04-B7CC58490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12" y="949050"/>
            <a:ext cx="1202644" cy="5011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F31CA9-5738-FE11-11FD-ADA37A8E9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274" y="907436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19832F5-818D-36A3-327E-8EF22ADE21EC}"/>
              </a:ext>
            </a:extLst>
          </p:cNvPr>
          <p:cNvSpPr txBox="1"/>
          <p:nvPr/>
        </p:nvSpPr>
        <p:spPr>
          <a:xfrm>
            <a:off x="7104577" y="1450151"/>
            <a:ext cx="104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on the internet </a:t>
            </a: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C4E84F08-8C72-4A76-7586-7928FD01B83A}"/>
              </a:ext>
            </a:extLst>
          </p:cNvPr>
          <p:cNvSpPr/>
          <p:nvPr/>
        </p:nvSpPr>
        <p:spPr>
          <a:xfrm>
            <a:off x="7009669" y="1160055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8901F20E-972A-5B85-3005-046351A84F3E}"/>
              </a:ext>
            </a:extLst>
          </p:cNvPr>
          <p:cNvSpPr/>
          <p:nvPr/>
        </p:nvSpPr>
        <p:spPr>
          <a:xfrm>
            <a:off x="5958389" y="231051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8D66F6-6FDE-1B96-D6B1-607013EFF967}"/>
              </a:ext>
            </a:extLst>
          </p:cNvPr>
          <p:cNvSpPr txBox="1"/>
          <p:nvPr/>
        </p:nvSpPr>
        <p:spPr>
          <a:xfrm>
            <a:off x="5113136" y="1430335"/>
            <a:ext cx="2024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E7E230F4-B169-F1FD-BACB-149544610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6815" y="928518"/>
            <a:ext cx="323830" cy="3238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30D26C-6F50-5E3F-FFA4-B1F77082ABF3}"/>
              </a:ext>
            </a:extLst>
          </p:cNvPr>
          <p:cNvSpPr txBox="1"/>
          <p:nvPr/>
        </p:nvSpPr>
        <p:spPr>
          <a:xfrm>
            <a:off x="8722461" y="968839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32" name="Picture 31" descr="A red horse on wheels&#10;&#10;Description automatically generated">
            <a:extLst>
              <a:ext uri="{FF2B5EF4-FFF2-40B4-BE49-F238E27FC236}">
                <a16:creationId xmlns:a16="http://schemas.microsoft.com/office/drawing/2014/main" id="{69E69180-4870-7E59-FA47-380EF62C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95546" y="1373216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97BAAE-1893-6D7D-4156-BC09C5E01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4331" y="1518511"/>
            <a:ext cx="320040" cy="26897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2026BBD-9EF4-6315-327D-0F30A2B8300D}"/>
              </a:ext>
            </a:extLst>
          </p:cNvPr>
          <p:cNvSpPr txBox="1"/>
          <p:nvPr/>
        </p:nvSpPr>
        <p:spPr>
          <a:xfrm>
            <a:off x="8722461" y="1455063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35" name="Picture 3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074D8DE2-73FB-924C-3E32-39B2DEB4EF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346815" y="1941287"/>
            <a:ext cx="489508" cy="39428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A7734B8-26E5-65C9-BC5E-5E7873F43F57}"/>
              </a:ext>
            </a:extLst>
          </p:cNvPr>
          <p:cNvSpPr/>
          <p:nvPr/>
        </p:nvSpPr>
        <p:spPr>
          <a:xfrm>
            <a:off x="870813" y="843431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D3A27C4-C213-1295-C7A2-23734BC5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28" y="950304"/>
            <a:ext cx="866863" cy="489522"/>
          </a:xfrm>
          <a:prstGeom prst="rect">
            <a:avLst/>
          </a:prstGeom>
        </p:spPr>
      </p:pic>
      <p:pic>
        <p:nvPicPr>
          <p:cNvPr id="38" name="Picture 37" descr="A red horse on wheels&#10;&#10;Description automatically generated">
            <a:extLst>
              <a:ext uri="{FF2B5EF4-FFF2-40B4-BE49-F238E27FC236}">
                <a16:creationId xmlns:a16="http://schemas.microsoft.com/office/drawing/2014/main" id="{7E631674-D15F-B375-D439-9E1489826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595" y="857430"/>
            <a:ext cx="395317" cy="39531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BA91F1-D637-C79A-7D93-F4A33E360CEC}"/>
              </a:ext>
            </a:extLst>
          </p:cNvPr>
          <p:cNvCxnSpPr>
            <a:cxnSpLocks/>
          </p:cNvCxnSpPr>
          <p:nvPr/>
        </p:nvCxnSpPr>
        <p:spPr>
          <a:xfrm flipH="1">
            <a:off x="1571151" y="1110851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9986D1-6011-CFF7-C6D7-67DC0CD78E88}"/>
              </a:ext>
            </a:extLst>
          </p:cNvPr>
          <p:cNvSpPr txBox="1"/>
          <p:nvPr/>
        </p:nvSpPr>
        <p:spPr>
          <a:xfrm>
            <a:off x="8857243" y="1963023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BCCFEC8-F71E-2EE3-24BD-AD23283DA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032" y="1689527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561E378-8A04-6B2B-D5F6-8A9E8687455E}"/>
              </a:ext>
            </a:extLst>
          </p:cNvPr>
          <p:cNvSpPr txBox="1"/>
          <p:nvPr/>
        </p:nvSpPr>
        <p:spPr>
          <a:xfrm>
            <a:off x="864016" y="1978314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92A1D2-2029-F8BA-E074-65058E88EC38}"/>
              </a:ext>
            </a:extLst>
          </p:cNvPr>
          <p:cNvSpPr txBox="1"/>
          <p:nvPr/>
        </p:nvSpPr>
        <p:spPr>
          <a:xfrm>
            <a:off x="1023606" y="137547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3EC7CB-1013-81D2-F3CB-DE91AC7DEE29}"/>
              </a:ext>
            </a:extLst>
          </p:cNvPr>
          <p:cNvSpPr txBox="1"/>
          <p:nvPr/>
        </p:nvSpPr>
        <p:spPr>
          <a:xfrm>
            <a:off x="812075" y="1579219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499BF4-9209-96DA-700F-2361BBBCCD59}"/>
              </a:ext>
            </a:extLst>
          </p:cNvPr>
          <p:cNvCxnSpPr>
            <a:cxnSpLocks/>
          </p:cNvCxnSpPr>
          <p:nvPr/>
        </p:nvCxnSpPr>
        <p:spPr>
          <a:xfrm flipH="1">
            <a:off x="8290154" y="2541049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80E9451-EFAD-DD26-1B30-FC9922F5CB3D}"/>
              </a:ext>
            </a:extLst>
          </p:cNvPr>
          <p:cNvSpPr txBox="1"/>
          <p:nvPr/>
        </p:nvSpPr>
        <p:spPr>
          <a:xfrm>
            <a:off x="8857243" y="2286833"/>
            <a:ext cx="163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77A460-FB41-3CB3-0B78-8B8D8F33401E}"/>
              </a:ext>
            </a:extLst>
          </p:cNvPr>
          <p:cNvCxnSpPr/>
          <p:nvPr/>
        </p:nvCxnSpPr>
        <p:spPr>
          <a:xfrm flipH="1" flipV="1">
            <a:off x="8290154" y="2975429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6D7846-FFFE-B1E5-409D-28392844B3C5}"/>
              </a:ext>
            </a:extLst>
          </p:cNvPr>
          <p:cNvSpPr txBox="1"/>
          <p:nvPr/>
        </p:nvSpPr>
        <p:spPr>
          <a:xfrm>
            <a:off x="8893105" y="2748498"/>
            <a:ext cx="154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49" name="Picture 48" descr="A red horse on wheels&#10;&#10;Description automatically generated">
            <a:extLst>
              <a:ext uri="{FF2B5EF4-FFF2-40B4-BE49-F238E27FC236}">
                <a16:creationId xmlns:a16="http://schemas.microsoft.com/office/drawing/2014/main" id="{BDAAA24F-FDFE-1C9E-DF92-6E9B2887B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21456" y="2083020"/>
            <a:ext cx="227494" cy="22749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645A9A5-9922-8FC3-93CD-5AAF3998C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241" y="2228315"/>
            <a:ext cx="320040" cy="268970"/>
          </a:xfrm>
          <a:prstGeom prst="rect">
            <a:avLst/>
          </a:prstGeom>
        </p:spPr>
      </p:pic>
      <p:pic>
        <p:nvPicPr>
          <p:cNvPr id="51" name="Picture 50" descr="A red horse on wheels&#10;&#10;Description automatically generated">
            <a:extLst>
              <a:ext uri="{FF2B5EF4-FFF2-40B4-BE49-F238E27FC236}">
                <a16:creationId xmlns:a16="http://schemas.microsoft.com/office/drawing/2014/main" id="{231A59FC-DA73-A7DA-0D7E-ED29FDA9E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1601" y="2665987"/>
            <a:ext cx="227494" cy="22749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FE78D4C-7C99-5D77-5F0D-1F4D73B87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386" y="2811282"/>
            <a:ext cx="320040" cy="26897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AA13A17-6FAA-C59F-8E85-E44BA2168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73" y="272896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903F5661-0738-5191-5B2A-F6A076CEA566}"/>
              </a:ext>
            </a:extLst>
          </p:cNvPr>
          <p:cNvSpPr/>
          <p:nvPr/>
        </p:nvSpPr>
        <p:spPr>
          <a:xfrm>
            <a:off x="5712131" y="2858130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946673-A25D-C871-D89A-9D11EBEA282E}"/>
              </a:ext>
            </a:extLst>
          </p:cNvPr>
          <p:cNvSpPr txBox="1"/>
          <p:nvPr/>
        </p:nvSpPr>
        <p:spPr>
          <a:xfrm>
            <a:off x="6579382" y="2683547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82B19A1-83E9-E403-93B2-FB23F134E174}"/>
              </a:ext>
            </a:extLst>
          </p:cNvPr>
          <p:cNvCxnSpPr>
            <a:cxnSpLocks/>
            <a:stCxn id="52" idx="1"/>
            <a:endCxn id="10" idx="1"/>
          </p:cNvCxnSpPr>
          <p:nvPr/>
        </p:nvCxnSpPr>
        <p:spPr>
          <a:xfrm rot="10800000">
            <a:off x="4131306" y="2599881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7C136EE-C698-C9AB-BB78-12A2699FC16C}"/>
              </a:ext>
            </a:extLst>
          </p:cNvPr>
          <p:cNvCxnSpPr>
            <a:cxnSpLocks/>
          </p:cNvCxnSpPr>
          <p:nvPr/>
        </p:nvCxnSpPr>
        <p:spPr>
          <a:xfrm rot="10800000">
            <a:off x="4042171" y="2510748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016137B-4D6F-41BD-2DA4-2A57D7C08D30}"/>
              </a:ext>
            </a:extLst>
          </p:cNvPr>
          <p:cNvSpPr txBox="1"/>
          <p:nvPr/>
        </p:nvSpPr>
        <p:spPr>
          <a:xfrm>
            <a:off x="856150" y="380947"/>
            <a:ext cx="4174328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Simulation Program Workflow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453662-AE49-6ADD-0219-F20A3D2B3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858" y="4538993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8E274B-AB66-AAF2-D1A2-D477C2C09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858" y="5219473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3EA4CE7-4B16-539F-8CFB-AED827920E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858" y="5954445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EAC2D00-59EB-EDE8-B713-89BB34E7AA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957" y="5920073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2A822E7-912D-2A1A-CB5B-8D773E0B5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804" y="472785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80F62B04-CDFB-8BC7-29F6-BB1817D8C765}"/>
              </a:ext>
            </a:extLst>
          </p:cNvPr>
          <p:cNvSpPr/>
          <p:nvPr/>
        </p:nvSpPr>
        <p:spPr>
          <a:xfrm rot="16200000">
            <a:off x="1836076" y="5525008"/>
            <a:ext cx="559779" cy="127549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1FAFA0-6C46-D0CC-68E3-8182D80BEDE4}"/>
              </a:ext>
            </a:extLst>
          </p:cNvPr>
          <p:cNvCxnSpPr>
            <a:stCxn id="60" idx="3"/>
            <a:endCxn id="2" idx="1"/>
          </p:cNvCxnSpPr>
          <p:nvPr/>
        </p:nvCxnSpPr>
        <p:spPr>
          <a:xfrm flipV="1">
            <a:off x="4589329" y="4792747"/>
            <a:ext cx="598529" cy="1415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59E615-4E94-D653-685A-FE3B04F6B68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4589329" y="5473227"/>
            <a:ext cx="598529" cy="734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E0832C-FE4B-ADE1-E004-A3B0FF7B5C9D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4589329" y="6208199"/>
            <a:ext cx="5985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BB5477-EBC8-BFB9-CCB6-F68FF35CFF1C}"/>
              </a:ext>
            </a:extLst>
          </p:cNvPr>
          <p:cNvCxnSpPr>
            <a:cxnSpLocks/>
          </p:cNvCxnSpPr>
          <p:nvPr/>
        </p:nvCxnSpPr>
        <p:spPr>
          <a:xfrm>
            <a:off x="7089465" y="4787707"/>
            <a:ext cx="117961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D587FD2-6B52-A6DA-A691-BC697C552A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4394" y="4726271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098B321-3CA6-7DC9-92AF-17577F1AD38B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4344" y="4751220"/>
            <a:ext cx="303193" cy="29825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6785CB-75DA-27E6-009D-EAF6926E00A5}"/>
              </a:ext>
            </a:extLst>
          </p:cNvPr>
          <p:cNvCxnSpPr>
            <a:cxnSpLocks/>
            <a:stCxn id="68" idx="3"/>
            <a:endCxn id="2" idx="1"/>
          </p:cNvCxnSpPr>
          <p:nvPr/>
        </p:nvCxnSpPr>
        <p:spPr>
          <a:xfrm flipV="1">
            <a:off x="4519555" y="4792747"/>
            <a:ext cx="668303" cy="2808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91F459-AD39-745B-E611-663ECE60FF3A}"/>
              </a:ext>
            </a:extLst>
          </p:cNvPr>
          <p:cNvCxnSpPr>
            <a:cxnSpLocks/>
            <a:stCxn id="68" idx="3"/>
            <a:endCxn id="3" idx="1"/>
          </p:cNvCxnSpPr>
          <p:nvPr/>
        </p:nvCxnSpPr>
        <p:spPr>
          <a:xfrm>
            <a:off x="4519555" y="5073577"/>
            <a:ext cx="668303" cy="39965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FB055B-E9BE-4B30-2BBD-7D3F2ED15B6D}"/>
              </a:ext>
            </a:extLst>
          </p:cNvPr>
          <p:cNvCxnSpPr>
            <a:cxnSpLocks/>
            <a:stCxn id="68" idx="3"/>
            <a:endCxn id="59" idx="1"/>
          </p:cNvCxnSpPr>
          <p:nvPr/>
        </p:nvCxnSpPr>
        <p:spPr>
          <a:xfrm>
            <a:off x="4519555" y="5073577"/>
            <a:ext cx="668303" cy="11346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FF0C32-B67C-6414-1D16-CEA6148E1FEA}"/>
              </a:ext>
            </a:extLst>
          </p:cNvPr>
          <p:cNvCxnSpPr>
            <a:cxnSpLocks/>
          </p:cNvCxnSpPr>
          <p:nvPr/>
        </p:nvCxnSpPr>
        <p:spPr>
          <a:xfrm>
            <a:off x="7040734" y="5584381"/>
            <a:ext cx="1306081" cy="88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12734223-4022-E0AC-D5D5-200F834B5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3886" y="4822273"/>
            <a:ext cx="215309" cy="21179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8A08371-3B07-CBB0-441A-C4EFBA1E0398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96605" y="5402659"/>
            <a:ext cx="215309" cy="21179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D1BC1-D73C-94EF-7C61-8D75AA840ADB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9605" y="5145477"/>
            <a:ext cx="215309" cy="21179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418CA15-A6FD-D80F-FFAE-3F4DD1829211}"/>
              </a:ext>
            </a:extLst>
          </p:cNvPr>
          <p:cNvSpPr txBox="1"/>
          <p:nvPr/>
        </p:nvSpPr>
        <p:spPr>
          <a:xfrm>
            <a:off x="5315218" y="5686560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7AB536-5967-F988-85AE-A1A2BEB2B24B}"/>
              </a:ext>
            </a:extLst>
          </p:cNvPr>
          <p:cNvSpPr txBox="1"/>
          <p:nvPr/>
        </p:nvSpPr>
        <p:spPr>
          <a:xfrm>
            <a:off x="1842479" y="441253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2C0C05-83EE-1B80-74DB-817F31F4B9FB}"/>
              </a:ext>
            </a:extLst>
          </p:cNvPr>
          <p:cNvSpPr txBox="1"/>
          <p:nvPr/>
        </p:nvSpPr>
        <p:spPr>
          <a:xfrm>
            <a:off x="3654724" y="5468602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E36B6D-BAB7-4022-524D-8189A1D4CC14}"/>
              </a:ext>
            </a:extLst>
          </p:cNvPr>
          <p:cNvSpPr txBox="1"/>
          <p:nvPr/>
        </p:nvSpPr>
        <p:spPr>
          <a:xfrm>
            <a:off x="3589915" y="4290597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983BB8-BD4A-D394-63D9-119EFFB20B2C}"/>
              </a:ext>
            </a:extLst>
          </p:cNvPr>
          <p:cNvSpPr txBox="1"/>
          <p:nvPr/>
        </p:nvSpPr>
        <p:spPr>
          <a:xfrm>
            <a:off x="4554667" y="4360607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DB33FA-94B3-02BD-C7D3-0CAE0FCB785C}"/>
              </a:ext>
            </a:extLst>
          </p:cNvPr>
          <p:cNvSpPr txBox="1"/>
          <p:nvPr/>
        </p:nvSpPr>
        <p:spPr>
          <a:xfrm>
            <a:off x="5082219" y="4229113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CA6FEB-E2AE-9E81-1905-541B7299A800}"/>
              </a:ext>
            </a:extLst>
          </p:cNvPr>
          <p:cNvSpPr txBox="1"/>
          <p:nvPr/>
        </p:nvSpPr>
        <p:spPr>
          <a:xfrm>
            <a:off x="7305840" y="491806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954202-7D3E-7293-1D2A-AAF1FC154BD5}"/>
              </a:ext>
            </a:extLst>
          </p:cNvPr>
          <p:cNvSpPr txBox="1"/>
          <p:nvPr/>
        </p:nvSpPr>
        <p:spPr>
          <a:xfrm>
            <a:off x="6053651" y="4557228"/>
            <a:ext cx="106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Attack Thread pool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5DE275-05DF-36F6-112E-F125858D4163}"/>
              </a:ext>
            </a:extLst>
          </p:cNvPr>
          <p:cNvCxnSpPr>
            <a:cxnSpLocks/>
            <a:stCxn id="88" idx="3"/>
            <a:endCxn id="60" idx="1"/>
          </p:cNvCxnSpPr>
          <p:nvPr/>
        </p:nvCxnSpPr>
        <p:spPr>
          <a:xfrm>
            <a:off x="2956978" y="6185499"/>
            <a:ext cx="776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D6013908-0E6D-A301-0883-775FFE979B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35406" y="5919470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CCBCFEA-DA57-78D0-35D8-98FE06FCA9C6}"/>
              </a:ext>
            </a:extLst>
          </p:cNvPr>
          <p:cNvSpPr txBox="1"/>
          <p:nvPr/>
        </p:nvSpPr>
        <p:spPr>
          <a:xfrm>
            <a:off x="2163081" y="5400446"/>
            <a:ext cx="141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Attack Control Web UI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AECA0D-69D1-C543-A87E-D9C92CC72755}"/>
              </a:ext>
            </a:extLst>
          </p:cNvPr>
          <p:cNvSpPr/>
          <p:nvPr/>
        </p:nvSpPr>
        <p:spPr>
          <a:xfrm>
            <a:off x="6096000" y="4546356"/>
            <a:ext cx="954816" cy="49507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A26A003-1792-E39F-15BA-F2249EBBF73F}"/>
              </a:ext>
            </a:extLst>
          </p:cNvPr>
          <p:cNvCxnSpPr>
            <a:stCxn id="2" idx="3"/>
            <a:endCxn id="96" idx="1"/>
          </p:cNvCxnSpPr>
          <p:nvPr/>
        </p:nvCxnSpPr>
        <p:spPr>
          <a:xfrm>
            <a:off x="5804988" y="4792747"/>
            <a:ext cx="291012" cy="1149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F49503-A9E5-BB28-D84A-91C23A177BAA}"/>
              </a:ext>
            </a:extLst>
          </p:cNvPr>
          <p:cNvSpPr/>
          <p:nvPr/>
        </p:nvSpPr>
        <p:spPr>
          <a:xfrm>
            <a:off x="6083424" y="5221062"/>
            <a:ext cx="954816" cy="49507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3E70E03-1582-3059-45CF-F641CF29D5F6}"/>
              </a:ext>
            </a:extLst>
          </p:cNvPr>
          <p:cNvCxnSpPr>
            <a:cxnSpLocks/>
          </p:cNvCxnSpPr>
          <p:nvPr/>
        </p:nvCxnSpPr>
        <p:spPr>
          <a:xfrm>
            <a:off x="5811613" y="5467452"/>
            <a:ext cx="291012" cy="1149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28E17E3-0C50-39B7-F5D9-F392685A86F6}"/>
              </a:ext>
            </a:extLst>
          </p:cNvPr>
          <p:cNvSpPr/>
          <p:nvPr/>
        </p:nvSpPr>
        <p:spPr>
          <a:xfrm>
            <a:off x="6104627" y="5968291"/>
            <a:ext cx="954816" cy="49507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0B23311-0535-E59B-79D6-163D7C82902C}"/>
              </a:ext>
            </a:extLst>
          </p:cNvPr>
          <p:cNvCxnSpPr>
            <a:cxnSpLocks/>
          </p:cNvCxnSpPr>
          <p:nvPr/>
        </p:nvCxnSpPr>
        <p:spPr>
          <a:xfrm>
            <a:off x="5832816" y="6214681"/>
            <a:ext cx="291012" cy="1149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CF1009B-88EC-8BA7-4EC2-8C4BD8B7E517}"/>
              </a:ext>
            </a:extLst>
          </p:cNvPr>
          <p:cNvSpPr txBox="1"/>
          <p:nvPr/>
        </p:nvSpPr>
        <p:spPr>
          <a:xfrm>
            <a:off x="6056270" y="5231559"/>
            <a:ext cx="106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Attack Thread pool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97DA0F6-684C-6468-F917-48512005CE26}"/>
              </a:ext>
            </a:extLst>
          </p:cNvPr>
          <p:cNvSpPr txBox="1"/>
          <p:nvPr/>
        </p:nvSpPr>
        <p:spPr>
          <a:xfrm>
            <a:off x="6053340" y="5962997"/>
            <a:ext cx="106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Attack Thread pool 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A30A51C7-F24A-A7FE-0C10-FE2CD0218938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0099" y="4800708"/>
            <a:ext cx="215309" cy="21179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6B17621-ED71-1EC8-3891-633D8A76431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0098" y="5468971"/>
            <a:ext cx="215309" cy="211799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42271FB-364F-B002-12EC-8C3B85672A2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5459" y="6208198"/>
            <a:ext cx="215309" cy="211799"/>
          </a:xfrm>
          <a:prstGeom prst="rect">
            <a:avLst/>
          </a:prstGeom>
        </p:spPr>
      </p:pic>
      <p:pic>
        <p:nvPicPr>
          <p:cNvPr id="113" name="Graphic 112" descr="Server with solid fill">
            <a:extLst>
              <a:ext uri="{FF2B5EF4-FFF2-40B4-BE49-F238E27FC236}">
                <a16:creationId xmlns:a16="http://schemas.microsoft.com/office/drawing/2014/main" id="{5EFA4901-D8BE-CA54-E94A-388C9D04B2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31180" y="5526349"/>
            <a:ext cx="628727" cy="628727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F659C2-28F4-D588-AC6C-E5CD5B7754C4}"/>
              </a:ext>
            </a:extLst>
          </p:cNvPr>
          <p:cNvCxnSpPr>
            <a:cxnSpLocks/>
          </p:cNvCxnSpPr>
          <p:nvPr/>
        </p:nvCxnSpPr>
        <p:spPr>
          <a:xfrm>
            <a:off x="7050816" y="6083178"/>
            <a:ext cx="1306081" cy="88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752D157-4850-C393-DB9E-5FE6072D2779}"/>
              </a:ext>
            </a:extLst>
          </p:cNvPr>
          <p:cNvSpPr txBox="1"/>
          <p:nvPr/>
        </p:nvSpPr>
        <p:spPr>
          <a:xfrm>
            <a:off x="8292032" y="6083264"/>
            <a:ext cx="130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DDoS target victim server</a:t>
            </a:r>
          </a:p>
        </p:txBody>
      </p:sp>
      <p:pic>
        <p:nvPicPr>
          <p:cNvPr id="118" name="Graphic 117" descr="Cloud Computing with solid fill">
            <a:extLst>
              <a:ext uri="{FF2B5EF4-FFF2-40B4-BE49-F238E27FC236}">
                <a16:creationId xmlns:a16="http://schemas.microsoft.com/office/drawing/2014/main" id="{4659218C-6062-D138-C59D-B46C59640E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77368" y="4555820"/>
            <a:ext cx="646331" cy="646331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95BFED5A-8C2C-E0CA-B1C3-4B0C512FCB4F}"/>
              </a:ext>
            </a:extLst>
          </p:cNvPr>
          <p:cNvSpPr txBox="1"/>
          <p:nvPr/>
        </p:nvSpPr>
        <p:spPr>
          <a:xfrm>
            <a:off x="8336502" y="5080278"/>
            <a:ext cx="130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DDoS target service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CDE21EE-1BAE-EA9D-702F-D01F54F108AB}"/>
              </a:ext>
            </a:extLst>
          </p:cNvPr>
          <p:cNvSpPr txBox="1"/>
          <p:nvPr/>
        </p:nvSpPr>
        <p:spPr>
          <a:xfrm>
            <a:off x="1832704" y="3898148"/>
            <a:ext cx="4174328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DoS Attack Simulation Program Workflow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0A3092-64F1-A85D-3822-BC2DB47BD560}"/>
              </a:ext>
            </a:extLst>
          </p:cNvPr>
          <p:cNvCxnSpPr>
            <a:cxnSpLocks/>
          </p:cNvCxnSpPr>
          <p:nvPr/>
        </p:nvCxnSpPr>
        <p:spPr>
          <a:xfrm>
            <a:off x="4653200" y="5073577"/>
            <a:ext cx="117961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76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grey logo&#10;&#10;Description automatically generated">
            <a:extLst>
              <a:ext uri="{FF2B5EF4-FFF2-40B4-BE49-F238E27FC236}">
                <a16:creationId xmlns:a16="http://schemas.microsoft.com/office/drawing/2014/main" id="{4A721595-62CE-4CFB-FF08-DB788A42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09" y="948752"/>
            <a:ext cx="1291743" cy="6243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C5C9F8-4C3E-0399-6AFB-CEC828A8495F}"/>
              </a:ext>
            </a:extLst>
          </p:cNvPr>
          <p:cNvSpPr/>
          <p:nvPr/>
        </p:nvSpPr>
        <p:spPr>
          <a:xfrm>
            <a:off x="3145484" y="1061876"/>
            <a:ext cx="1160585" cy="6689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6A5F04-B1F7-B05D-62A2-D0454970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024" y="2165112"/>
            <a:ext cx="657045" cy="3742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86F212-F92D-019E-BD78-09FF16FA935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306069" y="2340696"/>
            <a:ext cx="1618378" cy="11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EA1E6D-0A1B-6C5D-C7FE-78EA5799B86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093976" y="2340696"/>
            <a:ext cx="1555048" cy="11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8B7D154-82AA-9BB5-0018-F4B9BDE66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804" y="2082967"/>
            <a:ext cx="597156" cy="52606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7C8546-0D7E-B0C0-7F15-0760A2A5C0B9}"/>
              </a:ext>
            </a:extLst>
          </p:cNvPr>
          <p:cNvCxnSpPr>
            <a:cxnSpLocks/>
          </p:cNvCxnSpPr>
          <p:nvPr/>
        </p:nvCxnSpPr>
        <p:spPr>
          <a:xfrm>
            <a:off x="2115592" y="2539323"/>
            <a:ext cx="140395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90CD326-313A-06FB-8D6A-DD1E53D81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213" y="1180613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656EA6B-4491-4D74-7F3C-AB9611E79B57}"/>
              </a:ext>
            </a:extLst>
          </p:cNvPr>
          <p:cNvSpPr txBox="1"/>
          <p:nvPr/>
        </p:nvSpPr>
        <p:spPr>
          <a:xfrm>
            <a:off x="2093976" y="961893"/>
            <a:ext cx="1381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ARP spoofing attack node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F37C22-4B5C-A5CC-AC36-31A8EF265AC7}"/>
              </a:ext>
            </a:extLst>
          </p:cNvPr>
          <p:cNvCxnSpPr>
            <a:cxnSpLocks/>
          </p:cNvCxnSpPr>
          <p:nvPr/>
        </p:nvCxnSpPr>
        <p:spPr>
          <a:xfrm>
            <a:off x="3854978" y="1788742"/>
            <a:ext cx="0" cy="28580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6D5A38-BA33-7860-D011-E58FA1B377B5}"/>
              </a:ext>
            </a:extLst>
          </p:cNvPr>
          <p:cNvCxnSpPr>
            <a:cxnSpLocks/>
          </p:cNvCxnSpPr>
          <p:nvPr/>
        </p:nvCxnSpPr>
        <p:spPr>
          <a:xfrm flipH="1">
            <a:off x="2124691" y="2176341"/>
            <a:ext cx="1394858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7E96BB1-5424-D9D8-3C57-B04081E51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469" y="1385799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44028-74DA-ABA7-FE9D-7E4AD747392B}"/>
              </a:ext>
            </a:extLst>
          </p:cNvPr>
          <p:cNvCxnSpPr>
            <a:cxnSpLocks/>
          </p:cNvCxnSpPr>
          <p:nvPr/>
        </p:nvCxnSpPr>
        <p:spPr>
          <a:xfrm flipV="1">
            <a:off x="4074052" y="1768721"/>
            <a:ext cx="0" cy="3058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5534E3-025E-E9B3-2B28-3ADFC18DBF28}"/>
              </a:ext>
            </a:extLst>
          </p:cNvPr>
          <p:cNvCxnSpPr>
            <a:cxnSpLocks/>
          </p:cNvCxnSpPr>
          <p:nvPr/>
        </p:nvCxnSpPr>
        <p:spPr>
          <a:xfrm flipH="1">
            <a:off x="4435544" y="2165112"/>
            <a:ext cx="1291743" cy="1122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78BF0F84-F947-4557-1BF6-B963BAF692E0}"/>
              </a:ext>
            </a:extLst>
          </p:cNvPr>
          <p:cNvSpPr/>
          <p:nvPr/>
        </p:nvSpPr>
        <p:spPr>
          <a:xfrm>
            <a:off x="2567153" y="2340696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E2F920D-5B9A-4313-19E3-4F47CF14F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820" y="2113241"/>
            <a:ext cx="597156" cy="52606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69E563D-0184-B6B0-3A80-AE822A8814F4}"/>
              </a:ext>
            </a:extLst>
          </p:cNvPr>
          <p:cNvSpPr txBox="1"/>
          <p:nvPr/>
        </p:nvSpPr>
        <p:spPr>
          <a:xfrm>
            <a:off x="1442189" y="2639307"/>
            <a:ext cx="827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1</a:t>
            </a:r>
            <a:endParaRPr lang="en-SG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DD37AE-5C83-682F-93AB-E5862A73E31B}"/>
              </a:ext>
            </a:extLst>
          </p:cNvPr>
          <p:cNvSpPr txBox="1"/>
          <p:nvPr/>
        </p:nvSpPr>
        <p:spPr>
          <a:xfrm>
            <a:off x="5924447" y="2646117"/>
            <a:ext cx="76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2</a:t>
            </a:r>
            <a:endParaRPr lang="en-SG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975722-F569-C634-450F-BDE24B6A1ABD}"/>
              </a:ext>
            </a:extLst>
          </p:cNvPr>
          <p:cNvSpPr txBox="1"/>
          <p:nvPr/>
        </p:nvSpPr>
        <p:spPr>
          <a:xfrm>
            <a:off x="3429353" y="2617152"/>
            <a:ext cx="1289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switch </a:t>
            </a:r>
            <a:endParaRPr lang="en-SG" sz="12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F27589-5105-BB3D-AF87-BE37869349B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977546" y="1726001"/>
            <a:ext cx="1" cy="439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B191D6-03D2-0B49-B17F-052D582B6017}"/>
              </a:ext>
            </a:extLst>
          </p:cNvPr>
          <p:cNvCxnSpPr>
            <a:cxnSpLocks/>
          </p:cNvCxnSpPr>
          <p:nvPr/>
        </p:nvCxnSpPr>
        <p:spPr>
          <a:xfrm>
            <a:off x="4416634" y="2539323"/>
            <a:ext cx="140395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7F53352-8D47-D893-B2B2-5E743F01FF77}"/>
              </a:ext>
            </a:extLst>
          </p:cNvPr>
          <p:cNvSpPr/>
          <p:nvPr/>
        </p:nvSpPr>
        <p:spPr>
          <a:xfrm>
            <a:off x="4947455" y="2320368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08687A5-0815-317B-F1B9-EA791F539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203" y="98956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02D68349-8CCA-E6B5-681B-EAA5D9856575}"/>
              </a:ext>
            </a:extLst>
          </p:cNvPr>
          <p:cNvSpPr/>
          <p:nvPr/>
        </p:nvSpPr>
        <p:spPr>
          <a:xfrm>
            <a:off x="6342038" y="1197147"/>
            <a:ext cx="559779" cy="127549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B27143-D66F-2F11-D373-96A1B9D617D3}"/>
              </a:ext>
            </a:extLst>
          </p:cNvPr>
          <p:cNvSpPr txBox="1"/>
          <p:nvPr/>
        </p:nvSpPr>
        <p:spPr>
          <a:xfrm>
            <a:off x="4876176" y="1597084"/>
            <a:ext cx="1863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C2 Attack Control Web UI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061F75A-6C0F-CEC4-7F58-1FB72351499A}"/>
              </a:ext>
            </a:extLst>
          </p:cNvPr>
          <p:cNvCxnSpPr>
            <a:stCxn id="5" idx="1"/>
            <a:endCxn id="8" idx="3"/>
          </p:cNvCxnSpPr>
          <p:nvPr/>
        </p:nvCxnSpPr>
        <p:spPr>
          <a:xfrm rot="10800000" flipV="1">
            <a:off x="4306069" y="1260924"/>
            <a:ext cx="678840" cy="135426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77A97E5-A18E-2C2F-E006-B2569B3E3E88}"/>
              </a:ext>
            </a:extLst>
          </p:cNvPr>
          <p:cNvSpPr txBox="1"/>
          <p:nvPr/>
        </p:nvSpPr>
        <p:spPr>
          <a:xfrm>
            <a:off x="6890917" y="1597083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42DB1-02C5-ADD9-5095-00901812F018}"/>
              </a:ext>
            </a:extLst>
          </p:cNvPr>
          <p:cNvSpPr txBox="1"/>
          <p:nvPr/>
        </p:nvSpPr>
        <p:spPr>
          <a:xfrm>
            <a:off x="1557249" y="1417519"/>
            <a:ext cx="135100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Package data filter and replacer  </a:t>
            </a:r>
            <a:endParaRPr lang="en-SG" sz="12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4FE327-8931-13BA-09B0-9160DDE7E194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2908251" y="1605796"/>
            <a:ext cx="9759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91CC29-20BF-2315-914C-EDE22B0A11AD}"/>
              </a:ext>
            </a:extLst>
          </p:cNvPr>
          <p:cNvCxnSpPr>
            <a:cxnSpLocks/>
          </p:cNvCxnSpPr>
          <p:nvPr/>
        </p:nvCxnSpPr>
        <p:spPr>
          <a:xfrm flipV="1">
            <a:off x="7035790" y="1978251"/>
            <a:ext cx="64207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6631E5-9631-7B5B-A17D-054C09D22BB0}"/>
              </a:ext>
            </a:extLst>
          </p:cNvPr>
          <p:cNvSpPr txBox="1"/>
          <p:nvPr/>
        </p:nvSpPr>
        <p:spPr>
          <a:xfrm>
            <a:off x="7690544" y="1788742"/>
            <a:ext cx="150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 network traffic flow</a:t>
            </a:r>
            <a:endParaRPr lang="en-SG" sz="12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A9EAB7-0A52-8182-C797-94B164273061}"/>
              </a:ext>
            </a:extLst>
          </p:cNvPr>
          <p:cNvCxnSpPr>
            <a:cxnSpLocks/>
          </p:cNvCxnSpPr>
          <p:nvPr/>
        </p:nvCxnSpPr>
        <p:spPr>
          <a:xfrm flipH="1" flipV="1">
            <a:off x="7016006" y="2526750"/>
            <a:ext cx="516988" cy="690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30D8D0-AC2A-40DF-3992-B79C81B9EDC5}"/>
              </a:ext>
            </a:extLst>
          </p:cNvPr>
          <p:cNvSpPr txBox="1"/>
          <p:nvPr/>
        </p:nvSpPr>
        <p:spPr>
          <a:xfrm>
            <a:off x="7660726" y="2305601"/>
            <a:ext cx="181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Re-directed traffic flow after ARP spoofing attack</a:t>
            </a:r>
            <a:endParaRPr lang="en-SG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D27CC9-0052-A68B-BF6D-5702D18EEBEB}"/>
              </a:ext>
            </a:extLst>
          </p:cNvPr>
          <p:cNvSpPr txBox="1"/>
          <p:nvPr/>
        </p:nvSpPr>
        <p:spPr>
          <a:xfrm>
            <a:off x="1442189" y="454112"/>
            <a:ext cx="4580680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ARP Spoofing Attack Simulation Program Workflow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DA357-8683-DB9F-52D4-9F4A283514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4000" y="4551546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4991CCC6-2EFC-36E5-C068-8BC1AC2320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360" y="5109175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9ACB1FD-3AB3-4892-A936-335479616D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5716" y="4968185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404B574D-640F-0373-507C-B3DFDCDED3BA}"/>
              </a:ext>
            </a:extLst>
          </p:cNvPr>
          <p:cNvSpPr/>
          <p:nvPr/>
        </p:nvSpPr>
        <p:spPr>
          <a:xfrm rot="989087" flipH="1">
            <a:off x="4579772" y="4248613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560220F2-42E3-7121-35F4-55DF306ED46D}"/>
              </a:ext>
            </a:extLst>
          </p:cNvPr>
          <p:cNvSpPr/>
          <p:nvPr/>
        </p:nvSpPr>
        <p:spPr>
          <a:xfrm rot="10800000" flipH="1">
            <a:off x="4973793" y="5627312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11777A-5C72-BF4E-E061-AEB01D37F6EC}"/>
              </a:ext>
            </a:extLst>
          </p:cNvPr>
          <p:cNvCxnSpPr>
            <a:cxnSpLocks/>
          </p:cNvCxnSpPr>
          <p:nvPr/>
        </p:nvCxnSpPr>
        <p:spPr>
          <a:xfrm flipV="1">
            <a:off x="4894634" y="4968185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8A09D-87B4-CEFB-0CDF-3F750D9F890A}"/>
              </a:ext>
            </a:extLst>
          </p:cNvPr>
          <p:cNvCxnSpPr>
            <a:cxnSpLocks/>
          </p:cNvCxnSpPr>
          <p:nvPr/>
        </p:nvCxnSpPr>
        <p:spPr>
          <a:xfrm>
            <a:off x="4894634" y="5218146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B1601D-CECC-FA63-C5A9-F1C2ABA84133}"/>
              </a:ext>
            </a:extLst>
          </p:cNvPr>
          <p:cNvCxnSpPr>
            <a:cxnSpLocks/>
          </p:cNvCxnSpPr>
          <p:nvPr/>
        </p:nvCxnSpPr>
        <p:spPr>
          <a:xfrm flipH="1" flipV="1">
            <a:off x="4894634" y="4591534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CE2D16-A0B4-E782-343B-55200BB6C043}"/>
              </a:ext>
            </a:extLst>
          </p:cNvPr>
          <p:cNvCxnSpPr>
            <a:cxnSpLocks/>
          </p:cNvCxnSpPr>
          <p:nvPr/>
        </p:nvCxnSpPr>
        <p:spPr>
          <a:xfrm flipH="1">
            <a:off x="5054024" y="5158802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BAF847F-D568-6CBD-FCD1-60A15B29283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0513" y="4342183"/>
            <a:ext cx="610303" cy="559444"/>
          </a:xfrm>
          <a:prstGeom prst="rect">
            <a:avLst/>
          </a:prstGeom>
        </p:spPr>
      </p:pic>
      <p:pic>
        <p:nvPicPr>
          <p:cNvPr id="18" name="Picture 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83190C3-77AC-F03C-250F-7E4A3C399D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43" y="4659179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7B7DAC-470D-C661-13B6-CF3E843EF6F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2652" y="4342183"/>
            <a:ext cx="610303" cy="559444"/>
          </a:xfrm>
          <a:prstGeom prst="rect">
            <a:avLst/>
          </a:prstGeom>
        </p:spPr>
      </p:pic>
      <p:pic>
        <p:nvPicPr>
          <p:cNvPr id="30" name="Picture 29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DF56CAE-5AD3-0419-AEEF-8A57082EFE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045" y="4690871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D70C78-0A24-A0A8-765B-A0EB1AB931B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2786" y="5543547"/>
            <a:ext cx="610303" cy="559444"/>
          </a:xfrm>
          <a:prstGeom prst="rect">
            <a:avLst/>
          </a:prstGeom>
        </p:spPr>
      </p:pic>
      <p:pic>
        <p:nvPicPr>
          <p:cNvPr id="32" name="Picture 3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6A56EB0-9820-BC9B-5E55-31A5FB5A98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37" y="5432401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1D6532-4705-959E-F15E-A48EAA766CE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034225" y="4809615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A76461-3544-E657-4BD0-A7A7985D2C95}"/>
              </a:ext>
            </a:extLst>
          </p:cNvPr>
          <p:cNvCxnSpPr>
            <a:cxnSpLocks/>
          </p:cNvCxnSpPr>
          <p:nvPr/>
        </p:nvCxnSpPr>
        <p:spPr>
          <a:xfrm flipV="1">
            <a:off x="8042423" y="4405547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34B465-672C-678F-0C70-15525C43B5F0}"/>
              </a:ext>
            </a:extLst>
          </p:cNvPr>
          <p:cNvCxnSpPr>
            <a:cxnSpLocks/>
          </p:cNvCxnSpPr>
          <p:nvPr/>
        </p:nvCxnSpPr>
        <p:spPr>
          <a:xfrm flipH="1" flipV="1">
            <a:off x="7980816" y="4405547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DA11F6-18A1-3E9D-649A-459373648DE0}"/>
              </a:ext>
            </a:extLst>
          </p:cNvPr>
          <p:cNvCxnSpPr>
            <a:cxnSpLocks/>
          </p:cNvCxnSpPr>
          <p:nvPr/>
        </p:nvCxnSpPr>
        <p:spPr>
          <a:xfrm flipV="1">
            <a:off x="9064317" y="4405547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47EAB6-43CE-E5E6-0BAB-B36520CCF295}"/>
              </a:ext>
            </a:extLst>
          </p:cNvPr>
          <p:cNvCxnSpPr>
            <a:cxnSpLocks/>
          </p:cNvCxnSpPr>
          <p:nvPr/>
        </p:nvCxnSpPr>
        <p:spPr>
          <a:xfrm flipH="1" flipV="1">
            <a:off x="7986646" y="4405547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0241AE-EA4A-3064-FCEC-EB44DDE94CFA}"/>
              </a:ext>
            </a:extLst>
          </p:cNvPr>
          <p:cNvCxnSpPr>
            <a:cxnSpLocks/>
          </p:cNvCxnSpPr>
          <p:nvPr/>
        </p:nvCxnSpPr>
        <p:spPr>
          <a:xfrm flipH="1">
            <a:off x="8415818" y="4701925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D33E227-AB57-E00D-9BFF-09203F37B051}"/>
              </a:ext>
            </a:extLst>
          </p:cNvPr>
          <p:cNvCxnSpPr>
            <a:stCxn id="32" idx="3"/>
            <a:endCxn id="19" idx="3"/>
          </p:cNvCxnSpPr>
          <p:nvPr/>
        </p:nvCxnSpPr>
        <p:spPr>
          <a:xfrm flipV="1">
            <a:off x="9056119" y="4621905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E674C4C-34A0-8ABB-CD4D-37DF1451B86A}"/>
              </a:ext>
            </a:extLst>
          </p:cNvPr>
          <p:cNvCxnSpPr>
            <a:cxnSpLocks/>
            <a:stCxn id="32" idx="2"/>
            <a:endCxn id="17" idx="1"/>
          </p:cNvCxnSpPr>
          <p:nvPr/>
        </p:nvCxnSpPr>
        <p:spPr>
          <a:xfrm rot="5400000" flipH="1">
            <a:off x="7568087" y="4424332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68EEB75-019E-FACF-6057-041C7EED5E76}"/>
              </a:ext>
            </a:extLst>
          </p:cNvPr>
          <p:cNvCxnSpPr>
            <a:stCxn id="18" idx="2"/>
            <a:endCxn id="31" idx="1"/>
          </p:cNvCxnSpPr>
          <p:nvPr/>
        </p:nvCxnSpPr>
        <p:spPr>
          <a:xfrm rot="16200000" flipH="1">
            <a:off x="7692351" y="5122834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7C62C7C-9D26-0B85-E9BA-8BF9BB999D33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8797971" y="3399346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4D910BA-17B2-908A-E0BF-9A408697B487}"/>
              </a:ext>
            </a:extLst>
          </p:cNvPr>
          <p:cNvCxnSpPr>
            <a:stCxn id="30" idx="2"/>
            <a:endCxn id="31" idx="3"/>
          </p:cNvCxnSpPr>
          <p:nvPr/>
        </p:nvCxnSpPr>
        <p:spPr>
          <a:xfrm rot="5400000">
            <a:off x="9020850" y="4973983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0887BF2-805B-FC78-6DF2-431451A1F36A}"/>
              </a:ext>
            </a:extLst>
          </p:cNvPr>
          <p:cNvCxnSpPr>
            <a:cxnSpLocks/>
            <a:stCxn id="30" idx="0"/>
            <a:endCxn id="17" idx="0"/>
          </p:cNvCxnSpPr>
          <p:nvPr/>
        </p:nvCxnSpPr>
        <p:spPr>
          <a:xfrm rot="16200000" flipV="1">
            <a:off x="8598557" y="3419291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311CB8E-6038-B22B-7219-BBA214FF2FF2}"/>
              </a:ext>
            </a:extLst>
          </p:cNvPr>
          <p:cNvSpPr txBox="1"/>
          <p:nvPr/>
        </p:nvSpPr>
        <p:spPr>
          <a:xfrm>
            <a:off x="3655830" y="5575057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5E6475-6EFD-4F31-C7BE-CB94083D2894}"/>
              </a:ext>
            </a:extLst>
          </p:cNvPr>
          <p:cNvSpPr txBox="1"/>
          <p:nvPr/>
        </p:nvSpPr>
        <p:spPr>
          <a:xfrm>
            <a:off x="6877695" y="4128548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A7B61B-0231-A5E9-C5DF-AEAFF54DDD1F}"/>
              </a:ext>
            </a:extLst>
          </p:cNvPr>
          <p:cNvSpPr txBox="1"/>
          <p:nvPr/>
        </p:nvSpPr>
        <p:spPr>
          <a:xfrm>
            <a:off x="8956469" y="5862543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816CC7-4E42-C347-9CB7-3B2B8BF2B791}"/>
              </a:ext>
            </a:extLst>
          </p:cNvPr>
          <p:cNvSpPr txBox="1"/>
          <p:nvPr/>
        </p:nvSpPr>
        <p:spPr>
          <a:xfrm>
            <a:off x="10113581" y="412578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9652C2-B304-A1AE-2F8F-13CD4A6D28D1}"/>
              </a:ext>
            </a:extLst>
          </p:cNvPr>
          <p:cNvSpPr txBox="1"/>
          <p:nvPr/>
        </p:nvSpPr>
        <p:spPr>
          <a:xfrm>
            <a:off x="3447989" y="4140520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46520E-3F1D-F5F1-CB21-D1183D79ABDC}"/>
              </a:ext>
            </a:extLst>
          </p:cNvPr>
          <p:cNvSpPr txBox="1"/>
          <p:nvPr/>
        </p:nvSpPr>
        <p:spPr>
          <a:xfrm>
            <a:off x="6264982" y="3881870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8315EAC-2C73-82D7-6425-06EBA4FB455E}"/>
              </a:ext>
            </a:extLst>
          </p:cNvPr>
          <p:cNvCxnSpPr>
            <a:cxnSpLocks/>
          </p:cNvCxnSpPr>
          <p:nvPr/>
        </p:nvCxnSpPr>
        <p:spPr>
          <a:xfrm flipH="1">
            <a:off x="1667761" y="5400449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722A4F01-5BB3-BB31-A19D-8A3902F547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55" y="433343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5667658-767C-021E-268D-399B0CD83A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3981" y="4786652"/>
            <a:ext cx="503187" cy="461255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20B6E3A-7294-D769-2F13-CA1191EB19AF}"/>
              </a:ext>
            </a:extLst>
          </p:cNvPr>
          <p:cNvCxnSpPr>
            <a:cxnSpLocks/>
          </p:cNvCxnSpPr>
          <p:nvPr/>
        </p:nvCxnSpPr>
        <p:spPr>
          <a:xfrm flipH="1">
            <a:off x="1681817" y="5611024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row: Curved Down 72">
            <a:extLst>
              <a:ext uri="{FF2B5EF4-FFF2-40B4-BE49-F238E27FC236}">
                <a16:creationId xmlns:a16="http://schemas.microsoft.com/office/drawing/2014/main" id="{E529471B-0958-2390-F258-15C56953912D}"/>
              </a:ext>
            </a:extLst>
          </p:cNvPr>
          <p:cNvSpPr/>
          <p:nvPr/>
        </p:nvSpPr>
        <p:spPr>
          <a:xfrm rot="10800000" flipH="1">
            <a:off x="1697550" y="5749827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480EC4-EB27-1FD5-0159-873996328FF3}"/>
              </a:ext>
            </a:extLst>
          </p:cNvPr>
          <p:cNvSpPr txBox="1"/>
          <p:nvPr/>
        </p:nvSpPr>
        <p:spPr>
          <a:xfrm>
            <a:off x="2209392" y="440130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05DA1F-1180-78AA-66C5-A64EFFB7B30F}"/>
              </a:ext>
            </a:extLst>
          </p:cNvPr>
          <p:cNvSpPr txBox="1"/>
          <p:nvPr/>
        </p:nvSpPr>
        <p:spPr>
          <a:xfrm>
            <a:off x="2195865" y="484573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510018-FC28-4695-62AE-E0E601110681}"/>
              </a:ext>
            </a:extLst>
          </p:cNvPr>
          <p:cNvSpPr txBox="1"/>
          <p:nvPr/>
        </p:nvSpPr>
        <p:spPr>
          <a:xfrm>
            <a:off x="2198230" y="5246416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B842EC-68B2-6BFA-32B6-42E63FCDC475}"/>
              </a:ext>
            </a:extLst>
          </p:cNvPr>
          <p:cNvSpPr txBox="1"/>
          <p:nvPr/>
        </p:nvSpPr>
        <p:spPr>
          <a:xfrm>
            <a:off x="2204870" y="5514676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3CA26D-CA68-2BC5-936F-119393C189BF}"/>
              </a:ext>
            </a:extLst>
          </p:cNvPr>
          <p:cNvSpPr txBox="1"/>
          <p:nvPr/>
        </p:nvSpPr>
        <p:spPr>
          <a:xfrm>
            <a:off x="1681817" y="3688661"/>
            <a:ext cx="4580680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Process Protect Watchdog </a:t>
            </a:r>
            <a:r>
              <a:rPr lang="en-SG" sz="1600" b="1" dirty="0"/>
              <a:t>Program Workflow </a:t>
            </a:r>
          </a:p>
        </p:txBody>
      </p:sp>
    </p:spTree>
    <p:extLst>
      <p:ext uri="{BB962C8B-B14F-4D97-AF65-F5344CB8AC3E}">
        <p14:creationId xmlns:p14="http://schemas.microsoft.com/office/powerpoint/2010/main" val="128273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033954F-1D22-F369-9133-ADA5D9E81BD1}"/>
              </a:ext>
            </a:extLst>
          </p:cNvPr>
          <p:cNvSpPr/>
          <p:nvPr/>
        </p:nvSpPr>
        <p:spPr>
          <a:xfrm>
            <a:off x="6096000" y="4471417"/>
            <a:ext cx="3396875" cy="89430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4F1572-5815-78AF-3763-7B6D9383986B}"/>
              </a:ext>
            </a:extLst>
          </p:cNvPr>
          <p:cNvSpPr/>
          <p:nvPr/>
        </p:nvSpPr>
        <p:spPr>
          <a:xfrm>
            <a:off x="6172199" y="1174475"/>
            <a:ext cx="3657601" cy="79327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 descr="A red horse on wheels&#10;&#10;Description automatically generated">
            <a:extLst>
              <a:ext uri="{FF2B5EF4-FFF2-40B4-BE49-F238E27FC236}">
                <a16:creationId xmlns:a16="http://schemas.microsoft.com/office/drawing/2014/main" id="{9335E7BA-D115-D53E-67EF-10F205EC5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05095" y="1405308"/>
            <a:ext cx="399717" cy="31585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E0BED0-E5D4-5B63-4023-BE1E7363C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17" y="1405308"/>
            <a:ext cx="283814" cy="31585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5033581E-72F4-4999-80FB-9202BF7BC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08" t="25614" r="26720" b="47193"/>
          <a:stretch/>
        </p:blipFill>
        <p:spPr>
          <a:xfrm>
            <a:off x="1410638" y="1405308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2D4221-2DC5-021B-93F5-19A33BA7C8E6}"/>
              </a:ext>
            </a:extLst>
          </p:cNvPr>
          <p:cNvSpPr txBox="1"/>
          <p:nvPr/>
        </p:nvSpPr>
        <p:spPr>
          <a:xfrm>
            <a:off x="1265895" y="943642"/>
            <a:ext cx="194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Malicious program or download link 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F563EC-AFC4-E289-2D90-3B8C118FE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731" y="117845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C20C7E-DB7C-969D-17CC-5FB6AF39299F}"/>
              </a:ext>
            </a:extLst>
          </p:cNvPr>
          <p:cNvSpPr txBox="1"/>
          <p:nvPr/>
        </p:nvSpPr>
        <p:spPr>
          <a:xfrm>
            <a:off x="3350005" y="897476"/>
            <a:ext cx="69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</a:t>
            </a:r>
            <a:endParaRPr lang="en-SG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EAC15F-D3E7-9289-CA55-2E625B2C1809}"/>
              </a:ext>
            </a:extLst>
          </p:cNvPr>
          <p:cNvCxnSpPr>
            <a:cxnSpLocks/>
          </p:cNvCxnSpPr>
          <p:nvPr/>
        </p:nvCxnSpPr>
        <p:spPr>
          <a:xfrm>
            <a:off x="3610706" y="1721166"/>
            <a:ext cx="0" cy="473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470B01-342F-6B15-B6AB-F3F1EAE6E5E9}"/>
              </a:ext>
            </a:extLst>
          </p:cNvPr>
          <p:cNvSpPr txBox="1"/>
          <p:nvPr/>
        </p:nvSpPr>
        <p:spPr>
          <a:xfrm>
            <a:off x="3583487" y="1635805"/>
            <a:ext cx="148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background prompt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DBD9F2-5245-E659-20CC-B6F9F11F5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0610" y="2195162"/>
            <a:ext cx="1164924" cy="39894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1FA885-55DA-03C3-B4B0-609370DD8C90}"/>
              </a:ext>
            </a:extLst>
          </p:cNvPr>
          <p:cNvSpPr/>
          <p:nvPr/>
        </p:nvSpPr>
        <p:spPr>
          <a:xfrm>
            <a:off x="1367494" y="2066544"/>
            <a:ext cx="2866178" cy="6086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5BC0F4-0F67-3DFF-80D4-8F8B35FB437F}"/>
              </a:ext>
            </a:extLst>
          </p:cNvPr>
          <p:cNvCxnSpPr>
            <a:cxnSpLocks/>
          </p:cNvCxnSpPr>
          <p:nvPr/>
        </p:nvCxnSpPr>
        <p:spPr>
          <a:xfrm>
            <a:off x="2155011" y="1730756"/>
            <a:ext cx="0" cy="473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43B11E-D2AE-3DAB-BFE4-7B72647BC740}"/>
              </a:ext>
            </a:extLst>
          </p:cNvPr>
          <p:cNvSpPr txBox="1"/>
          <p:nvPr/>
        </p:nvSpPr>
        <p:spPr>
          <a:xfrm>
            <a:off x="1414523" y="2151905"/>
            <a:ext cx="148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Program/malware  obfuscation module </a:t>
            </a:r>
            <a:endParaRPr lang="en-SG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78F74D-6084-EF2E-3255-C42472839E04}"/>
              </a:ext>
            </a:extLst>
          </p:cNvPr>
          <p:cNvSpPr txBox="1"/>
          <p:nvPr/>
        </p:nvSpPr>
        <p:spPr>
          <a:xfrm>
            <a:off x="1317236" y="2743539"/>
            <a:ext cx="181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Phishing email generator </a:t>
            </a:r>
            <a:endParaRPr lang="en-SG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59479C4-BEC0-D4FF-459E-195E9A17F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6913" y="2093851"/>
            <a:ext cx="459547" cy="43435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382F8A-9949-7E3A-C2C6-EC745CD5AAD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246591" y="2267026"/>
            <a:ext cx="4603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601AB5-E5F4-F0EC-7E73-BFD96DFFAABC}"/>
              </a:ext>
            </a:extLst>
          </p:cNvPr>
          <p:cNvSpPr txBox="1"/>
          <p:nvPr/>
        </p:nvSpPr>
        <p:spPr>
          <a:xfrm>
            <a:off x="4323975" y="2594109"/>
            <a:ext cx="137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Phishing email body contents</a:t>
            </a:r>
            <a:endParaRPr lang="en-SG" sz="1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407E5B-F514-DA90-FD28-7852B74AEBD5}"/>
              </a:ext>
            </a:extLst>
          </p:cNvPr>
          <p:cNvSpPr/>
          <p:nvPr/>
        </p:nvSpPr>
        <p:spPr>
          <a:xfrm>
            <a:off x="5662321" y="2151904"/>
            <a:ext cx="1226597" cy="4616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0F98B-D165-BBE3-CEA6-B5E62F5FA512}"/>
              </a:ext>
            </a:extLst>
          </p:cNvPr>
          <p:cNvSpPr txBox="1"/>
          <p:nvPr/>
        </p:nvSpPr>
        <p:spPr>
          <a:xfrm>
            <a:off x="5662321" y="2151905"/>
            <a:ext cx="137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Phishing email sending module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4B15BF-0123-DB52-678C-D4D32083D0EA}"/>
              </a:ext>
            </a:extLst>
          </p:cNvPr>
          <p:cNvCxnSpPr>
            <a:cxnSpLocks/>
          </p:cNvCxnSpPr>
          <p:nvPr/>
        </p:nvCxnSpPr>
        <p:spPr>
          <a:xfrm>
            <a:off x="5166460" y="2267026"/>
            <a:ext cx="4603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2BAA7B75-9831-1452-D6E9-F0D1237DB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619" y="1366007"/>
            <a:ext cx="1147632" cy="46166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9EA556-5CC6-32D3-A477-F98012AFCD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9228" y="1340908"/>
            <a:ext cx="2154531" cy="48676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3473FC-2572-BDA1-0E44-BF3CA787BA2B}"/>
              </a:ext>
            </a:extLst>
          </p:cNvPr>
          <p:cNvCxnSpPr>
            <a:cxnSpLocks/>
          </p:cNvCxnSpPr>
          <p:nvPr/>
        </p:nvCxnSpPr>
        <p:spPr>
          <a:xfrm>
            <a:off x="8359539" y="1967748"/>
            <a:ext cx="0" cy="2094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737F3AD-6555-84FF-A9D7-D97D738ECD04}"/>
              </a:ext>
            </a:extLst>
          </p:cNvPr>
          <p:cNvSpPr txBox="1"/>
          <p:nvPr/>
        </p:nvSpPr>
        <p:spPr>
          <a:xfrm>
            <a:off x="6210436" y="1119192"/>
            <a:ext cx="1480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Valid email service </a:t>
            </a:r>
            <a:endParaRPr lang="en-SG" sz="1200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3E4B3D3-4874-EFA6-EA34-C2A0B1D3F6B7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888918" y="1967748"/>
            <a:ext cx="1112082" cy="418836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D5D5CB7-3F31-2901-117A-6D569A166A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5515" y="2195162"/>
            <a:ext cx="528736" cy="52012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53411AE-B87D-3BCE-8BA8-084F5600ED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8766" y="2193548"/>
            <a:ext cx="528736" cy="520128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4BD75A-05FF-67E7-88AA-603EC0500CD1}"/>
              </a:ext>
            </a:extLst>
          </p:cNvPr>
          <p:cNvCxnSpPr>
            <a:cxnSpLocks/>
          </p:cNvCxnSpPr>
          <p:nvPr/>
        </p:nvCxnSpPr>
        <p:spPr>
          <a:xfrm>
            <a:off x="9012865" y="1960774"/>
            <a:ext cx="0" cy="2094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C229DC7-F729-7354-8230-91E216B75F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2557" y="2177166"/>
            <a:ext cx="528736" cy="520128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019EAD-2CD1-1AD9-3EC1-C5234678C088}"/>
              </a:ext>
            </a:extLst>
          </p:cNvPr>
          <p:cNvCxnSpPr>
            <a:cxnSpLocks/>
          </p:cNvCxnSpPr>
          <p:nvPr/>
        </p:nvCxnSpPr>
        <p:spPr>
          <a:xfrm>
            <a:off x="9616925" y="1966745"/>
            <a:ext cx="0" cy="2094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89D220-4403-9B3F-8637-51CDC65A8516}"/>
              </a:ext>
            </a:extLst>
          </p:cNvPr>
          <p:cNvSpPr txBox="1"/>
          <p:nvPr/>
        </p:nvSpPr>
        <p:spPr>
          <a:xfrm>
            <a:off x="8115515" y="2686441"/>
            <a:ext cx="137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email box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1B0B96-820C-70BD-C4AC-3E6C945A9D38}"/>
              </a:ext>
            </a:extLst>
          </p:cNvPr>
          <p:cNvSpPr txBox="1"/>
          <p:nvPr/>
        </p:nvSpPr>
        <p:spPr>
          <a:xfrm>
            <a:off x="1367494" y="516242"/>
            <a:ext cx="4580680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Phishing Email Attack Simulation Program Workflow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FEFB9690-0807-E054-720F-84E268D1C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831" y="468594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CE600D6-702E-54C6-F043-CE70D3E929CB}"/>
              </a:ext>
            </a:extLst>
          </p:cNvPr>
          <p:cNvSpPr txBox="1"/>
          <p:nvPr/>
        </p:nvSpPr>
        <p:spPr>
          <a:xfrm>
            <a:off x="1551021" y="4336310"/>
            <a:ext cx="69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</a:t>
            </a:r>
            <a:endParaRPr lang="en-SG" sz="1200" b="1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50936E6-D8A3-6C18-65DE-52776FAC6B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6774" y="4710417"/>
            <a:ext cx="1356669" cy="624265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62A15FA-FD11-A513-1373-FCB8D254C6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4507" y="4610729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7042EE4-A6DC-BFDE-CC4C-0A1A88CADBD0}"/>
              </a:ext>
            </a:extLst>
          </p:cNvPr>
          <p:cNvSpPr txBox="1"/>
          <p:nvPr/>
        </p:nvSpPr>
        <p:spPr>
          <a:xfrm>
            <a:off x="4069469" y="4279678"/>
            <a:ext cx="184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4BDD1F0-6EF1-FE28-CFFD-B178C27862E5}"/>
              </a:ext>
            </a:extLst>
          </p:cNvPr>
          <p:cNvCxnSpPr>
            <a:cxnSpLocks/>
          </p:cNvCxnSpPr>
          <p:nvPr/>
        </p:nvCxnSpPr>
        <p:spPr>
          <a:xfrm>
            <a:off x="3848424" y="5022549"/>
            <a:ext cx="32971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B53A7AE-E429-B187-58A3-1EC58BB8BDEB}"/>
              </a:ext>
            </a:extLst>
          </p:cNvPr>
          <p:cNvSpPr txBox="1"/>
          <p:nvPr/>
        </p:nvSpPr>
        <p:spPr>
          <a:xfrm>
            <a:off x="2401114" y="4267543"/>
            <a:ext cx="166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Attack Control Web UI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E776DF-EF57-078F-189A-B2554D83FFEA}"/>
              </a:ext>
            </a:extLst>
          </p:cNvPr>
          <p:cNvCxnSpPr>
            <a:cxnSpLocks/>
          </p:cNvCxnSpPr>
          <p:nvPr/>
        </p:nvCxnSpPr>
        <p:spPr>
          <a:xfrm>
            <a:off x="5563443" y="4957301"/>
            <a:ext cx="702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B3C5A5-2CEE-E325-3353-F828B9AFFD4D}"/>
              </a:ext>
            </a:extLst>
          </p:cNvPr>
          <p:cNvSpPr txBox="1"/>
          <p:nvPr/>
        </p:nvSpPr>
        <p:spPr>
          <a:xfrm>
            <a:off x="6090342" y="4444445"/>
            <a:ext cx="104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ICS Network </a:t>
            </a:r>
            <a:endParaRPr lang="en-SG" sz="1200" b="1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CB0A34D-DC25-7D71-B9CA-38CFE38A06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0903" y="4764490"/>
            <a:ext cx="450766" cy="37883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11B7428-71D0-8684-AC55-F38246C05505}"/>
              </a:ext>
            </a:extLst>
          </p:cNvPr>
          <p:cNvSpPr txBox="1"/>
          <p:nvPr/>
        </p:nvSpPr>
        <p:spPr>
          <a:xfrm>
            <a:off x="6090342" y="5088719"/>
            <a:ext cx="169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FDI/FCI attack program</a:t>
            </a:r>
            <a:endParaRPr lang="en-SG" sz="12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CF0F1C4-6A32-5BAB-8AA1-AE8144CAAD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856" y="4845306"/>
            <a:ext cx="676555" cy="40593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A05BFDC-D167-217A-5A12-CA6FCC0842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37" y="4555281"/>
            <a:ext cx="676553" cy="405932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F66ED26-711A-5C4D-B74A-AA886EFE14A6}"/>
              </a:ext>
            </a:extLst>
          </p:cNvPr>
          <p:cNvCxnSpPr>
            <a:cxnSpLocks/>
          </p:cNvCxnSpPr>
          <p:nvPr/>
        </p:nvCxnSpPr>
        <p:spPr>
          <a:xfrm>
            <a:off x="6731669" y="4833706"/>
            <a:ext cx="10498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8D3146F-1A58-0100-DB58-200C388D6332}"/>
              </a:ext>
            </a:extLst>
          </p:cNvPr>
          <p:cNvCxnSpPr>
            <a:cxnSpLocks/>
          </p:cNvCxnSpPr>
          <p:nvPr/>
        </p:nvCxnSpPr>
        <p:spPr>
          <a:xfrm>
            <a:off x="6731669" y="5088719"/>
            <a:ext cx="20270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D014A9A-B506-E6DF-2DCE-99F1F409DC69}"/>
              </a:ext>
            </a:extLst>
          </p:cNvPr>
          <p:cNvSpPr txBox="1"/>
          <p:nvPr/>
        </p:nvSpPr>
        <p:spPr>
          <a:xfrm>
            <a:off x="7713302" y="4283637"/>
            <a:ext cx="104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PLC</a:t>
            </a:r>
            <a:endParaRPr lang="en-SG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1496C7-095B-C87B-4716-96997323E85F}"/>
              </a:ext>
            </a:extLst>
          </p:cNvPr>
          <p:cNvSpPr txBox="1"/>
          <p:nvPr/>
        </p:nvSpPr>
        <p:spPr>
          <a:xfrm>
            <a:off x="8522749" y="4610729"/>
            <a:ext cx="104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RTU</a:t>
            </a:r>
            <a:endParaRPr lang="en-SG" sz="12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544D76-7535-BA31-1E9D-5CC3D254D242}"/>
              </a:ext>
            </a:extLst>
          </p:cNvPr>
          <p:cNvSpPr txBox="1"/>
          <p:nvPr/>
        </p:nvSpPr>
        <p:spPr>
          <a:xfrm>
            <a:off x="1552075" y="3813806"/>
            <a:ext cx="5487606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Modbus FDI/FCI Attack Simulation Program Workflow 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401961C-94BA-B670-12B4-7DB3C41C9810}"/>
              </a:ext>
            </a:extLst>
          </p:cNvPr>
          <p:cNvCxnSpPr>
            <a:cxnSpLocks/>
          </p:cNvCxnSpPr>
          <p:nvPr/>
        </p:nvCxnSpPr>
        <p:spPr>
          <a:xfrm flipV="1">
            <a:off x="2113338" y="5022549"/>
            <a:ext cx="3659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3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5EA39-26C4-1D07-F972-85F76A5CED9B}"/>
              </a:ext>
            </a:extLst>
          </p:cNvPr>
          <p:cNvSpPr/>
          <p:nvPr/>
        </p:nvSpPr>
        <p:spPr>
          <a:xfrm>
            <a:off x="4638942" y="1662155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24B68-1BFA-EC4F-3376-6C767C081183}"/>
              </a:ext>
            </a:extLst>
          </p:cNvPr>
          <p:cNvSpPr txBox="1"/>
          <p:nvPr/>
        </p:nvSpPr>
        <p:spPr>
          <a:xfrm>
            <a:off x="4481978" y="1215689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6366A-71D4-7220-AFE0-E65E1D76931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59262" y="1967374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562BF-1F95-5C9A-3F56-6F9A65C24976}"/>
              </a:ext>
            </a:extLst>
          </p:cNvPr>
          <p:cNvSpPr txBox="1"/>
          <p:nvPr/>
        </p:nvSpPr>
        <p:spPr>
          <a:xfrm>
            <a:off x="4356544" y="2017437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1EC62-96D9-C7CF-22E6-4D19DA057C05}"/>
              </a:ext>
            </a:extLst>
          </p:cNvPr>
          <p:cNvSpPr/>
          <p:nvPr/>
        </p:nvSpPr>
        <p:spPr>
          <a:xfrm>
            <a:off x="4657229" y="2853491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0E957-7530-0434-F764-A9FFD8B666C0}"/>
              </a:ext>
            </a:extLst>
          </p:cNvPr>
          <p:cNvSpPr/>
          <p:nvPr/>
        </p:nvSpPr>
        <p:spPr>
          <a:xfrm>
            <a:off x="2626920" y="3515194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3A377-5612-2E64-5FAA-DD679B24B9B9}"/>
              </a:ext>
            </a:extLst>
          </p:cNvPr>
          <p:cNvSpPr/>
          <p:nvPr/>
        </p:nvSpPr>
        <p:spPr>
          <a:xfrm>
            <a:off x="2626920" y="4419126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3101D9-36CE-3CE7-075E-043BF48613BD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4278387" y="2736729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837199-F80F-8192-2A10-8DD326D04CF0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3826421" y="3188695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9D2632-CEC2-5180-DC4F-4C818D2722F5}"/>
              </a:ext>
            </a:extLst>
          </p:cNvPr>
          <p:cNvSpPr/>
          <p:nvPr/>
        </p:nvSpPr>
        <p:spPr>
          <a:xfrm>
            <a:off x="6906676" y="5196365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B6A5FA-A3E2-CBCB-1354-19640805192F}"/>
              </a:ext>
            </a:extLst>
          </p:cNvPr>
          <p:cNvCxnSpPr>
            <a:cxnSpLocks/>
            <a:stCxn id="11" idx="2"/>
            <a:endCxn id="23" idx="1"/>
          </p:cNvCxnSpPr>
          <p:nvPr/>
        </p:nvCxnSpPr>
        <p:spPr>
          <a:xfrm rot="16200000" flipH="1">
            <a:off x="4976767" y="3468866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F8BB537-5E3F-0CDA-EC2A-F48BE47D53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5671" y="2277831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2535A1-DB4B-3D8A-E9FE-C045B89AC581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 flipV="1">
            <a:off x="4519259" y="2462147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9AB38E-9875-58D4-C7BB-1F0C6B41E1B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636847" y="2546969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D4B92DD-2AFA-40D7-D5FB-D99A5AC0081C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608899" y="4072494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E634949-B0B1-7975-CC98-EF7663650BCB}"/>
              </a:ext>
            </a:extLst>
          </p:cNvPr>
          <p:cNvSpPr/>
          <p:nvPr/>
        </p:nvSpPr>
        <p:spPr>
          <a:xfrm>
            <a:off x="5996798" y="3556538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65B0B4-991C-D9A6-CB45-FA309D6A0CC5}"/>
              </a:ext>
            </a:extLst>
          </p:cNvPr>
          <p:cNvSpPr/>
          <p:nvPr/>
        </p:nvSpPr>
        <p:spPr>
          <a:xfrm>
            <a:off x="7406551" y="3562673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8FF4F-CF4C-EF1C-D88C-F3ABBF04449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278831" y="2548672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B22497-291B-EC3B-568D-9D31180314C6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938427" y="3967493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8F02C1D-12E6-BBCA-D1DE-2BE55B495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8744" y="3955982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ED620E-8C5E-6CA0-AC77-232FA54F5586}"/>
              </a:ext>
            </a:extLst>
          </p:cNvPr>
          <p:cNvCxnSpPr>
            <a:cxnSpLocks/>
          </p:cNvCxnSpPr>
          <p:nvPr/>
        </p:nvCxnSpPr>
        <p:spPr>
          <a:xfrm rot="10800000">
            <a:off x="3828742" y="3836798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32BE0A-A020-D739-91C2-DB6938048A46}"/>
              </a:ext>
            </a:extLst>
          </p:cNvPr>
          <p:cNvSpPr txBox="1"/>
          <p:nvPr/>
        </p:nvSpPr>
        <p:spPr>
          <a:xfrm>
            <a:off x="5576303" y="2163698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0CCCDC-85AD-6419-A3C3-F24F59F57242}"/>
              </a:ext>
            </a:extLst>
          </p:cNvPr>
          <p:cNvSpPr txBox="1"/>
          <p:nvPr/>
        </p:nvSpPr>
        <p:spPr>
          <a:xfrm>
            <a:off x="3191821" y="3954126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83B2A-C8A5-7D87-4A09-DB2335D2D096}"/>
              </a:ext>
            </a:extLst>
          </p:cNvPr>
          <p:cNvSpPr txBox="1"/>
          <p:nvPr/>
        </p:nvSpPr>
        <p:spPr>
          <a:xfrm>
            <a:off x="7577679" y="4056838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37" y="20633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1237562" y="35662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694981" y="17863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19" y="50944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1202443" y="47655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756322" y="50922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963425" y="38277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1C33B-52B3-5CA1-DCDD-5AFD669B9EF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2017418" y="4316491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769893A-1D31-75CE-CBB6-1FC4F19E0A2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003638" y="3717605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9257364" y="4080224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10757811" y="1877604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9694062" y="2839641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11021156" y="3096230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 flipH="1">
            <a:off x="11200047" y="2294503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10136299" y="2078325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11198038" y="2430140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0921" y="3612748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9967862" y="3146581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23" idx="3"/>
            <a:endCxn id="112" idx="2"/>
          </p:cNvCxnSpPr>
          <p:nvPr/>
        </p:nvCxnSpPr>
        <p:spPr>
          <a:xfrm flipV="1">
            <a:off x="8558861" y="4385013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</p:cNvCxnSpPr>
          <p:nvPr/>
        </p:nvCxnSpPr>
        <p:spPr>
          <a:xfrm rot="5400000">
            <a:off x="8763102" y="4491706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13FE385-168C-28FA-FFAE-D7B47332D5F5}"/>
              </a:ext>
            </a:extLst>
          </p:cNvPr>
          <p:cNvCxnSpPr>
            <a:cxnSpLocks/>
          </p:cNvCxnSpPr>
          <p:nvPr/>
        </p:nvCxnSpPr>
        <p:spPr>
          <a:xfrm flipH="1">
            <a:off x="7123807" y="3612748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11202227" y="3518613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11021156" y="3835219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>
            <a:off x="10578536" y="2981490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endCxn id="150" idx="1"/>
          </p:cNvCxnSpPr>
          <p:nvPr/>
        </p:nvCxnSpPr>
        <p:spPr>
          <a:xfrm rot="16200000" flipH="1">
            <a:off x="10245552" y="3275059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9430658" y="1295258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action emulation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694981" y="12205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053272" y="6130621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951826" y="6096069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342085" y="597865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425581" y="600393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125531" y="6145204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390699" y="602209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390675" y="6166941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7692742" y="6031256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430658" y="614520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694062" y="600393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E2142F1-2715-1BEA-CAD3-CF550B8D898A}"/>
              </a:ext>
            </a:extLst>
          </p:cNvPr>
          <p:cNvCxnSpPr>
            <a:cxnSpLocks/>
          </p:cNvCxnSpPr>
          <p:nvPr/>
        </p:nvCxnSpPr>
        <p:spPr>
          <a:xfrm>
            <a:off x="7051017" y="3961358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FE3935-8B32-E464-74C4-EE6BE2D81B46}"/>
              </a:ext>
            </a:extLst>
          </p:cNvPr>
          <p:cNvCxnSpPr>
            <a:cxnSpLocks/>
          </p:cNvCxnSpPr>
          <p:nvPr/>
        </p:nvCxnSpPr>
        <p:spPr>
          <a:xfrm>
            <a:off x="8328129" y="4050662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248B0A-C34F-BA44-BD16-9805838B5DC0}"/>
              </a:ext>
            </a:extLst>
          </p:cNvPr>
          <p:cNvSpPr/>
          <p:nvPr/>
        </p:nvSpPr>
        <p:spPr>
          <a:xfrm>
            <a:off x="3232448" y="3111150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F53A701-84D5-16A5-6A32-FB5496006A1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4339697" y="3258493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E6E9E59-CF00-F3BA-4735-BC973C25DDD6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3216287" y="2541364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1805</Words>
  <Application>Microsoft Office PowerPoint</Application>
  <PresentationFormat>Widescreen</PresentationFormat>
  <Paragraphs>471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120</cp:revision>
  <dcterms:created xsi:type="dcterms:W3CDTF">2023-10-19T02:43:42Z</dcterms:created>
  <dcterms:modified xsi:type="dcterms:W3CDTF">2024-09-15T07:08:25Z</dcterms:modified>
</cp:coreProperties>
</file>