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>
            <a:off x="5274900" y="2397648"/>
            <a:ext cx="1234104" cy="1153516"/>
          </a:xfrm>
          <a:prstGeom prst="bentConnector3">
            <a:avLst>
              <a:gd name="adj1" fmla="val 100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1329</Words>
  <Application>Microsoft Office PowerPoint</Application>
  <PresentationFormat>Widescreen</PresentationFormat>
  <Paragraphs>333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97</cp:revision>
  <dcterms:created xsi:type="dcterms:W3CDTF">2023-10-19T02:43:42Z</dcterms:created>
  <dcterms:modified xsi:type="dcterms:W3CDTF">2023-12-17T08:38:08Z</dcterms:modified>
</cp:coreProperties>
</file>