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2" r:id="rId3"/>
    <p:sldId id="30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114AD-C1C6-CA39-919F-1094348E0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4A825-8422-5E5D-0F23-04A19000D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5D34B-52C7-6E7D-4B40-991C13631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9B24-8C9A-4065-B398-5B8315357CEA}" type="datetimeFigureOut">
              <a:rPr lang="en-SG" smtClean="0"/>
              <a:t>25/9/2024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AD1C1-EB1C-CB72-7E37-55ED4A7C7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CFF0F-76F1-A96A-E039-981B5B588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7EF1-EFC8-4A1C-A865-5AF6394354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582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3E8D4-599E-3D97-8D87-FA2503F4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E297E-6A1B-CC86-6D94-D8CB14FC1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87FF8-A8D7-3139-672E-1C729ABB8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9B24-8C9A-4065-B398-5B8315357CEA}" type="datetimeFigureOut">
              <a:rPr lang="en-SG" smtClean="0"/>
              <a:t>25/9/2024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A6B99-91F8-D956-72D9-762A81B2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AB5A2-41AB-F41C-8894-4C68F3E0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7EF1-EFC8-4A1C-A865-5AF6394354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646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F44B97-394D-B32E-B96E-9D1D26F9E2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85200-D33F-303C-9401-A40106E0C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0EC92-7F4B-AD09-9EC0-D864022B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9B24-8C9A-4065-B398-5B8315357CEA}" type="datetimeFigureOut">
              <a:rPr lang="en-SG" smtClean="0"/>
              <a:t>25/9/2024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E6CD3-134E-F674-22BC-C740DC794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A4EFF-7EEC-46C6-1E25-65B20F049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7EF1-EFC8-4A1C-A865-5AF6394354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233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A829-C42A-7ED8-AC9F-C6FB77EC9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5F766-CCB1-B28B-08BF-7C67D28D1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419CF-6A71-A681-9558-EE3B59BFB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9B24-8C9A-4065-B398-5B8315357CEA}" type="datetimeFigureOut">
              <a:rPr lang="en-SG" smtClean="0"/>
              <a:t>25/9/2024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43AE5-B767-203E-E5CE-7B58DCF1F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F6016-9E8A-6322-A939-86D15B65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7EF1-EFC8-4A1C-A865-5AF6394354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085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B0C9E-69BB-2006-DB2E-115E05254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B10A0-97CF-ACC6-E867-27078EA49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F54CA-67D6-9EC9-6F60-512ABF8F5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9B24-8C9A-4065-B398-5B8315357CEA}" type="datetimeFigureOut">
              <a:rPr lang="en-SG" smtClean="0"/>
              <a:t>25/9/2024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DE8AB-C4AE-B73E-E6F5-4BC958D3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53830-258B-2604-628C-7CE81D941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7EF1-EFC8-4A1C-A865-5AF6394354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882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443F2-8426-EEBA-48FA-948A32944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C799D-187E-A292-3F2A-F3CD7C726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48A00-4311-620E-2F52-BA1CCF22B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75988-4E87-CFA1-8B1C-E9E59CF2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9B24-8C9A-4065-B398-5B8315357CEA}" type="datetimeFigureOut">
              <a:rPr lang="en-SG" smtClean="0"/>
              <a:t>25/9/2024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38DCD-C7D4-D976-B7CB-41C92413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4636F-98C2-F4AF-A680-2DBD39DE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7EF1-EFC8-4A1C-A865-5AF6394354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3919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BDDF-F5DE-E27A-221E-58AE0E6B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0B1C3-7FC4-48BE-26EB-3BEFF7C00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8CB58-C08D-406F-6393-C4418FFCB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00C778-BFCE-87FA-B0FB-FFF8A7B6D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AD8E0-7A3A-B38B-E348-1C19AF3E5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DC52AE-A6AC-DDC5-A098-5F2D983F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9B24-8C9A-4065-B398-5B8315357CEA}" type="datetimeFigureOut">
              <a:rPr lang="en-SG" smtClean="0"/>
              <a:t>25/9/2024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62E0CA-DE04-B521-94C5-FCDC356C4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81EFD-6A00-EC60-9EE7-8A81AC60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7EF1-EFC8-4A1C-A865-5AF6394354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988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8BEA5-DC3B-4D45-8D3D-E6CB3458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0C7CB-C85E-1D2E-35BD-631B517B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9B24-8C9A-4065-B398-5B8315357CEA}" type="datetimeFigureOut">
              <a:rPr lang="en-SG" smtClean="0"/>
              <a:t>25/9/2024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6D4E11-3C3D-3B80-DCBF-A160F8F87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5920D-5DA0-78E1-EF2C-F21ACD31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7EF1-EFC8-4A1C-A865-5AF6394354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689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00698B-CC72-3600-99FE-394E65D4E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9B24-8C9A-4065-B398-5B8315357CEA}" type="datetimeFigureOut">
              <a:rPr lang="en-SG" smtClean="0"/>
              <a:t>25/9/2024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E77E61-0B6B-3074-E2D3-CB6EE3E3C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3D63A-5ACA-5204-4B21-DC3B6F5B2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7EF1-EFC8-4A1C-A865-5AF6394354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301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72E1-CFA6-8940-2382-9648AB5E5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347C0-863F-6215-3564-403C966EA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4B3F0-30C5-2ED9-E221-87E7DA448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29299-6FE9-2017-7889-1D315B23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9B24-8C9A-4065-B398-5B8315357CEA}" type="datetimeFigureOut">
              <a:rPr lang="en-SG" smtClean="0"/>
              <a:t>25/9/2024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4C14B-7687-935A-B73B-126F40D3A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162F6-6D60-F802-D1DF-E5EC9690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7EF1-EFC8-4A1C-A865-5AF6394354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9141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0AB0-9C16-9A5C-CB81-656C9BE0E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38A716-96A1-7A65-3B98-E29FEAF0CF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F4819-9F33-3C70-1757-123B0E3F3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E7EB4-377E-E0A1-C9FB-5221E6B84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9B24-8C9A-4065-B398-5B8315357CEA}" type="datetimeFigureOut">
              <a:rPr lang="en-SG" smtClean="0"/>
              <a:t>25/9/2024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103D3-DE63-9936-786D-AAA9B3159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95673-D509-5AF2-8603-70DA0BDE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7EF1-EFC8-4A1C-A865-5AF6394354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2044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4CAB49-1238-CD48-9372-D522088B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D62CE-10F4-59CA-C8BE-D0A2D2F52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67ECD-A638-AF43-B857-677CD7AC0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859B24-8C9A-4065-B398-5B8315357CEA}" type="datetimeFigureOut">
              <a:rPr lang="en-SG" smtClean="0"/>
              <a:t>25/9/2024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43A86-C28E-B8CC-CF33-F25C397388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F98B6-0EB4-AA70-A749-B9B8AFBD6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C27EF1-EFC8-4A1C-A865-5AF6394354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93231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1801C7-F19D-5A21-077B-2B006A728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845" y="2548283"/>
            <a:ext cx="1190634" cy="1091414"/>
          </a:xfrm>
          <a:prstGeom prst="rect">
            <a:avLst/>
          </a:prstGeom>
        </p:spPr>
      </p:pic>
      <p:pic>
        <p:nvPicPr>
          <p:cNvPr id="6" name="Picture 5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987BEAB8-7CF6-E1DF-5F07-BC7905C7E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205" y="3105912"/>
            <a:ext cx="501153" cy="42096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F7F05DC8-BE11-8864-700C-06CC271120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08561" y="2964922"/>
            <a:ext cx="666005" cy="55944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5220F436-A7DD-6363-7753-46A73B632CCC}"/>
              </a:ext>
            </a:extLst>
          </p:cNvPr>
          <p:cNvSpPr/>
          <p:nvPr/>
        </p:nvSpPr>
        <p:spPr>
          <a:xfrm rot="989087" flipH="1">
            <a:off x="4152617" y="2245350"/>
            <a:ext cx="1323229" cy="472046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1FA291E3-819E-7290-4907-37BE49C3A822}"/>
              </a:ext>
            </a:extLst>
          </p:cNvPr>
          <p:cNvSpPr/>
          <p:nvPr/>
        </p:nvSpPr>
        <p:spPr>
          <a:xfrm rot="10800000" flipH="1">
            <a:off x="4546638" y="3624049"/>
            <a:ext cx="761272" cy="236393"/>
          </a:xfrm>
          <a:prstGeom prst="curved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CA58F1-E780-D448-4238-98A68906E584}"/>
              </a:ext>
            </a:extLst>
          </p:cNvPr>
          <p:cNvCxnSpPr>
            <a:cxnSpLocks/>
          </p:cNvCxnSpPr>
          <p:nvPr/>
        </p:nvCxnSpPr>
        <p:spPr>
          <a:xfrm flipV="1">
            <a:off x="4467479" y="2964922"/>
            <a:ext cx="741082" cy="25228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4ECD3A-7F7D-DA83-AA0E-E7778CFD6079}"/>
              </a:ext>
            </a:extLst>
          </p:cNvPr>
          <p:cNvCxnSpPr>
            <a:cxnSpLocks/>
          </p:cNvCxnSpPr>
          <p:nvPr/>
        </p:nvCxnSpPr>
        <p:spPr>
          <a:xfrm>
            <a:off x="4467479" y="3214883"/>
            <a:ext cx="741082" cy="27019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7D6998-B818-E635-E87A-FAC74530A489}"/>
              </a:ext>
            </a:extLst>
          </p:cNvPr>
          <p:cNvCxnSpPr>
            <a:cxnSpLocks/>
          </p:cNvCxnSpPr>
          <p:nvPr/>
        </p:nvCxnSpPr>
        <p:spPr>
          <a:xfrm flipH="1" flipV="1">
            <a:off x="4467479" y="2588271"/>
            <a:ext cx="877450" cy="559444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B2156D-3608-B763-25C3-B3F2E2EF3E37}"/>
              </a:ext>
            </a:extLst>
          </p:cNvPr>
          <p:cNvCxnSpPr>
            <a:cxnSpLocks/>
          </p:cNvCxnSpPr>
          <p:nvPr/>
        </p:nvCxnSpPr>
        <p:spPr>
          <a:xfrm flipH="1">
            <a:off x="4626869" y="3155539"/>
            <a:ext cx="746544" cy="329537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0BC1085-BB64-D55B-3F15-E19EBEEB307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43358" y="2338920"/>
            <a:ext cx="610303" cy="559444"/>
          </a:xfrm>
          <a:prstGeom prst="rect">
            <a:avLst/>
          </a:prstGeom>
        </p:spPr>
      </p:pic>
      <p:pic>
        <p:nvPicPr>
          <p:cNvPr id="15" name="Picture 14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27092D45-2FC5-07A0-4647-0E0E18464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888" y="2655916"/>
            <a:ext cx="358182" cy="3008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1323D94-C058-0DB3-6FF2-ECD0A019F8D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325497" y="2338920"/>
            <a:ext cx="610303" cy="559444"/>
          </a:xfrm>
          <a:prstGeom prst="rect">
            <a:avLst/>
          </a:prstGeom>
        </p:spPr>
      </p:pic>
      <p:pic>
        <p:nvPicPr>
          <p:cNvPr id="17" name="Picture 16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EFAC3F20-F5D9-FC92-C785-3319C183B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890" y="2687608"/>
            <a:ext cx="358182" cy="3008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CE2FCDC-6CA0-6947-21A6-DB621708D7A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65631" y="3540284"/>
            <a:ext cx="610303" cy="559444"/>
          </a:xfrm>
          <a:prstGeom prst="rect">
            <a:avLst/>
          </a:prstGeom>
        </p:spPr>
      </p:pic>
      <p:pic>
        <p:nvPicPr>
          <p:cNvPr id="19" name="Picture 18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A0F9C487-281E-3139-FF97-693C2070F7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782" y="3429138"/>
            <a:ext cx="358182" cy="3008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C40A17-E4F1-A01A-27AE-E0EAECE9343A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7607070" y="2806352"/>
            <a:ext cx="356970" cy="77322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0F0E46-0EA4-6C2E-7EC7-75030F871967}"/>
              </a:ext>
            </a:extLst>
          </p:cNvPr>
          <p:cNvCxnSpPr>
            <a:cxnSpLocks/>
          </p:cNvCxnSpPr>
          <p:nvPr/>
        </p:nvCxnSpPr>
        <p:spPr>
          <a:xfrm flipV="1">
            <a:off x="7615268" y="2402284"/>
            <a:ext cx="1776865" cy="28532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CF3D232-BAD8-E14F-97C4-ABB85527247D}"/>
              </a:ext>
            </a:extLst>
          </p:cNvPr>
          <p:cNvCxnSpPr>
            <a:cxnSpLocks/>
          </p:cNvCxnSpPr>
          <p:nvPr/>
        </p:nvCxnSpPr>
        <p:spPr>
          <a:xfrm flipH="1" flipV="1">
            <a:off x="7553661" y="2402284"/>
            <a:ext cx="1075303" cy="1026854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DAE5E40-9C47-6095-6AE6-9A1AD41B381A}"/>
              </a:ext>
            </a:extLst>
          </p:cNvPr>
          <p:cNvCxnSpPr>
            <a:cxnSpLocks/>
          </p:cNvCxnSpPr>
          <p:nvPr/>
        </p:nvCxnSpPr>
        <p:spPr>
          <a:xfrm flipV="1">
            <a:off x="8637162" y="2402284"/>
            <a:ext cx="680137" cy="1026854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E870E3C-EFB5-D4AC-551E-43560AA94EE4}"/>
              </a:ext>
            </a:extLst>
          </p:cNvPr>
          <p:cNvCxnSpPr>
            <a:cxnSpLocks/>
          </p:cNvCxnSpPr>
          <p:nvPr/>
        </p:nvCxnSpPr>
        <p:spPr>
          <a:xfrm flipH="1" flipV="1">
            <a:off x="7559491" y="2402284"/>
            <a:ext cx="1679776" cy="285324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093BCC6-D2B4-CE06-69F2-8645C5602D97}"/>
              </a:ext>
            </a:extLst>
          </p:cNvPr>
          <p:cNvCxnSpPr>
            <a:cxnSpLocks/>
          </p:cNvCxnSpPr>
          <p:nvPr/>
        </p:nvCxnSpPr>
        <p:spPr>
          <a:xfrm flipH="1">
            <a:off x="7988663" y="2698662"/>
            <a:ext cx="1283804" cy="841622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B402C6E-F447-FF7A-31C8-6AF7E886AF4C}"/>
              </a:ext>
            </a:extLst>
          </p:cNvPr>
          <p:cNvCxnSpPr>
            <a:stCxn id="19" idx="3"/>
            <a:endCxn id="16" idx="3"/>
          </p:cNvCxnSpPr>
          <p:nvPr/>
        </p:nvCxnSpPr>
        <p:spPr>
          <a:xfrm flipV="1">
            <a:off x="8628964" y="2618642"/>
            <a:ext cx="1306836" cy="960932"/>
          </a:xfrm>
          <a:prstGeom prst="bentConnector3">
            <a:avLst>
              <a:gd name="adj1" fmla="val 11749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54AF66E-CC3D-B435-F6AC-6F99FC1C265B}"/>
              </a:ext>
            </a:extLst>
          </p:cNvPr>
          <p:cNvCxnSpPr>
            <a:cxnSpLocks/>
            <a:stCxn id="19" idx="2"/>
            <a:endCxn id="14" idx="1"/>
          </p:cNvCxnSpPr>
          <p:nvPr/>
        </p:nvCxnSpPr>
        <p:spPr>
          <a:xfrm rot="5400000" flipH="1">
            <a:off x="7140932" y="2421069"/>
            <a:ext cx="1111368" cy="1506515"/>
          </a:xfrm>
          <a:prstGeom prst="bentConnector4">
            <a:avLst>
              <a:gd name="adj1" fmla="val -20569"/>
              <a:gd name="adj2" fmla="val 11517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00D8D3B6-B9BC-80E3-86E5-C9BEBBA2EB02}"/>
              </a:ext>
            </a:extLst>
          </p:cNvPr>
          <p:cNvCxnSpPr>
            <a:stCxn id="15" idx="2"/>
            <a:endCxn id="18" idx="1"/>
          </p:cNvCxnSpPr>
          <p:nvPr/>
        </p:nvCxnSpPr>
        <p:spPr>
          <a:xfrm rot="16200000" flipH="1">
            <a:off x="7265196" y="3119571"/>
            <a:ext cx="863218" cy="53765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B1E86F3-7087-F5D5-EC76-42AD60573BE5}"/>
              </a:ext>
            </a:extLst>
          </p:cNvPr>
          <p:cNvCxnSpPr>
            <a:cxnSpLocks/>
            <a:stCxn id="15" idx="0"/>
            <a:endCxn id="16" idx="0"/>
          </p:cNvCxnSpPr>
          <p:nvPr/>
        </p:nvCxnSpPr>
        <p:spPr>
          <a:xfrm rot="5400000" flipH="1" flipV="1">
            <a:off x="8370816" y="1396083"/>
            <a:ext cx="316996" cy="2202670"/>
          </a:xfrm>
          <a:prstGeom prst="bentConnector3">
            <a:avLst>
              <a:gd name="adj1" fmla="val 17211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BEB4460-F280-197E-3A91-5049F0C9AF4B}"/>
              </a:ext>
            </a:extLst>
          </p:cNvPr>
          <p:cNvCxnSpPr>
            <a:stCxn id="17" idx="2"/>
            <a:endCxn id="18" idx="3"/>
          </p:cNvCxnSpPr>
          <p:nvPr/>
        </p:nvCxnSpPr>
        <p:spPr>
          <a:xfrm rot="5400000">
            <a:off x="8593695" y="2970720"/>
            <a:ext cx="831526" cy="867047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27EC328-45FC-AC85-48D2-EFE3AD1E2844}"/>
              </a:ext>
            </a:extLst>
          </p:cNvPr>
          <p:cNvCxnSpPr>
            <a:cxnSpLocks/>
            <a:stCxn id="17" idx="0"/>
            <a:endCxn id="14" idx="0"/>
          </p:cNvCxnSpPr>
          <p:nvPr/>
        </p:nvCxnSpPr>
        <p:spPr>
          <a:xfrm rot="16200000" flipV="1">
            <a:off x="8171402" y="1416028"/>
            <a:ext cx="348688" cy="2194471"/>
          </a:xfrm>
          <a:prstGeom prst="bentConnector3">
            <a:avLst>
              <a:gd name="adj1" fmla="val 215386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C4959D2-6068-115E-1CA2-0621E2D8CFCB}"/>
              </a:ext>
            </a:extLst>
          </p:cNvPr>
          <p:cNvSpPr txBox="1"/>
          <p:nvPr/>
        </p:nvSpPr>
        <p:spPr>
          <a:xfrm>
            <a:off x="3228675" y="3571794"/>
            <a:ext cx="1362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bind watch dog</a:t>
            </a:r>
            <a:endParaRPr lang="en-SG" sz="12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43EBFF-E849-2D97-B375-B060215C0BEE}"/>
              </a:ext>
            </a:extLst>
          </p:cNvPr>
          <p:cNvSpPr txBox="1"/>
          <p:nvPr/>
        </p:nvSpPr>
        <p:spPr>
          <a:xfrm>
            <a:off x="6450540" y="2125285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Program 1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423BA6-9F23-69D3-B4BC-E8A7734EFEB2}"/>
              </a:ext>
            </a:extLst>
          </p:cNvPr>
          <p:cNvSpPr txBox="1"/>
          <p:nvPr/>
        </p:nvSpPr>
        <p:spPr>
          <a:xfrm>
            <a:off x="8529314" y="3859280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Program 2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A2A812-5853-9C2B-7D20-40E999CC323E}"/>
              </a:ext>
            </a:extLst>
          </p:cNvPr>
          <p:cNvSpPr txBox="1"/>
          <p:nvPr/>
        </p:nvSpPr>
        <p:spPr>
          <a:xfrm>
            <a:off x="9686426" y="2122519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Program 3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04C195-A0E9-3392-D890-EAF129DE9342}"/>
              </a:ext>
            </a:extLst>
          </p:cNvPr>
          <p:cNvSpPr txBox="1"/>
          <p:nvPr/>
        </p:nvSpPr>
        <p:spPr>
          <a:xfrm>
            <a:off x="3020834" y="2137257"/>
            <a:ext cx="1362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Self Protection : </a:t>
            </a:r>
            <a:endParaRPr lang="en-SG" sz="12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F44F6E-CDA4-5946-8FAD-DAD1898F90C2}"/>
              </a:ext>
            </a:extLst>
          </p:cNvPr>
          <p:cNvSpPr txBox="1"/>
          <p:nvPr/>
        </p:nvSpPr>
        <p:spPr>
          <a:xfrm>
            <a:off x="5837827" y="1878607"/>
            <a:ext cx="1362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Protection chain : </a:t>
            </a:r>
            <a:endParaRPr lang="en-SG" sz="1200" b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83A5918-C181-4BAA-9918-32BC918D6956}"/>
              </a:ext>
            </a:extLst>
          </p:cNvPr>
          <p:cNvCxnSpPr>
            <a:cxnSpLocks/>
          </p:cNvCxnSpPr>
          <p:nvPr/>
        </p:nvCxnSpPr>
        <p:spPr>
          <a:xfrm flipH="1">
            <a:off x="1240606" y="3397186"/>
            <a:ext cx="475626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AEBF0CC2-A240-4977-A99A-8D8E3ADB8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100" y="2330169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073ED00-F1C3-F995-9A92-445D3B569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826" y="2783389"/>
            <a:ext cx="503187" cy="461255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A98D70B-301E-3DE3-4090-8E00322EE6E3}"/>
              </a:ext>
            </a:extLst>
          </p:cNvPr>
          <p:cNvCxnSpPr>
            <a:cxnSpLocks/>
          </p:cNvCxnSpPr>
          <p:nvPr/>
        </p:nvCxnSpPr>
        <p:spPr>
          <a:xfrm flipH="1">
            <a:off x="1254662" y="3607761"/>
            <a:ext cx="475626" cy="0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rrow: Curved Down 41">
            <a:extLst>
              <a:ext uri="{FF2B5EF4-FFF2-40B4-BE49-F238E27FC236}">
                <a16:creationId xmlns:a16="http://schemas.microsoft.com/office/drawing/2014/main" id="{5F7D0FCD-BA74-60E6-2663-CE6BDF2FDEBF}"/>
              </a:ext>
            </a:extLst>
          </p:cNvPr>
          <p:cNvSpPr/>
          <p:nvPr/>
        </p:nvSpPr>
        <p:spPr>
          <a:xfrm rot="10800000" flipH="1">
            <a:off x="1270395" y="3746564"/>
            <a:ext cx="432387" cy="138697"/>
          </a:xfrm>
          <a:prstGeom prst="curved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B0F853-ACF9-94FB-8631-D7235D0C275F}"/>
              </a:ext>
            </a:extLst>
          </p:cNvPr>
          <p:cNvSpPr txBox="1"/>
          <p:nvPr/>
        </p:nvSpPr>
        <p:spPr>
          <a:xfrm>
            <a:off x="1782237" y="2398044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Watchdog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C9EE77C-6F6A-68B3-F94F-12C0D919E060}"/>
              </a:ext>
            </a:extLst>
          </p:cNvPr>
          <p:cNvSpPr txBox="1"/>
          <p:nvPr/>
        </p:nvSpPr>
        <p:spPr>
          <a:xfrm>
            <a:off x="1768710" y="2842474"/>
            <a:ext cx="9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Program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5E9F636-887B-9A36-8525-7F64543464DD}"/>
              </a:ext>
            </a:extLst>
          </p:cNvPr>
          <p:cNvSpPr txBox="1"/>
          <p:nvPr/>
        </p:nvSpPr>
        <p:spPr>
          <a:xfrm>
            <a:off x="1771075" y="3243153"/>
            <a:ext cx="1101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Monitor flow 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1E914B9-F451-7E85-6C1F-727B42045AF4}"/>
              </a:ext>
            </a:extLst>
          </p:cNvPr>
          <p:cNvSpPr txBox="1"/>
          <p:nvPr/>
        </p:nvSpPr>
        <p:spPr>
          <a:xfrm>
            <a:off x="1777715" y="3511413"/>
            <a:ext cx="1101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Execution recovery flow 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5CEA1C-B307-7313-EA47-A662085F93B0}"/>
              </a:ext>
            </a:extLst>
          </p:cNvPr>
          <p:cNvSpPr/>
          <p:nvPr/>
        </p:nvSpPr>
        <p:spPr>
          <a:xfrm>
            <a:off x="821062" y="1606048"/>
            <a:ext cx="9695565" cy="25408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BB85A3-8EF5-8274-65A1-9C9DBC56F0A3}"/>
              </a:ext>
            </a:extLst>
          </p:cNvPr>
          <p:cNvSpPr txBox="1"/>
          <p:nvPr/>
        </p:nvSpPr>
        <p:spPr>
          <a:xfrm>
            <a:off x="937505" y="1663452"/>
            <a:ext cx="308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Process Protect Watchdog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817311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C329E35D-AECD-9466-0331-F67E849C5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37" y="3699430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D70A3703-7FB2-7DD5-311D-60EB0E7E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36" y="4283368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F7A4CD-335F-3D11-9D50-88020625A20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851478" y="4067923"/>
            <a:ext cx="1" cy="215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1E7382-5476-176D-3F61-EE41F5914198}"/>
              </a:ext>
            </a:extLst>
          </p:cNvPr>
          <p:cNvCxnSpPr>
            <a:cxnSpLocks/>
          </p:cNvCxnSpPr>
          <p:nvPr/>
        </p:nvCxnSpPr>
        <p:spPr>
          <a:xfrm>
            <a:off x="1070819" y="3883676"/>
            <a:ext cx="45302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182D6C7C-A18B-1724-D10E-AAF42046B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925" y="3699429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0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0D1DBA7C-7272-40A9-186E-D06D1CEFE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924" y="4252168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4D6CFF-23E7-A447-446F-1C3E8FAE4C0B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1744266" y="4067922"/>
            <a:ext cx="1" cy="184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4E7AE4-4D20-FE1B-C40C-C84FF9052970}"/>
              </a:ext>
            </a:extLst>
          </p:cNvPr>
          <p:cNvCxnSpPr>
            <a:cxnSpLocks/>
          </p:cNvCxnSpPr>
          <p:nvPr/>
        </p:nvCxnSpPr>
        <p:spPr>
          <a:xfrm>
            <a:off x="1963607" y="3883675"/>
            <a:ext cx="45302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075C0B0B-A735-F9BA-FB74-A2BBE317C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711" y="3699430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5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E93FE926-24D8-5288-FD0D-6FFF6B6CA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710" y="4283368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6C89D3-2897-ECB3-F335-0B088FD5BF90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flipH="1">
            <a:off x="2637052" y="4067923"/>
            <a:ext cx="1" cy="215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FD41FE-7686-A6D9-EE8B-DB3CF78C6D1E}"/>
              </a:ext>
            </a:extLst>
          </p:cNvPr>
          <p:cNvCxnSpPr>
            <a:cxnSpLocks/>
          </p:cNvCxnSpPr>
          <p:nvPr/>
        </p:nvCxnSpPr>
        <p:spPr>
          <a:xfrm>
            <a:off x="2856393" y="3883676"/>
            <a:ext cx="45302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01B7FEC5-31E4-E96A-F941-6B9BC6FCC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96" y="3699428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0699A96-BA41-FE9A-7429-280E045D53D3}"/>
              </a:ext>
            </a:extLst>
          </p:cNvPr>
          <p:cNvCxnSpPr/>
          <p:nvPr/>
        </p:nvCxnSpPr>
        <p:spPr>
          <a:xfrm flipH="1">
            <a:off x="3478493" y="4067923"/>
            <a:ext cx="1" cy="215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B6A95AB6-A706-A342-CDF4-AC64BE2CC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414" y="4259572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A116FEE-E2EB-15FF-0A4A-ACCA6B3847C8}"/>
              </a:ext>
            </a:extLst>
          </p:cNvPr>
          <p:cNvCxnSpPr>
            <a:stCxn id="28" idx="0"/>
            <a:endCxn id="4" idx="0"/>
          </p:cNvCxnSpPr>
          <p:nvPr/>
        </p:nvCxnSpPr>
        <p:spPr>
          <a:xfrm rot="16200000" flipH="1" flipV="1">
            <a:off x="2190658" y="2360249"/>
            <a:ext cx="2" cy="2678359"/>
          </a:xfrm>
          <a:prstGeom prst="bentConnector3">
            <a:avLst>
              <a:gd name="adj1" fmla="val -1143000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39FCD3F2-11CD-CF7B-83E0-7271FDF7F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459" y="4138358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4" name="Picture 33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E6FF16DD-5712-C978-F062-B8F31A23A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555" y="3505789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5" name="Picture 34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B830D166-7007-FF83-C4FC-C8EBA7FA9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556" y="4804660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6" name="Picture 35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3215E3F8-5B71-EEFC-8CBB-DDDA9DD2C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062" y="4122073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4B4EDFD-9294-8487-12FF-E72DC392AD0E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4859142" y="4306320"/>
            <a:ext cx="1433920" cy="426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BFE5890-CDE7-C9CD-E975-0F7D93CEA2FF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4859142" y="4322605"/>
            <a:ext cx="524414" cy="66630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8926775-101E-4F5D-D026-CA6FE51932B1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 flipV="1">
            <a:off x="4859142" y="3690036"/>
            <a:ext cx="524413" cy="63256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AC9BA77-F308-7AD6-97FC-475E8A512E8A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5602897" y="3874282"/>
            <a:ext cx="1" cy="930378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2C510E6-A13B-A2E1-BA11-B73120B80C33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>
          <a:xfrm>
            <a:off x="5822238" y="3690036"/>
            <a:ext cx="690166" cy="43203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DECD70B-86BE-0869-7A87-D6847A03585F}"/>
              </a:ext>
            </a:extLst>
          </p:cNvPr>
          <p:cNvCxnSpPr>
            <a:cxnSpLocks/>
            <a:stCxn id="35" idx="3"/>
            <a:endCxn id="36" idx="2"/>
          </p:cNvCxnSpPr>
          <p:nvPr/>
        </p:nvCxnSpPr>
        <p:spPr>
          <a:xfrm flipV="1">
            <a:off x="5822239" y="4490566"/>
            <a:ext cx="690165" cy="49834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3686D18-5E3C-57A0-75E1-6C0CC74536E2}"/>
              </a:ext>
            </a:extLst>
          </p:cNvPr>
          <p:cNvCxnSpPr>
            <a:cxnSpLocks/>
          </p:cNvCxnSpPr>
          <p:nvPr/>
        </p:nvCxnSpPr>
        <p:spPr>
          <a:xfrm flipH="1">
            <a:off x="4859141" y="3588246"/>
            <a:ext cx="470824" cy="56102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F0423F2-4048-B9CC-2386-AFE6AE436AA1}"/>
              </a:ext>
            </a:extLst>
          </p:cNvPr>
          <p:cNvCxnSpPr>
            <a:cxnSpLocks/>
          </p:cNvCxnSpPr>
          <p:nvPr/>
        </p:nvCxnSpPr>
        <p:spPr>
          <a:xfrm flipH="1" flipV="1">
            <a:off x="4859141" y="4528291"/>
            <a:ext cx="470824" cy="5948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DEDCD02-C96F-BCC1-98EC-87D833214342}"/>
              </a:ext>
            </a:extLst>
          </p:cNvPr>
          <p:cNvCxnSpPr>
            <a:cxnSpLocks/>
          </p:cNvCxnSpPr>
          <p:nvPr/>
        </p:nvCxnSpPr>
        <p:spPr>
          <a:xfrm flipH="1">
            <a:off x="4928803" y="4436167"/>
            <a:ext cx="1364259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C3DD641-B3F0-E933-046D-55771630F531}"/>
              </a:ext>
            </a:extLst>
          </p:cNvPr>
          <p:cNvCxnSpPr>
            <a:cxnSpLocks/>
          </p:cNvCxnSpPr>
          <p:nvPr/>
        </p:nvCxnSpPr>
        <p:spPr>
          <a:xfrm flipV="1">
            <a:off x="5718722" y="3868759"/>
            <a:ext cx="0" cy="93590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9007A7E-74A5-A0BD-6E26-FED4FA6AD46E}"/>
              </a:ext>
            </a:extLst>
          </p:cNvPr>
          <p:cNvCxnSpPr>
            <a:cxnSpLocks/>
          </p:cNvCxnSpPr>
          <p:nvPr/>
        </p:nvCxnSpPr>
        <p:spPr>
          <a:xfrm flipH="1" flipV="1">
            <a:off x="5840224" y="3580895"/>
            <a:ext cx="672179" cy="42542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04D38E3-0655-1B41-7851-425F1CC78194}"/>
              </a:ext>
            </a:extLst>
          </p:cNvPr>
          <p:cNvCxnSpPr>
            <a:cxnSpLocks/>
          </p:cNvCxnSpPr>
          <p:nvPr/>
        </p:nvCxnSpPr>
        <p:spPr>
          <a:xfrm flipH="1">
            <a:off x="5895087" y="4577765"/>
            <a:ext cx="636573" cy="48133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90944191-B900-A1E0-5122-4DB602596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710" y="3628990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76A542F0-2AEE-80B5-F87E-DB390CF69319}"/>
              </a:ext>
            </a:extLst>
          </p:cNvPr>
          <p:cNvCxnSpPr>
            <a:stCxn id="34" idx="3"/>
            <a:endCxn id="77" idx="1"/>
          </p:cNvCxnSpPr>
          <p:nvPr/>
        </p:nvCxnSpPr>
        <p:spPr>
          <a:xfrm>
            <a:off x="5822238" y="3690036"/>
            <a:ext cx="1210472" cy="1582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445A20D6-7BFC-D128-E7B3-84441C6EFF3C}"/>
              </a:ext>
            </a:extLst>
          </p:cNvPr>
          <p:cNvCxnSpPr>
            <a:cxnSpLocks/>
            <a:stCxn id="36" idx="3"/>
            <a:endCxn id="77" idx="2"/>
          </p:cNvCxnSpPr>
          <p:nvPr/>
        </p:nvCxnSpPr>
        <p:spPr>
          <a:xfrm flipV="1">
            <a:off x="6731745" y="4067673"/>
            <a:ext cx="520307" cy="2386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D40BFC52-00E6-637B-D628-FC5D6259EB16}"/>
              </a:ext>
            </a:extLst>
          </p:cNvPr>
          <p:cNvCxnSpPr>
            <a:cxnSpLocks/>
            <a:stCxn id="35" idx="3"/>
            <a:endCxn id="77" idx="3"/>
          </p:cNvCxnSpPr>
          <p:nvPr/>
        </p:nvCxnSpPr>
        <p:spPr>
          <a:xfrm flipV="1">
            <a:off x="5822239" y="3848332"/>
            <a:ext cx="1649154" cy="1140575"/>
          </a:xfrm>
          <a:prstGeom prst="bentConnector3">
            <a:avLst>
              <a:gd name="adj1" fmla="val 1138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2D2A2876-B8AD-F843-8BF6-DD4DF8D124F9}"/>
              </a:ext>
            </a:extLst>
          </p:cNvPr>
          <p:cNvCxnSpPr>
            <a:cxnSpLocks/>
            <a:stCxn id="33" idx="0"/>
            <a:endCxn id="77" idx="0"/>
          </p:cNvCxnSpPr>
          <p:nvPr/>
        </p:nvCxnSpPr>
        <p:spPr>
          <a:xfrm rot="5400000" flipH="1" flipV="1">
            <a:off x="5691242" y="2577549"/>
            <a:ext cx="509368" cy="2612251"/>
          </a:xfrm>
          <a:prstGeom prst="bentConnector3">
            <a:avLst>
              <a:gd name="adj1" fmla="val 1448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1" name="Picture 90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24C78D95-F64A-D9E4-7DDA-C2A6400F0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22" y="3954111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2" name="Picture 91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65621C38-E41D-B826-9AED-0E15FB66F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623" y="3932585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3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54761F2F-2F36-17B3-F3F5-6D2F78057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457" y="4544826"/>
            <a:ext cx="438683" cy="4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93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2E3D2017-E61B-0A61-4E29-836FA09BB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458" y="3244753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5" name="Picture 94" descr="A dog and shield with eye and shield symbol&#10;&#10;Description automatically generated">
            <a:extLst>
              <a:ext uri="{FF2B5EF4-FFF2-40B4-BE49-F238E27FC236}">
                <a16:creationId xmlns:a16="http://schemas.microsoft.com/office/drawing/2014/main" id="{53A15CD3-971F-4B22-8C90-8642F6374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780" y="3937452"/>
            <a:ext cx="438683" cy="3684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6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43216AD8-7E5E-75DC-9F99-055CE0C9E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118" y="4506852"/>
            <a:ext cx="438684" cy="43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4B8015A-D66C-E948-48C4-60AFF1E426DB}"/>
              </a:ext>
            </a:extLst>
          </p:cNvPr>
          <p:cNvCxnSpPr>
            <a:cxnSpLocks/>
            <a:stCxn id="91" idx="0"/>
          </p:cNvCxnSpPr>
          <p:nvPr/>
        </p:nvCxnSpPr>
        <p:spPr>
          <a:xfrm flipV="1">
            <a:off x="8647464" y="3475220"/>
            <a:ext cx="372290" cy="47889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F59B2BC-D6F6-84A5-242E-8617B08B927F}"/>
              </a:ext>
            </a:extLst>
          </p:cNvPr>
          <p:cNvCxnSpPr>
            <a:cxnSpLocks/>
          </p:cNvCxnSpPr>
          <p:nvPr/>
        </p:nvCxnSpPr>
        <p:spPr>
          <a:xfrm flipH="1">
            <a:off x="8830720" y="3624009"/>
            <a:ext cx="245887" cy="30857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90126DE-2EC5-80A8-1443-D8710A354B39}"/>
              </a:ext>
            </a:extLst>
          </p:cNvPr>
          <p:cNvCxnSpPr>
            <a:cxnSpLocks/>
            <a:stCxn id="91" idx="3"/>
            <a:endCxn id="92" idx="1"/>
          </p:cNvCxnSpPr>
          <p:nvPr/>
        </p:nvCxnSpPr>
        <p:spPr>
          <a:xfrm flipV="1">
            <a:off x="8866805" y="4116832"/>
            <a:ext cx="1121818" cy="2152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769ADC7-B3ED-A596-D3A2-1AFEF33BB702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8738944" y="4350766"/>
            <a:ext cx="515855" cy="19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3E9FB8F-1335-110F-A98D-1777203EC672}"/>
              </a:ext>
            </a:extLst>
          </p:cNvPr>
          <p:cNvCxnSpPr>
            <a:cxnSpLocks/>
            <a:stCxn id="94" idx="2"/>
            <a:endCxn id="93" idx="0"/>
          </p:cNvCxnSpPr>
          <p:nvPr/>
        </p:nvCxnSpPr>
        <p:spPr>
          <a:xfrm flipH="1">
            <a:off x="9254799" y="3613246"/>
            <a:ext cx="1" cy="931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636A490-B525-FE9D-26BA-614CF7662795}"/>
              </a:ext>
            </a:extLst>
          </p:cNvPr>
          <p:cNvCxnSpPr>
            <a:cxnSpLocks/>
            <a:stCxn id="94" idx="3"/>
            <a:endCxn id="92" idx="0"/>
          </p:cNvCxnSpPr>
          <p:nvPr/>
        </p:nvCxnSpPr>
        <p:spPr>
          <a:xfrm>
            <a:off x="9474141" y="3429000"/>
            <a:ext cx="733824" cy="50358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F7C49F5-4D74-A8F7-C1BC-A1A6652C2AFF}"/>
              </a:ext>
            </a:extLst>
          </p:cNvPr>
          <p:cNvCxnSpPr>
            <a:cxnSpLocks/>
            <a:stCxn id="92" idx="2"/>
            <a:endCxn id="96" idx="0"/>
          </p:cNvCxnSpPr>
          <p:nvPr/>
        </p:nvCxnSpPr>
        <p:spPr>
          <a:xfrm flipH="1">
            <a:off x="10167460" y="4301078"/>
            <a:ext cx="0" cy="205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DEA18107-9145-8B01-1048-7C9392705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780" y="4502709"/>
            <a:ext cx="438684" cy="43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1C37B57-4671-4D2E-9748-1B1EB2B1502C}"/>
              </a:ext>
            </a:extLst>
          </p:cNvPr>
          <p:cNvCxnSpPr>
            <a:cxnSpLocks/>
          </p:cNvCxnSpPr>
          <p:nvPr/>
        </p:nvCxnSpPr>
        <p:spPr>
          <a:xfrm flipH="1">
            <a:off x="11185121" y="4322604"/>
            <a:ext cx="0" cy="205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1035092-90F9-4954-9709-A3A6CADCB465}"/>
              </a:ext>
            </a:extLst>
          </p:cNvPr>
          <p:cNvCxnSpPr>
            <a:cxnSpLocks/>
            <a:endCxn id="95" idx="1"/>
          </p:cNvCxnSpPr>
          <p:nvPr/>
        </p:nvCxnSpPr>
        <p:spPr>
          <a:xfrm>
            <a:off x="10466844" y="4106155"/>
            <a:ext cx="498936" cy="155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B843D970-502B-D793-BF3D-5B6A12B65029}"/>
              </a:ext>
            </a:extLst>
          </p:cNvPr>
          <p:cNvCxnSpPr>
            <a:cxnSpLocks/>
            <a:stCxn id="95" idx="0"/>
            <a:endCxn id="94" idx="3"/>
          </p:cNvCxnSpPr>
          <p:nvPr/>
        </p:nvCxnSpPr>
        <p:spPr>
          <a:xfrm rot="16200000" flipV="1">
            <a:off x="10075406" y="2827735"/>
            <a:ext cx="508452" cy="1710981"/>
          </a:xfrm>
          <a:prstGeom prst="bentConnector2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C3EBE24-229D-4B52-DAB6-51CA3AA30BEE}"/>
              </a:ext>
            </a:extLst>
          </p:cNvPr>
          <p:cNvCxnSpPr>
            <a:cxnSpLocks/>
          </p:cNvCxnSpPr>
          <p:nvPr/>
        </p:nvCxnSpPr>
        <p:spPr>
          <a:xfrm>
            <a:off x="771978" y="5134744"/>
            <a:ext cx="453021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D735C8A8-210D-0480-1D9F-B7FD881845E6}"/>
              </a:ext>
            </a:extLst>
          </p:cNvPr>
          <p:cNvSpPr txBox="1"/>
          <p:nvPr/>
        </p:nvSpPr>
        <p:spPr>
          <a:xfrm>
            <a:off x="1252943" y="4996244"/>
            <a:ext cx="1218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Protect process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966B72B-B6D7-2984-B43B-E5FB1E49AD1E}"/>
              </a:ext>
            </a:extLst>
          </p:cNvPr>
          <p:cNvCxnSpPr>
            <a:cxnSpLocks/>
          </p:cNvCxnSpPr>
          <p:nvPr/>
        </p:nvCxnSpPr>
        <p:spPr>
          <a:xfrm>
            <a:off x="2649660" y="5134743"/>
            <a:ext cx="362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02E663F2-C8D5-0602-CB9C-3EC9A04AF62E}"/>
              </a:ext>
            </a:extLst>
          </p:cNvPr>
          <p:cNvSpPr txBox="1"/>
          <p:nvPr/>
        </p:nvSpPr>
        <p:spPr>
          <a:xfrm>
            <a:off x="3012954" y="4996243"/>
            <a:ext cx="1470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Record file access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B1C73D2-4097-17D9-43EE-885FA37EC3C1}"/>
              </a:ext>
            </a:extLst>
          </p:cNvPr>
          <p:cNvSpPr txBox="1"/>
          <p:nvPr/>
        </p:nvSpPr>
        <p:spPr>
          <a:xfrm>
            <a:off x="624969" y="2889017"/>
            <a:ext cx="2853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Protect Chain Type: Ring / Line 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D9FA1F-62DF-C8E2-6CF6-F34B9527FF4C}"/>
              </a:ext>
            </a:extLst>
          </p:cNvPr>
          <p:cNvSpPr txBox="1"/>
          <p:nvPr/>
        </p:nvSpPr>
        <p:spPr>
          <a:xfrm>
            <a:off x="4599426" y="2876583"/>
            <a:ext cx="2238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Protect Chain Type: Star shape 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064C7C7-48D2-8E02-520B-143807E826B6}"/>
              </a:ext>
            </a:extLst>
          </p:cNvPr>
          <p:cNvSpPr txBox="1"/>
          <p:nvPr/>
        </p:nvSpPr>
        <p:spPr>
          <a:xfrm>
            <a:off x="8652328" y="2881594"/>
            <a:ext cx="2238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Protect Chain Type: Mixed</a:t>
            </a:r>
          </a:p>
        </p:txBody>
      </p:sp>
    </p:spTree>
    <p:extLst>
      <p:ext uri="{BB962C8B-B14F-4D97-AF65-F5344CB8AC3E}">
        <p14:creationId xmlns:p14="http://schemas.microsoft.com/office/powerpoint/2010/main" val="3098780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087989-F382-9F38-22B8-092F91C25030}"/>
              </a:ext>
            </a:extLst>
          </p:cNvPr>
          <p:cNvSpPr/>
          <p:nvPr/>
        </p:nvSpPr>
        <p:spPr>
          <a:xfrm>
            <a:off x="2132451" y="2154170"/>
            <a:ext cx="1140823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Init the process watchdog</a:t>
            </a:r>
            <a:endParaRPr lang="en-SG" sz="11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F58877-8E0C-1971-FEDD-4DDF15443474}"/>
              </a:ext>
            </a:extLst>
          </p:cNvPr>
          <p:cNvCxnSpPr/>
          <p:nvPr/>
        </p:nvCxnSpPr>
        <p:spPr>
          <a:xfrm>
            <a:off x="5006833" y="268549"/>
            <a:ext cx="0" cy="646747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A5599A1-CB7C-DC04-7B8C-238539A1B2F1}"/>
              </a:ext>
            </a:extLst>
          </p:cNvPr>
          <p:cNvSpPr txBox="1"/>
          <p:nvPr/>
        </p:nvSpPr>
        <p:spPr>
          <a:xfrm>
            <a:off x="349208" y="483060"/>
            <a:ext cx="2825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Program hook with the watch dog</a:t>
            </a:r>
          </a:p>
        </p:txBody>
      </p:sp>
      <p:pic>
        <p:nvPicPr>
          <p:cNvPr id="1026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D57B9730-446A-070F-339A-8C1D8EB74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688" y="2330209"/>
            <a:ext cx="564759" cy="56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334108-55FB-C250-33D6-4DA42ECCBF6C}"/>
              </a:ext>
            </a:extLst>
          </p:cNvPr>
          <p:cNvSpPr txBox="1"/>
          <p:nvPr/>
        </p:nvSpPr>
        <p:spPr>
          <a:xfrm>
            <a:off x="3833636" y="1764844"/>
            <a:ext cx="111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Load/create the process ID record file</a:t>
            </a:r>
            <a:endParaRPr lang="en-SG" sz="12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F2294A-3CB4-97D1-2E5D-6DC17DFC82AC}"/>
              </a:ext>
            </a:extLst>
          </p:cNvPr>
          <p:cNvCxnSpPr>
            <a:cxnSpLocks/>
          </p:cNvCxnSpPr>
          <p:nvPr/>
        </p:nvCxnSpPr>
        <p:spPr>
          <a:xfrm>
            <a:off x="2636879" y="2567389"/>
            <a:ext cx="0" cy="521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9A3E3FA-6DCC-3A70-9A14-8B3AC16AD5C2}"/>
              </a:ext>
            </a:extLst>
          </p:cNvPr>
          <p:cNvSpPr/>
          <p:nvPr/>
        </p:nvSpPr>
        <p:spPr>
          <a:xfrm>
            <a:off x="2136343" y="3100433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Target execution monitor loop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EDD87A-3B2B-7549-88E4-919214B62F28}"/>
              </a:ext>
            </a:extLst>
          </p:cNvPr>
          <p:cNvSpPr/>
          <p:nvPr/>
        </p:nvSpPr>
        <p:spPr>
          <a:xfrm>
            <a:off x="6372838" y="1887711"/>
            <a:ext cx="1507686" cy="374298"/>
          </a:xfrm>
          <a:prstGeom prst="rect">
            <a:avLst/>
          </a:prstGeom>
          <a:solidFill>
            <a:srgbClr val="7030A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Watchdog start in new background process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654722-8B04-C0DD-A34F-69842F3B6DFB}"/>
              </a:ext>
            </a:extLst>
          </p:cNvPr>
          <p:cNvSpPr/>
          <p:nvPr/>
        </p:nvSpPr>
        <p:spPr>
          <a:xfrm>
            <a:off x="6370648" y="2562170"/>
            <a:ext cx="1814148" cy="25136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Init the process watchdog</a:t>
            </a:r>
            <a:endParaRPr lang="en-SG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364A23-188E-7C7A-91E8-E2193F0F9663}"/>
              </a:ext>
            </a:extLst>
          </p:cNvPr>
          <p:cNvSpPr/>
          <p:nvPr/>
        </p:nvSpPr>
        <p:spPr>
          <a:xfrm>
            <a:off x="2600333" y="3779000"/>
            <a:ext cx="1189694" cy="410084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execute normal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A47A9D-347A-935B-E32B-BA431A459DF5}"/>
              </a:ext>
            </a:extLst>
          </p:cNvPr>
          <p:cNvSpPr txBox="1"/>
          <p:nvPr/>
        </p:nvSpPr>
        <p:spPr>
          <a:xfrm>
            <a:off x="823464" y="232087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339462-56F7-E00E-7FA4-0BFF19914700}"/>
              </a:ext>
            </a:extLst>
          </p:cNvPr>
          <p:cNvSpPr txBox="1"/>
          <p:nvPr/>
        </p:nvSpPr>
        <p:spPr>
          <a:xfrm>
            <a:off x="1531814" y="1673656"/>
            <a:ext cx="110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Watchdog sub-thread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59D0D2A-6C8C-E1B7-F44D-868F1658ECFA}"/>
              </a:ext>
            </a:extLst>
          </p:cNvPr>
          <p:cNvCxnSpPr>
            <a:cxnSpLocks/>
            <a:stCxn id="63" idx="0"/>
          </p:cNvCxnSpPr>
          <p:nvPr/>
        </p:nvCxnSpPr>
        <p:spPr>
          <a:xfrm rot="5400000" flipH="1" flipV="1">
            <a:off x="2793871" y="3256472"/>
            <a:ext cx="2063751" cy="1340745"/>
          </a:xfrm>
          <a:prstGeom prst="bentConnector3">
            <a:avLst>
              <a:gd name="adj1" fmla="val 91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EC2979-E69D-6343-85D1-ACA0AA20F1DA}"/>
              </a:ext>
            </a:extLst>
          </p:cNvPr>
          <p:cNvSpPr txBox="1"/>
          <p:nvPr/>
        </p:nvSpPr>
        <p:spPr>
          <a:xfrm>
            <a:off x="3806334" y="3132615"/>
            <a:ext cx="10383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Update new target’s </a:t>
            </a:r>
            <a:r>
              <a:rPr lang="en-US" sz="1100" dirty="0" err="1"/>
              <a:t>Pid</a:t>
            </a:r>
            <a:r>
              <a:rPr lang="en-US" sz="1100" dirty="0"/>
              <a:t> in record file</a:t>
            </a:r>
            <a:endParaRPr lang="en-SG" sz="11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F59141-1A70-2776-4FEB-903F5E7C3AAF}"/>
              </a:ext>
            </a:extLst>
          </p:cNvPr>
          <p:cNvCxnSpPr>
            <a:cxnSpLocks/>
          </p:cNvCxnSpPr>
          <p:nvPr/>
        </p:nvCxnSpPr>
        <p:spPr>
          <a:xfrm>
            <a:off x="7107634" y="2240231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968E2E1-5607-54A3-8682-428CBB5C4C91}"/>
              </a:ext>
            </a:extLst>
          </p:cNvPr>
          <p:cNvCxnSpPr>
            <a:cxnSpLocks/>
            <a:stCxn id="1079" idx="3"/>
            <a:endCxn id="2" idx="0"/>
          </p:cNvCxnSpPr>
          <p:nvPr/>
        </p:nvCxnSpPr>
        <p:spPr>
          <a:xfrm flipH="1" flipV="1">
            <a:off x="1252698" y="1222686"/>
            <a:ext cx="6735433" cy="3957079"/>
          </a:xfrm>
          <a:prstGeom prst="bentConnector4">
            <a:avLst>
              <a:gd name="adj1" fmla="val -7919"/>
              <a:gd name="adj2" fmla="val 105777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4DEE419-205D-3712-152F-2A141B4091C5}"/>
              </a:ext>
            </a:extLst>
          </p:cNvPr>
          <p:cNvSpPr txBox="1"/>
          <p:nvPr/>
        </p:nvSpPr>
        <p:spPr>
          <a:xfrm>
            <a:off x="4584842" y="111430"/>
            <a:ext cx="893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72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∞</a:t>
            </a:r>
            <a:endParaRPr lang="en-SG" sz="7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CD135F-B3CC-CAA6-FD57-25AEBBE24564}"/>
              </a:ext>
            </a:extLst>
          </p:cNvPr>
          <p:cNvSpPr/>
          <p:nvPr/>
        </p:nvSpPr>
        <p:spPr>
          <a:xfrm>
            <a:off x="740824" y="1222686"/>
            <a:ext cx="1023748" cy="37653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Program Init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4F1F195-50ED-7C17-2B99-9A1C7C80E345}"/>
              </a:ext>
            </a:extLst>
          </p:cNvPr>
          <p:cNvCxnSpPr>
            <a:cxnSpLocks/>
          </p:cNvCxnSpPr>
          <p:nvPr/>
        </p:nvCxnSpPr>
        <p:spPr>
          <a:xfrm>
            <a:off x="1242905" y="1617884"/>
            <a:ext cx="0" cy="262799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DFB3A8B-875E-1FCD-26B3-801BF53A174C}"/>
              </a:ext>
            </a:extLst>
          </p:cNvPr>
          <p:cNvSpPr/>
          <p:nvPr/>
        </p:nvSpPr>
        <p:spPr>
          <a:xfrm>
            <a:off x="719715" y="4283575"/>
            <a:ext cx="1129762" cy="37653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Program main function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6B6061B-7519-61A2-7FAC-B6863D52B6CB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1764572" y="1410953"/>
            <a:ext cx="367879" cy="9418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BBBD14-71B6-8D8E-93E6-299AB639F9F0}"/>
              </a:ext>
            </a:extLst>
          </p:cNvPr>
          <p:cNvCxnSpPr>
            <a:cxnSpLocks/>
          </p:cNvCxnSpPr>
          <p:nvPr/>
        </p:nvCxnSpPr>
        <p:spPr>
          <a:xfrm flipH="1">
            <a:off x="2741316" y="3502287"/>
            <a:ext cx="0" cy="25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C8BCA53-8EDF-E00F-B4E9-18EB5307EAF6}"/>
              </a:ext>
            </a:extLst>
          </p:cNvPr>
          <p:cNvCxnSpPr>
            <a:cxnSpLocks/>
            <a:endCxn id="17" idx="3"/>
          </p:cNvCxnSpPr>
          <p:nvPr/>
        </p:nvCxnSpPr>
        <p:spPr>
          <a:xfrm rot="16200000" flipV="1">
            <a:off x="3229038" y="3416328"/>
            <a:ext cx="455035" cy="2205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AE30316D-540D-B9A6-A662-542E3D065957}"/>
              </a:ext>
            </a:extLst>
          </p:cNvPr>
          <p:cNvSpPr/>
          <p:nvPr/>
        </p:nvSpPr>
        <p:spPr>
          <a:xfrm>
            <a:off x="2378666" y="4365818"/>
            <a:ext cx="1631892" cy="258949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process killed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EE191E4-3CC6-D679-C985-395D3A1B9165}"/>
              </a:ext>
            </a:extLst>
          </p:cNvPr>
          <p:cNvCxnSpPr>
            <a:cxnSpLocks/>
          </p:cNvCxnSpPr>
          <p:nvPr/>
        </p:nvCxnSpPr>
        <p:spPr>
          <a:xfrm>
            <a:off x="2491256" y="3526594"/>
            <a:ext cx="0" cy="81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AADD718-6EF5-56F4-C763-FB9C9DEC8A92}"/>
              </a:ext>
            </a:extLst>
          </p:cNvPr>
          <p:cNvCxnSpPr>
            <a:cxnSpLocks/>
          </p:cNvCxnSpPr>
          <p:nvPr/>
        </p:nvCxnSpPr>
        <p:spPr>
          <a:xfrm>
            <a:off x="3042769" y="4638080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B2690A60-D365-3846-0741-924ACCFC6621}"/>
              </a:ext>
            </a:extLst>
          </p:cNvPr>
          <p:cNvSpPr/>
          <p:nvPr/>
        </p:nvSpPr>
        <p:spPr>
          <a:xfrm>
            <a:off x="2363094" y="4958719"/>
            <a:ext cx="1584560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Re-run target in new independent process</a:t>
            </a:r>
          </a:p>
        </p:txBody>
      </p:sp>
      <p:cxnSp>
        <p:nvCxnSpPr>
          <p:cNvPr id="1025" name="Connector: Elbow 1024">
            <a:extLst>
              <a:ext uri="{FF2B5EF4-FFF2-40B4-BE49-F238E27FC236}">
                <a16:creationId xmlns:a16="http://schemas.microsoft.com/office/drawing/2014/main" id="{7CB106B2-D43E-161C-EC1A-3122B4DBC366}"/>
              </a:ext>
            </a:extLst>
          </p:cNvPr>
          <p:cNvCxnSpPr>
            <a:cxnSpLocks/>
            <a:stCxn id="63" idx="3"/>
            <a:endCxn id="26" idx="1"/>
          </p:cNvCxnSpPr>
          <p:nvPr/>
        </p:nvCxnSpPr>
        <p:spPr>
          <a:xfrm flipV="1">
            <a:off x="3947654" y="2074860"/>
            <a:ext cx="2425184" cy="3082502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7D3DACAF-34CA-E0F9-E478-FE47A1912622}"/>
              </a:ext>
            </a:extLst>
          </p:cNvPr>
          <p:cNvCxnSpPr>
            <a:cxnSpLocks/>
          </p:cNvCxnSpPr>
          <p:nvPr/>
        </p:nvCxnSpPr>
        <p:spPr>
          <a:xfrm>
            <a:off x="3042769" y="5356004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03520E5E-C8B3-94FE-AA2B-3F93205AFA91}"/>
              </a:ext>
            </a:extLst>
          </p:cNvPr>
          <p:cNvSpPr/>
          <p:nvPr/>
        </p:nvSpPr>
        <p:spPr>
          <a:xfrm>
            <a:off x="2363094" y="5669148"/>
            <a:ext cx="1342391" cy="258949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file deleted 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50DC2D7-414C-1CC1-931B-4F3830DCB2A2}"/>
              </a:ext>
            </a:extLst>
          </p:cNvPr>
          <p:cNvSpPr/>
          <p:nvPr/>
        </p:nvSpPr>
        <p:spPr>
          <a:xfrm>
            <a:off x="2363094" y="6161303"/>
            <a:ext cx="1203725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Recover file from backup zip</a:t>
            </a:r>
          </a:p>
        </p:txBody>
      </p: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71309A42-EFC7-7A0F-092E-2FC2AD6C820F}"/>
              </a:ext>
            </a:extLst>
          </p:cNvPr>
          <p:cNvCxnSpPr>
            <a:cxnSpLocks/>
          </p:cNvCxnSpPr>
          <p:nvPr/>
        </p:nvCxnSpPr>
        <p:spPr>
          <a:xfrm>
            <a:off x="3042769" y="5928097"/>
            <a:ext cx="0" cy="23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0" name="Picture 1039">
            <a:extLst>
              <a:ext uri="{FF2B5EF4-FFF2-40B4-BE49-F238E27FC236}">
                <a16:creationId xmlns:a16="http://schemas.microsoft.com/office/drawing/2014/main" id="{7F39E944-81A1-85C6-9FD5-CBBBF96D6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855" y="6181693"/>
            <a:ext cx="342305" cy="376535"/>
          </a:xfrm>
          <a:prstGeom prst="rect">
            <a:avLst/>
          </a:prstGeom>
        </p:spPr>
      </p:pic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E112B80E-175C-CEDF-7720-12AC6A551F42}"/>
              </a:ext>
            </a:extLst>
          </p:cNvPr>
          <p:cNvCxnSpPr>
            <a:stCxn id="1040" idx="3"/>
            <a:endCxn id="1033" idx="1"/>
          </p:cNvCxnSpPr>
          <p:nvPr/>
        </p:nvCxnSpPr>
        <p:spPr>
          <a:xfrm flipV="1">
            <a:off x="2122160" y="6359946"/>
            <a:ext cx="240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Connector: Elbow 1046">
            <a:extLst>
              <a:ext uri="{FF2B5EF4-FFF2-40B4-BE49-F238E27FC236}">
                <a16:creationId xmlns:a16="http://schemas.microsoft.com/office/drawing/2014/main" id="{EEE05296-8DB5-6755-4911-032A4DE53D9A}"/>
              </a:ext>
            </a:extLst>
          </p:cNvPr>
          <p:cNvCxnSpPr>
            <a:cxnSpLocks/>
            <a:stCxn id="1033" idx="3"/>
          </p:cNvCxnSpPr>
          <p:nvPr/>
        </p:nvCxnSpPr>
        <p:spPr>
          <a:xfrm flipV="1">
            <a:off x="3566819" y="5356004"/>
            <a:ext cx="290184" cy="10039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BE665B94-3CA4-F21E-0491-F8A6F8F5181C}"/>
              </a:ext>
            </a:extLst>
          </p:cNvPr>
          <p:cNvSpPr txBox="1"/>
          <p:nvPr/>
        </p:nvSpPr>
        <p:spPr>
          <a:xfrm>
            <a:off x="3833636" y="5739783"/>
            <a:ext cx="968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Target recovered 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E18C8A1F-897E-9322-0500-9D1A001649F2}"/>
              </a:ext>
            </a:extLst>
          </p:cNvPr>
          <p:cNvSpPr txBox="1"/>
          <p:nvPr/>
        </p:nvSpPr>
        <p:spPr>
          <a:xfrm>
            <a:off x="5905848" y="520405"/>
            <a:ext cx="2825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New started watch dog</a:t>
            </a: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89966265-F136-6D75-A891-88CFE5EDD0A3}"/>
              </a:ext>
            </a:extLst>
          </p:cNvPr>
          <p:cNvSpPr/>
          <p:nvPr/>
        </p:nvSpPr>
        <p:spPr>
          <a:xfrm>
            <a:off x="6380844" y="3125686"/>
            <a:ext cx="1189694" cy="410084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rgbClr val="7030A0"/>
                </a:solidFill>
              </a:rPr>
              <a:t>Target execute normal </a:t>
            </a:r>
          </a:p>
        </p:txBody>
      </p:sp>
      <p:cxnSp>
        <p:nvCxnSpPr>
          <p:cNvPr id="1059" name="Straight Arrow Connector 1058">
            <a:extLst>
              <a:ext uri="{FF2B5EF4-FFF2-40B4-BE49-F238E27FC236}">
                <a16:creationId xmlns:a16="http://schemas.microsoft.com/office/drawing/2014/main" id="{E8D30EE9-4578-EE7F-4D8C-1867ACFD24F6}"/>
              </a:ext>
            </a:extLst>
          </p:cNvPr>
          <p:cNvCxnSpPr>
            <a:cxnSpLocks/>
          </p:cNvCxnSpPr>
          <p:nvPr/>
        </p:nvCxnSpPr>
        <p:spPr>
          <a:xfrm flipH="1">
            <a:off x="6618230" y="2828072"/>
            <a:ext cx="0" cy="25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0" name="Connector: Elbow 1059">
            <a:extLst>
              <a:ext uri="{FF2B5EF4-FFF2-40B4-BE49-F238E27FC236}">
                <a16:creationId xmlns:a16="http://schemas.microsoft.com/office/drawing/2014/main" id="{162AECB3-A120-8E73-B09A-D60AC6DFB249}"/>
              </a:ext>
            </a:extLst>
          </p:cNvPr>
          <p:cNvCxnSpPr>
            <a:cxnSpLocks/>
            <a:stCxn id="1058" idx="1"/>
            <a:endCxn id="27" idx="1"/>
          </p:cNvCxnSpPr>
          <p:nvPr/>
        </p:nvCxnSpPr>
        <p:spPr>
          <a:xfrm rot="10800000">
            <a:off x="6370648" y="2687850"/>
            <a:ext cx="10196" cy="642878"/>
          </a:xfrm>
          <a:prstGeom prst="bentConnector3">
            <a:avLst>
              <a:gd name="adj1" fmla="val 234205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A60D3388-1329-1B4C-0532-E9AC36B15920}"/>
              </a:ext>
            </a:extLst>
          </p:cNvPr>
          <p:cNvSpPr/>
          <p:nvPr/>
        </p:nvSpPr>
        <p:spPr>
          <a:xfrm>
            <a:off x="6370648" y="3685993"/>
            <a:ext cx="1631892" cy="258949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rgbClr val="7030A0"/>
                </a:solidFill>
              </a:rPr>
              <a:t>Target process killed</a:t>
            </a:r>
          </a:p>
        </p:txBody>
      </p: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B24A3199-2C61-C0C4-CAC2-04720E8504EB}"/>
              </a:ext>
            </a:extLst>
          </p:cNvPr>
          <p:cNvCxnSpPr>
            <a:cxnSpLocks/>
          </p:cNvCxnSpPr>
          <p:nvPr/>
        </p:nvCxnSpPr>
        <p:spPr>
          <a:xfrm>
            <a:off x="7739986" y="2838930"/>
            <a:ext cx="0" cy="81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Connector: Elbow 1064">
            <a:extLst>
              <a:ext uri="{FF2B5EF4-FFF2-40B4-BE49-F238E27FC236}">
                <a16:creationId xmlns:a16="http://schemas.microsoft.com/office/drawing/2014/main" id="{86469C1E-AB34-6822-D6BE-401A866F92DB}"/>
              </a:ext>
            </a:extLst>
          </p:cNvPr>
          <p:cNvCxnSpPr>
            <a:cxnSpLocks/>
            <a:stCxn id="1074" idx="1"/>
            <a:endCxn id="1026" idx="3"/>
          </p:cNvCxnSpPr>
          <p:nvPr/>
        </p:nvCxnSpPr>
        <p:spPr>
          <a:xfrm rot="10800000">
            <a:off x="4769448" y="2612589"/>
            <a:ext cx="1526517" cy="18740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F2AC2EF2-FA2C-81BC-4492-592B40EDCE5B}"/>
              </a:ext>
            </a:extLst>
          </p:cNvPr>
          <p:cNvCxnSpPr>
            <a:cxnSpLocks/>
          </p:cNvCxnSpPr>
          <p:nvPr/>
        </p:nvCxnSpPr>
        <p:spPr>
          <a:xfrm>
            <a:off x="6975639" y="3967345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4" name="Rectangle 1073">
            <a:extLst>
              <a:ext uri="{FF2B5EF4-FFF2-40B4-BE49-F238E27FC236}">
                <a16:creationId xmlns:a16="http://schemas.microsoft.com/office/drawing/2014/main" id="{084293DA-EE61-1B5C-96E8-EE1D39F1BFAE}"/>
              </a:ext>
            </a:extLst>
          </p:cNvPr>
          <p:cNvSpPr/>
          <p:nvPr/>
        </p:nvSpPr>
        <p:spPr>
          <a:xfrm>
            <a:off x="6295964" y="4287984"/>
            <a:ext cx="1584560" cy="3972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Re-run target in new independent process</a:t>
            </a:r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40473AE7-27B9-F6A0-EF60-E80FD1C7A7FE}"/>
              </a:ext>
            </a:extLst>
          </p:cNvPr>
          <p:cNvSpPr txBox="1"/>
          <p:nvPr/>
        </p:nvSpPr>
        <p:spPr>
          <a:xfrm>
            <a:off x="5499834" y="3834027"/>
            <a:ext cx="10383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Update new target’s </a:t>
            </a:r>
            <a:r>
              <a:rPr lang="en-US" sz="1100" dirty="0" err="1"/>
              <a:t>Pid</a:t>
            </a:r>
            <a:r>
              <a:rPr lang="en-US" sz="1100" dirty="0"/>
              <a:t> in record file</a:t>
            </a:r>
            <a:endParaRPr lang="en-SG" sz="1100" dirty="0"/>
          </a:p>
        </p:txBody>
      </p:sp>
      <p:cxnSp>
        <p:nvCxnSpPr>
          <p:cNvPr id="1078" name="Straight Arrow Connector 1077">
            <a:extLst>
              <a:ext uri="{FF2B5EF4-FFF2-40B4-BE49-F238E27FC236}">
                <a16:creationId xmlns:a16="http://schemas.microsoft.com/office/drawing/2014/main" id="{DFEC02DF-BEEE-57D7-1ADC-E7F6BCC976D7}"/>
              </a:ext>
            </a:extLst>
          </p:cNvPr>
          <p:cNvCxnSpPr>
            <a:cxnSpLocks/>
          </p:cNvCxnSpPr>
          <p:nvPr/>
        </p:nvCxnSpPr>
        <p:spPr>
          <a:xfrm>
            <a:off x="7083246" y="4660483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9" name="Rectangle 1078">
            <a:extLst>
              <a:ext uri="{FF2B5EF4-FFF2-40B4-BE49-F238E27FC236}">
                <a16:creationId xmlns:a16="http://schemas.microsoft.com/office/drawing/2014/main" id="{649AC6FB-8311-2866-7689-8F86549F521D}"/>
              </a:ext>
            </a:extLst>
          </p:cNvPr>
          <p:cNvSpPr/>
          <p:nvPr/>
        </p:nvSpPr>
        <p:spPr>
          <a:xfrm>
            <a:off x="6403571" y="4981122"/>
            <a:ext cx="1584560" cy="3972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Re-run target in new independent process</a:t>
            </a:r>
          </a:p>
        </p:txBody>
      </p:sp>
      <p:cxnSp>
        <p:nvCxnSpPr>
          <p:cNvPr id="1080" name="Straight Arrow Connector 1079">
            <a:extLst>
              <a:ext uri="{FF2B5EF4-FFF2-40B4-BE49-F238E27FC236}">
                <a16:creationId xmlns:a16="http://schemas.microsoft.com/office/drawing/2014/main" id="{A31A4FB0-E386-37C1-CC9F-7CB40EEF8272}"/>
              </a:ext>
            </a:extLst>
          </p:cNvPr>
          <p:cNvCxnSpPr>
            <a:cxnSpLocks/>
          </p:cNvCxnSpPr>
          <p:nvPr/>
        </p:nvCxnSpPr>
        <p:spPr>
          <a:xfrm>
            <a:off x="7083246" y="5378407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1" name="Rectangle 1080">
            <a:extLst>
              <a:ext uri="{FF2B5EF4-FFF2-40B4-BE49-F238E27FC236}">
                <a16:creationId xmlns:a16="http://schemas.microsoft.com/office/drawing/2014/main" id="{3AC974C0-8580-1458-EB72-09318E25032A}"/>
              </a:ext>
            </a:extLst>
          </p:cNvPr>
          <p:cNvSpPr/>
          <p:nvPr/>
        </p:nvSpPr>
        <p:spPr>
          <a:xfrm>
            <a:off x="6403571" y="5691551"/>
            <a:ext cx="1342391" cy="258949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file deleted </a:t>
            </a:r>
          </a:p>
        </p:txBody>
      </p:sp>
      <p:sp>
        <p:nvSpPr>
          <p:cNvPr id="1082" name="Rectangle 1081">
            <a:extLst>
              <a:ext uri="{FF2B5EF4-FFF2-40B4-BE49-F238E27FC236}">
                <a16:creationId xmlns:a16="http://schemas.microsoft.com/office/drawing/2014/main" id="{4052B177-2422-86C7-A4BB-8C387DCE56C4}"/>
              </a:ext>
            </a:extLst>
          </p:cNvPr>
          <p:cNvSpPr/>
          <p:nvPr/>
        </p:nvSpPr>
        <p:spPr>
          <a:xfrm>
            <a:off x="6403571" y="6183706"/>
            <a:ext cx="1203725" cy="3972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Recover file from backup zip</a:t>
            </a:r>
          </a:p>
        </p:txBody>
      </p:sp>
      <p:cxnSp>
        <p:nvCxnSpPr>
          <p:cNvPr id="1083" name="Straight Arrow Connector 1082">
            <a:extLst>
              <a:ext uri="{FF2B5EF4-FFF2-40B4-BE49-F238E27FC236}">
                <a16:creationId xmlns:a16="http://schemas.microsoft.com/office/drawing/2014/main" id="{41CC6579-82CE-A1CA-0B0A-1D4CCFFDD440}"/>
              </a:ext>
            </a:extLst>
          </p:cNvPr>
          <p:cNvCxnSpPr>
            <a:cxnSpLocks/>
          </p:cNvCxnSpPr>
          <p:nvPr/>
        </p:nvCxnSpPr>
        <p:spPr>
          <a:xfrm>
            <a:off x="7083246" y="5950500"/>
            <a:ext cx="0" cy="23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84" name="Picture 1083">
            <a:extLst>
              <a:ext uri="{FF2B5EF4-FFF2-40B4-BE49-F238E27FC236}">
                <a16:creationId xmlns:a16="http://schemas.microsoft.com/office/drawing/2014/main" id="{A365E9E3-2B6B-03E9-7653-E309291D1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332" y="6204096"/>
            <a:ext cx="342305" cy="376535"/>
          </a:xfrm>
          <a:prstGeom prst="rect">
            <a:avLst/>
          </a:prstGeom>
        </p:spPr>
      </p:pic>
      <p:cxnSp>
        <p:nvCxnSpPr>
          <p:cNvPr id="1085" name="Straight Arrow Connector 1084">
            <a:extLst>
              <a:ext uri="{FF2B5EF4-FFF2-40B4-BE49-F238E27FC236}">
                <a16:creationId xmlns:a16="http://schemas.microsoft.com/office/drawing/2014/main" id="{210B7F69-0642-879E-16EF-12733387E221}"/>
              </a:ext>
            </a:extLst>
          </p:cNvPr>
          <p:cNvCxnSpPr>
            <a:stCxn id="1084" idx="3"/>
            <a:endCxn id="1082" idx="1"/>
          </p:cNvCxnSpPr>
          <p:nvPr/>
        </p:nvCxnSpPr>
        <p:spPr>
          <a:xfrm flipV="1">
            <a:off x="6162637" y="6382349"/>
            <a:ext cx="240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Connector: Elbow 1085">
            <a:extLst>
              <a:ext uri="{FF2B5EF4-FFF2-40B4-BE49-F238E27FC236}">
                <a16:creationId xmlns:a16="http://schemas.microsoft.com/office/drawing/2014/main" id="{C7F88064-66FC-C8E5-246A-C4CA30CA56DB}"/>
              </a:ext>
            </a:extLst>
          </p:cNvPr>
          <p:cNvCxnSpPr>
            <a:cxnSpLocks/>
            <a:stCxn id="1082" idx="3"/>
          </p:cNvCxnSpPr>
          <p:nvPr/>
        </p:nvCxnSpPr>
        <p:spPr>
          <a:xfrm flipV="1">
            <a:off x="7607296" y="5378407"/>
            <a:ext cx="290184" cy="10039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7" name="TextBox 1086">
            <a:extLst>
              <a:ext uri="{FF2B5EF4-FFF2-40B4-BE49-F238E27FC236}">
                <a16:creationId xmlns:a16="http://schemas.microsoft.com/office/drawing/2014/main" id="{ED514F94-03DA-371A-402A-385BE308489C}"/>
              </a:ext>
            </a:extLst>
          </p:cNvPr>
          <p:cNvSpPr txBox="1"/>
          <p:nvPr/>
        </p:nvSpPr>
        <p:spPr>
          <a:xfrm>
            <a:off x="7874113" y="5762186"/>
            <a:ext cx="968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Target recovered </a:t>
            </a:r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F4148B91-2259-0FF0-3352-03E67D15D6AA}"/>
              </a:ext>
            </a:extLst>
          </p:cNvPr>
          <p:cNvSpPr txBox="1"/>
          <p:nvPr/>
        </p:nvSpPr>
        <p:spPr>
          <a:xfrm>
            <a:off x="4236062" y="4786917"/>
            <a:ext cx="11907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New process program execution call</a:t>
            </a:r>
          </a:p>
        </p:txBody>
      </p:sp>
      <p:sp>
        <p:nvSpPr>
          <p:cNvPr id="1092" name="TextBox 1091">
            <a:extLst>
              <a:ext uri="{FF2B5EF4-FFF2-40B4-BE49-F238E27FC236}">
                <a16:creationId xmlns:a16="http://schemas.microsoft.com/office/drawing/2014/main" id="{CB1004F8-B363-5D57-F346-DAED8CC235ED}"/>
              </a:ext>
            </a:extLst>
          </p:cNvPr>
          <p:cNvSpPr txBox="1"/>
          <p:nvPr/>
        </p:nvSpPr>
        <p:spPr>
          <a:xfrm>
            <a:off x="7402564" y="1125973"/>
            <a:ext cx="11907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New process program execution call</a:t>
            </a:r>
          </a:p>
        </p:txBody>
      </p:sp>
      <p:pic>
        <p:nvPicPr>
          <p:cNvPr id="1093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434BDA4D-DF9D-7CF8-5809-91143FD30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514" y="1482464"/>
            <a:ext cx="564759" cy="56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4" name="TextBox 1093">
            <a:extLst>
              <a:ext uri="{FF2B5EF4-FFF2-40B4-BE49-F238E27FC236}">
                <a16:creationId xmlns:a16="http://schemas.microsoft.com/office/drawing/2014/main" id="{D45FF0B8-4DBC-C22E-69C1-FDCE52F4F393}"/>
              </a:ext>
            </a:extLst>
          </p:cNvPr>
          <p:cNvSpPr txBox="1"/>
          <p:nvPr/>
        </p:nvSpPr>
        <p:spPr>
          <a:xfrm>
            <a:off x="10020273" y="1534010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Progress ID record file</a:t>
            </a:r>
          </a:p>
        </p:txBody>
      </p:sp>
      <p:pic>
        <p:nvPicPr>
          <p:cNvPr id="1095" name="Picture 1094">
            <a:extLst>
              <a:ext uri="{FF2B5EF4-FFF2-40B4-BE49-F238E27FC236}">
                <a16:creationId xmlns:a16="http://schemas.microsoft.com/office/drawing/2014/main" id="{D3AAF61A-2EF0-2F27-1FE9-FC849DC73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610" y="2159002"/>
            <a:ext cx="445106" cy="489616"/>
          </a:xfrm>
          <a:prstGeom prst="rect">
            <a:avLst/>
          </a:prstGeom>
        </p:spPr>
      </p:pic>
      <p:sp>
        <p:nvSpPr>
          <p:cNvPr id="1096" name="TextBox 1095">
            <a:extLst>
              <a:ext uri="{FF2B5EF4-FFF2-40B4-BE49-F238E27FC236}">
                <a16:creationId xmlns:a16="http://schemas.microsoft.com/office/drawing/2014/main" id="{D33154F9-7480-879C-69E1-9BE373D5162A}"/>
              </a:ext>
            </a:extLst>
          </p:cNvPr>
          <p:cNvSpPr txBox="1"/>
          <p:nvPr/>
        </p:nvSpPr>
        <p:spPr>
          <a:xfrm>
            <a:off x="10059549" y="2172977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Target backup zip file</a:t>
            </a:r>
          </a:p>
        </p:txBody>
      </p:sp>
      <p:cxnSp>
        <p:nvCxnSpPr>
          <p:cNvPr id="1097" name="Straight Arrow Connector 1096">
            <a:extLst>
              <a:ext uri="{FF2B5EF4-FFF2-40B4-BE49-F238E27FC236}">
                <a16:creationId xmlns:a16="http://schemas.microsoft.com/office/drawing/2014/main" id="{68743D9C-E64E-3E9F-EA1B-D869A2C39378}"/>
              </a:ext>
            </a:extLst>
          </p:cNvPr>
          <p:cNvCxnSpPr>
            <a:cxnSpLocks/>
          </p:cNvCxnSpPr>
          <p:nvPr/>
        </p:nvCxnSpPr>
        <p:spPr>
          <a:xfrm>
            <a:off x="9572835" y="3084465"/>
            <a:ext cx="420881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0" name="Straight Arrow Connector 1099">
            <a:extLst>
              <a:ext uri="{FF2B5EF4-FFF2-40B4-BE49-F238E27FC236}">
                <a16:creationId xmlns:a16="http://schemas.microsoft.com/office/drawing/2014/main" id="{50BF3489-21B7-7C34-A496-5989ED3C5ED0}"/>
              </a:ext>
            </a:extLst>
          </p:cNvPr>
          <p:cNvCxnSpPr>
            <a:cxnSpLocks/>
          </p:cNvCxnSpPr>
          <p:nvPr/>
        </p:nvCxnSpPr>
        <p:spPr>
          <a:xfrm>
            <a:off x="9550631" y="3330728"/>
            <a:ext cx="469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2" name="TextBox 1101">
            <a:extLst>
              <a:ext uri="{FF2B5EF4-FFF2-40B4-BE49-F238E27FC236}">
                <a16:creationId xmlns:a16="http://schemas.microsoft.com/office/drawing/2014/main" id="{FDD6B726-4C46-2738-BF45-6CA72370EF4F}"/>
              </a:ext>
            </a:extLst>
          </p:cNvPr>
          <p:cNvSpPr txBox="1"/>
          <p:nvPr/>
        </p:nvSpPr>
        <p:spPr>
          <a:xfrm>
            <a:off x="10135625" y="2972636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Program internal flow</a:t>
            </a:r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B124A157-3DFA-ACE9-6B35-EA70D1E4315C}"/>
              </a:ext>
            </a:extLst>
          </p:cNvPr>
          <p:cNvSpPr/>
          <p:nvPr/>
        </p:nvSpPr>
        <p:spPr>
          <a:xfrm>
            <a:off x="9538226" y="3769958"/>
            <a:ext cx="597399" cy="258946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79B6FFDE-D286-0BDF-59DB-228B5B5212A2}"/>
              </a:ext>
            </a:extLst>
          </p:cNvPr>
          <p:cNvSpPr txBox="1"/>
          <p:nvPr/>
        </p:nvSpPr>
        <p:spPr>
          <a:xfrm>
            <a:off x="10135625" y="3779000"/>
            <a:ext cx="130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Condition station</a:t>
            </a:r>
          </a:p>
        </p:txBody>
      </p:sp>
      <p:cxnSp>
        <p:nvCxnSpPr>
          <p:cNvPr id="1106" name="Straight Arrow Connector 1105">
            <a:extLst>
              <a:ext uri="{FF2B5EF4-FFF2-40B4-BE49-F238E27FC236}">
                <a16:creationId xmlns:a16="http://schemas.microsoft.com/office/drawing/2014/main" id="{545F23AC-A13C-D739-82F0-00CD21E10FBE}"/>
              </a:ext>
            </a:extLst>
          </p:cNvPr>
          <p:cNvCxnSpPr>
            <a:cxnSpLocks/>
          </p:cNvCxnSpPr>
          <p:nvPr/>
        </p:nvCxnSpPr>
        <p:spPr>
          <a:xfrm>
            <a:off x="9572835" y="4463110"/>
            <a:ext cx="463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8" name="TextBox 1107">
            <a:extLst>
              <a:ext uri="{FF2B5EF4-FFF2-40B4-BE49-F238E27FC236}">
                <a16:creationId xmlns:a16="http://schemas.microsoft.com/office/drawing/2014/main" id="{C07234B7-5787-1456-210C-AAEEB520BB9F}"/>
              </a:ext>
            </a:extLst>
          </p:cNvPr>
          <p:cNvSpPr txBox="1"/>
          <p:nvPr/>
        </p:nvSpPr>
        <p:spPr>
          <a:xfrm>
            <a:off x="10145261" y="4302893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File I/O ( load or wite )</a:t>
            </a:r>
          </a:p>
        </p:txBody>
      </p:sp>
      <p:cxnSp>
        <p:nvCxnSpPr>
          <p:cNvPr id="1109" name="Connector: Elbow 1108">
            <a:extLst>
              <a:ext uri="{FF2B5EF4-FFF2-40B4-BE49-F238E27FC236}">
                <a16:creationId xmlns:a16="http://schemas.microsoft.com/office/drawing/2014/main" id="{827FE6B8-6416-FEF5-A3E0-A9F8A7DDEFCA}"/>
              </a:ext>
            </a:extLst>
          </p:cNvPr>
          <p:cNvCxnSpPr>
            <a:cxnSpLocks/>
          </p:cNvCxnSpPr>
          <p:nvPr/>
        </p:nvCxnSpPr>
        <p:spPr>
          <a:xfrm flipV="1">
            <a:off x="9515822" y="5172908"/>
            <a:ext cx="604096" cy="28124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2" name="TextBox 1111">
            <a:extLst>
              <a:ext uri="{FF2B5EF4-FFF2-40B4-BE49-F238E27FC236}">
                <a16:creationId xmlns:a16="http://schemas.microsoft.com/office/drawing/2014/main" id="{15FBA8ED-7E09-2637-5CC1-98445AF6E570}"/>
              </a:ext>
            </a:extLst>
          </p:cNvPr>
          <p:cNvSpPr txBox="1"/>
          <p:nvPr/>
        </p:nvSpPr>
        <p:spPr>
          <a:xfrm>
            <a:off x="10145261" y="4898032"/>
            <a:ext cx="1190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Run program in a new start independent process </a:t>
            </a:r>
          </a:p>
        </p:txBody>
      </p:sp>
    </p:spTree>
    <p:extLst>
      <p:ext uri="{BB962C8B-B14F-4D97-AF65-F5344CB8AC3E}">
        <p14:creationId xmlns:p14="http://schemas.microsoft.com/office/powerpoint/2010/main" val="1257517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199</Words>
  <Application>Microsoft Office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1</cp:revision>
  <dcterms:created xsi:type="dcterms:W3CDTF">2024-09-25T15:45:39Z</dcterms:created>
  <dcterms:modified xsi:type="dcterms:W3CDTF">2024-09-25T15:47:47Z</dcterms:modified>
</cp:coreProperties>
</file>