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 id="20761376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1/12/2021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1/12/2021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38908" y="956863"/>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688707" y="2066913"/>
            <a:ext cx="1152144" cy="24037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URL list file</a:t>
            </a:r>
            <a:endParaRPr lang="zh-CN" altLang="en-US" sz="1600"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266508" y="2304634"/>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2112023" y="3303291"/>
            <a:ext cx="1701907" cy="3423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Web Downloader</a:t>
            </a:r>
            <a:endParaRPr lang="zh-CN" altLang="en-US" sz="1600"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91923"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803979" y="4328747"/>
            <a:ext cx="577796"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Img</a:t>
            </a:r>
            <a:endParaRPr lang="zh-CN" altLang="en-US" sz="1600"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2840851"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517150" y="4328747"/>
            <a:ext cx="577795"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link</a:t>
            </a:r>
            <a:endParaRPr lang="zh-CN" altLang="en-US" sz="1600"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457196" y="368151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240782" y="4334781"/>
            <a:ext cx="773973" cy="2983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script</a:t>
            </a:r>
            <a:endParaRPr lang="zh-CN" altLang="en-US" sz="1600"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6133" y="3949280"/>
            <a:ext cx="6275196" cy="8380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817636"/>
            <a:ext cx="1203891" cy="246221"/>
          </a:xfrm>
          <a:prstGeom prst="rect">
            <a:avLst/>
          </a:prstGeom>
          <a:solidFill>
            <a:schemeClr val="bg1"/>
          </a:solidFill>
          <a:ln w="3175">
            <a:solidFill>
              <a:schemeClr val="tx1"/>
            </a:solidFill>
          </a:ln>
        </p:spPr>
        <p:txBody>
          <a:bodyPr wrap="square" rtlCol="0">
            <a:spAutoFit/>
          </a:bodyPr>
          <a:lstStyle/>
          <a:p>
            <a:r>
              <a:rPr lang="en-SG" sz="1000" b="1" dirty="0"/>
              <a:t>URL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3789912" y="3684251"/>
            <a:ext cx="525141" cy="6131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234673" y="4335498"/>
            <a:ext cx="1129650" cy="2909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Main page </a:t>
            </a:r>
            <a:endParaRPr lang="zh-CN" altLang="en-US" sz="16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4080452" y="3295834"/>
            <a:ext cx="1769007" cy="3617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US" sz="1600" b="1" dirty="0" err="1">
                <a:solidFill>
                  <a:srgbClr val="24292F"/>
                </a:solidFill>
                <a:latin typeface="-apple-system"/>
              </a:rPr>
              <a:t>Screenshoter</a:t>
            </a:r>
            <a:endParaRPr lang="zh-CN" altLang="en-US" sz="1600"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flipV="1">
            <a:off x="5849459" y="3250853"/>
            <a:ext cx="332433" cy="22584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6181892" y="3086191"/>
            <a:ext cx="1911509" cy="3293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Browser driver API</a:t>
            </a:r>
            <a:endParaRPr lang="zh-CN" altLang="en-US" sz="1600"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434346" y="2366369"/>
            <a:ext cx="0" cy="2539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5761609" y="3681368"/>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670103" y="4311499"/>
            <a:ext cx="1626636" cy="3230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Screen shot </a:t>
            </a:r>
            <a:r>
              <a:rPr lang="en-SG" altLang="zh-CN" sz="1600" b="1" dirty="0" err="1"/>
              <a:t>img</a:t>
            </a:r>
            <a:endParaRPr lang="zh-CN" altLang="en-US" sz="1600"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40401" y="4426485"/>
            <a:ext cx="454236" cy="954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156945"/>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a:endCxn id="44" idx="1"/>
          </p:cNvCxnSpPr>
          <p:nvPr/>
        </p:nvCxnSpPr>
        <p:spPr>
          <a:xfrm>
            <a:off x="3011838" y="5314012"/>
            <a:ext cx="77807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452443" y="4633158"/>
            <a:ext cx="0" cy="4979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297372" y="4680548"/>
            <a:ext cx="552087" cy="46262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89912" y="5170652"/>
            <a:ext cx="1562030"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PhishperidaPKG</a:t>
            </a:r>
            <a:endParaRPr lang="zh-CN" altLang="en-US" sz="1600"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4452443" y="5457372"/>
            <a:ext cx="0" cy="2645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4052482" y="5758307"/>
            <a:ext cx="797032"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Result </a:t>
            </a:r>
            <a:endParaRPr lang="zh-CN" altLang="en-US" sz="1600"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562366"/>
            <a:ext cx="75637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687201"/>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6181892" y="2460776"/>
            <a:ext cx="1781824" cy="297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pyQT5 </a:t>
            </a:r>
            <a:r>
              <a:rPr lang="en-SG" altLang="zh-CN" sz="1600" b="1" dirty="0" err="1"/>
              <a:t>WebEngine</a:t>
            </a:r>
            <a:endParaRPr lang="zh-CN" altLang="en-US" sz="1600"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5849459" y="2609426"/>
            <a:ext cx="332433" cy="86726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6859745" y="2825097"/>
            <a:ext cx="613255" cy="246221"/>
          </a:xfrm>
          <a:prstGeom prst="rect">
            <a:avLst/>
          </a:prstGeom>
          <a:noFill/>
          <a:ln w="3175">
            <a:noFill/>
          </a:ln>
        </p:spPr>
        <p:txBody>
          <a:bodyPr wrap="square" rtlCol="0">
            <a:spAutoFit/>
          </a:bodyPr>
          <a:lstStyle/>
          <a:p>
            <a:r>
              <a:rPr lang="en-SG" sz="1000" b="1" dirty="0"/>
              <a:t>OR</a:t>
            </a:r>
          </a:p>
        </p:txBody>
      </p:sp>
      <p:sp>
        <p:nvSpPr>
          <p:cNvPr id="51" name="矩形: 圆角 34">
            <a:extLst>
              <a:ext uri="{FF2B5EF4-FFF2-40B4-BE49-F238E27FC236}">
                <a16:creationId xmlns:a16="http://schemas.microsoft.com/office/drawing/2014/main" id="{A2BDD298-40FD-4B7B-A981-CBD3B5DE9DDE}"/>
              </a:ext>
            </a:extLst>
          </p:cNvPr>
          <p:cNvSpPr/>
          <p:nvPr/>
        </p:nvSpPr>
        <p:spPr>
          <a:xfrm>
            <a:off x="3275000" y="2040669"/>
            <a:ext cx="2395104"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Processed URL record  file</a:t>
            </a:r>
            <a:endParaRPr lang="zh-CN" altLang="en-US" sz="1600" b="1" dirty="0"/>
          </a:p>
        </p:txBody>
      </p:sp>
      <p:sp>
        <p:nvSpPr>
          <p:cNvPr id="52" name="矩形: 圆角 34">
            <a:extLst>
              <a:ext uri="{FF2B5EF4-FFF2-40B4-BE49-F238E27FC236}">
                <a16:creationId xmlns:a16="http://schemas.microsoft.com/office/drawing/2014/main" id="{A1120D95-FDAE-4BAA-AADC-F705261F9E33}"/>
              </a:ext>
            </a:extLst>
          </p:cNvPr>
          <p:cNvSpPr/>
          <p:nvPr/>
        </p:nvSpPr>
        <p:spPr>
          <a:xfrm>
            <a:off x="2099628" y="2620360"/>
            <a:ext cx="1620553" cy="337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Data set Loader </a:t>
            </a:r>
            <a:endParaRPr lang="zh-CN" altLang="en-US" sz="1600" b="1" dirty="0"/>
          </a:p>
        </p:txBody>
      </p:sp>
      <p:cxnSp>
        <p:nvCxnSpPr>
          <p:cNvPr id="53" name="直接箭头连接符 49">
            <a:extLst>
              <a:ext uri="{FF2B5EF4-FFF2-40B4-BE49-F238E27FC236}">
                <a16:creationId xmlns:a16="http://schemas.microsoft.com/office/drawing/2014/main" id="{20AE8AC5-F721-4B4E-9412-B16F557BF453}"/>
              </a:ext>
            </a:extLst>
          </p:cNvPr>
          <p:cNvCxnSpPr>
            <a:cxnSpLocks/>
          </p:cNvCxnSpPr>
          <p:nvPr/>
        </p:nvCxnSpPr>
        <p:spPr>
          <a:xfrm>
            <a:off x="2840851" y="2970006"/>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30FE28C-34CB-463E-BE5D-BABCA2DB2BD7}"/>
              </a:ext>
            </a:extLst>
          </p:cNvPr>
          <p:cNvSpPr txBox="1"/>
          <p:nvPr/>
        </p:nvSpPr>
        <p:spPr>
          <a:xfrm>
            <a:off x="2366528" y="3002960"/>
            <a:ext cx="1257067" cy="246221"/>
          </a:xfrm>
          <a:prstGeom prst="rect">
            <a:avLst/>
          </a:prstGeom>
          <a:noFill/>
          <a:ln w="3175">
            <a:noFill/>
          </a:ln>
        </p:spPr>
        <p:txBody>
          <a:bodyPr wrap="square" rtlCol="0">
            <a:spAutoFit/>
          </a:bodyPr>
          <a:lstStyle/>
          <a:p>
            <a:r>
              <a:rPr lang="en-SG" sz="1000" b="1" dirty="0"/>
              <a:t>Un-processed URLs </a:t>
            </a:r>
          </a:p>
        </p:txBody>
      </p:sp>
      <p:cxnSp>
        <p:nvCxnSpPr>
          <p:cNvPr id="62" name="直接箭头连接符 49">
            <a:extLst>
              <a:ext uri="{FF2B5EF4-FFF2-40B4-BE49-F238E27FC236}">
                <a16:creationId xmlns:a16="http://schemas.microsoft.com/office/drawing/2014/main" id="{4CE32FF7-849F-40CF-80BF-4801B9D0474F}"/>
              </a:ext>
            </a:extLst>
          </p:cNvPr>
          <p:cNvCxnSpPr>
            <a:cxnSpLocks/>
          </p:cNvCxnSpPr>
          <p:nvPr/>
        </p:nvCxnSpPr>
        <p:spPr>
          <a:xfrm>
            <a:off x="3720181" y="2970006"/>
            <a:ext cx="736409" cy="2791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FA43209-1EC2-4D01-AA6B-803722DE0035}"/>
              </a:ext>
            </a:extLst>
          </p:cNvPr>
          <p:cNvSpPr txBox="1"/>
          <p:nvPr/>
        </p:nvSpPr>
        <p:spPr>
          <a:xfrm>
            <a:off x="3716622" y="2978371"/>
            <a:ext cx="1257067" cy="246221"/>
          </a:xfrm>
          <a:prstGeom prst="rect">
            <a:avLst/>
          </a:prstGeom>
          <a:noFill/>
          <a:ln w="3175">
            <a:noFill/>
          </a:ln>
        </p:spPr>
        <p:txBody>
          <a:bodyPr wrap="square" rtlCol="0">
            <a:spAutoFit/>
          </a:bodyPr>
          <a:lstStyle/>
          <a:p>
            <a:r>
              <a:rPr lang="en-SG" sz="1000" b="1" dirty="0"/>
              <a:t>Un-processed URLs </a:t>
            </a:r>
          </a:p>
        </p:txBody>
      </p:sp>
      <p:sp>
        <p:nvSpPr>
          <p:cNvPr id="75" name="矩形: 圆角 34">
            <a:extLst>
              <a:ext uri="{FF2B5EF4-FFF2-40B4-BE49-F238E27FC236}">
                <a16:creationId xmlns:a16="http://schemas.microsoft.com/office/drawing/2014/main" id="{6FA61511-F3BB-4048-A8DF-067B605233CB}"/>
              </a:ext>
            </a:extLst>
          </p:cNvPr>
          <p:cNvSpPr/>
          <p:nvPr/>
        </p:nvSpPr>
        <p:spPr>
          <a:xfrm>
            <a:off x="5892790" y="5173537"/>
            <a:ext cx="1250231"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a:t>
            </a:r>
            <a:endParaRPr lang="zh-CN" altLang="en-US" sz="1600" b="1" dirty="0"/>
          </a:p>
        </p:txBody>
      </p:sp>
      <p:cxnSp>
        <p:nvCxnSpPr>
          <p:cNvPr id="76" name="直接箭头连接符 49">
            <a:extLst>
              <a:ext uri="{FF2B5EF4-FFF2-40B4-BE49-F238E27FC236}">
                <a16:creationId xmlns:a16="http://schemas.microsoft.com/office/drawing/2014/main" id="{5D3F2C7C-4C80-47B9-8788-E72140A398CB}"/>
              </a:ext>
            </a:extLst>
          </p:cNvPr>
          <p:cNvCxnSpPr>
            <a:cxnSpLocks/>
            <a:stCxn id="44" idx="3"/>
            <a:endCxn id="75" idx="1"/>
          </p:cNvCxnSpPr>
          <p:nvPr/>
        </p:nvCxnSpPr>
        <p:spPr>
          <a:xfrm>
            <a:off x="5351942" y="5314012"/>
            <a:ext cx="540848" cy="288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2DA49CF-EC64-475E-A0D6-7EF7A35857C1}"/>
              </a:ext>
            </a:extLst>
          </p:cNvPr>
          <p:cNvCxnSpPr/>
          <p:nvPr/>
        </p:nvCxnSpPr>
        <p:spPr>
          <a:xfrm flipV="1">
            <a:off x="3623595" y="2366369"/>
            <a:ext cx="0" cy="22872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34">
            <a:extLst>
              <a:ext uri="{FF2B5EF4-FFF2-40B4-BE49-F238E27FC236}">
                <a16:creationId xmlns:a16="http://schemas.microsoft.com/office/drawing/2014/main" id="{F0848640-7FB5-4145-9074-FB0E9AE176BA}"/>
              </a:ext>
            </a:extLst>
          </p:cNvPr>
          <p:cNvSpPr/>
          <p:nvPr/>
        </p:nvSpPr>
        <p:spPr>
          <a:xfrm>
            <a:off x="1688707" y="5783580"/>
            <a:ext cx="1954533"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ERR URL record  file</a:t>
            </a:r>
            <a:endParaRPr lang="zh-CN" altLang="en-US" sz="1600" b="1" dirty="0"/>
          </a:p>
        </p:txBody>
      </p:sp>
      <p:cxnSp>
        <p:nvCxnSpPr>
          <p:cNvPr id="91" name="Connector: Elbow 90">
            <a:extLst>
              <a:ext uri="{FF2B5EF4-FFF2-40B4-BE49-F238E27FC236}">
                <a16:creationId xmlns:a16="http://schemas.microsoft.com/office/drawing/2014/main" id="{CC0411E7-73B8-404C-84C6-607F51B763C0}"/>
              </a:ext>
            </a:extLst>
          </p:cNvPr>
          <p:cNvCxnSpPr>
            <a:cxnSpLocks/>
            <a:endCxn id="89" idx="1"/>
          </p:cNvCxnSpPr>
          <p:nvPr/>
        </p:nvCxnSpPr>
        <p:spPr>
          <a:xfrm rot="5400000">
            <a:off x="308507" y="4169240"/>
            <a:ext cx="3139771" cy="379370"/>
          </a:xfrm>
          <a:prstGeom prst="bentConnector4">
            <a:avLst>
              <a:gd name="adj1" fmla="val 185"/>
              <a:gd name="adj2" fmla="val 2211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7D6704B-B239-4881-BC88-2E6984F533CC}"/>
              </a:ext>
            </a:extLst>
          </p:cNvPr>
          <p:cNvCxnSpPr>
            <a:cxnSpLocks/>
          </p:cNvCxnSpPr>
          <p:nvPr/>
        </p:nvCxnSpPr>
        <p:spPr>
          <a:xfrm flipH="1" flipV="1">
            <a:off x="1242874" y="4335498"/>
            <a:ext cx="223258"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圆角 34">
            <a:extLst>
              <a:ext uri="{FF2B5EF4-FFF2-40B4-BE49-F238E27FC236}">
                <a16:creationId xmlns:a16="http://schemas.microsoft.com/office/drawing/2014/main" id="{4E4FBCD3-DBFB-4CF8-BBB3-D61B046F0600}"/>
              </a:ext>
            </a:extLst>
          </p:cNvPr>
          <p:cNvSpPr/>
          <p:nvPr/>
        </p:nvSpPr>
        <p:spPr>
          <a:xfrm>
            <a:off x="4554122" y="4000453"/>
            <a:ext cx="591142" cy="280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info</a:t>
            </a:r>
            <a:endParaRPr lang="zh-CN" altLang="en-US" sz="1600" b="1" dirty="0"/>
          </a:p>
        </p:txBody>
      </p:sp>
    </p:spTree>
    <p:extLst>
      <p:ext uri="{BB962C8B-B14F-4D97-AF65-F5344CB8AC3E}">
        <p14:creationId xmlns:p14="http://schemas.microsoft.com/office/powerpoint/2010/main" val="14875851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a:solidFill>
                  <a:srgbClr val="0070C0"/>
                </a:solidFill>
                <a:latin typeface="Calibri" panose="020F0502020204030204" pitchFamily="34" charset="0"/>
              </a:rPr>
              <a:t>currently the answer </a:t>
            </a:r>
            <a:r>
              <a:rPr lang="en-US" sz="1200" b="1" dirty="0">
                <a:solidFill>
                  <a:srgbClr val="0070C0"/>
                </a:solidFill>
                <a:latin typeface="Calibri" panose="020F0502020204030204" pitchFamily="34" charset="0"/>
              </a:rPr>
              <a:t>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1615</Words>
  <Application>Microsoft Office PowerPoint</Application>
  <PresentationFormat>Widescreen</PresentationFormat>
  <Paragraphs>195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inherit</vt:lpstr>
      <vt:lpstr>SFMono-Regular</vt:lpstr>
      <vt:lpstr>Ubuntu</vt:lpstr>
      <vt:lpstr>Arial</vt:lpstr>
      <vt:lpstr>Calibri</vt:lpstr>
      <vt:lpstr>Calibri Light</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lpstr>Web Attestation [25/11/2021]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97</cp:revision>
  <dcterms:created xsi:type="dcterms:W3CDTF">2021-11-18T06:42:33Z</dcterms:created>
  <dcterms:modified xsi:type="dcterms:W3CDTF">2021-12-01T13:40:48Z</dcterms:modified>
</cp:coreProperties>
</file>