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7D67-198B-E180-8B49-9C59D1ED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4EB3-FCA4-6621-E1EE-900A08FDA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69D4-3D96-A5F9-558E-CCFD7D48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B270-B187-0E00-B568-7CC07778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BDC8-1361-932F-8877-704BA70A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81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40A2-45B0-9EC2-7EA2-36357086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5330E-9211-3581-1F88-1508A0FC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C0A9C-4949-A648-164B-9A35D208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F7A8-1C8C-80E7-810E-603D6B38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9EFDE-2141-CE8C-CA4B-06E9CC0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880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0088A-86E3-8086-E290-825FD52A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9C3A1-4463-ACEF-B7E6-0A220F652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2C1B-C6BE-10DF-9695-73B1B45F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4E2A-726D-39D3-E988-8FE7CD8E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ED60-429A-819D-7F5C-124263AF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7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986-20D7-D5F8-065F-DAF3D577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C02F-09F7-D8FF-9E51-3BD33931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0A58A-81E3-F069-8829-F6BFBB25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2232-5D69-E0F0-8371-31AE294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1424-7731-31B9-F4FD-16431CAB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5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0737-1247-9977-2426-A58E4281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1C093-A990-26C5-2DB5-BC8C939C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7954F-CE18-19AD-400D-6C46BA61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EF01D-D2A4-FE7A-6354-0FBE2436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C4D-C69F-E254-4A62-5EA55733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22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6AC2-9616-0E49-D76E-E6A55DF0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ED58-9238-5B18-0125-30A03F9E1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C435A-5301-9688-2D25-AC406E019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3EC0-CF30-3840-74CE-2C3E249F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1550-A2AE-7142-4817-6050DD7D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39B5B-9B48-7D04-9E3A-8A64B6E4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50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4E1D-353B-AA46-26C0-03046B71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A98AC-EE69-0E08-FF24-DF2DAE253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EEE12-521B-032C-EC05-B2FDFF79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223E3-6713-B270-06FA-23A2F4B42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8D039-2530-DB41-5020-19171C55F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8FB7B-5719-1FA1-C5D8-BF15FA95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063E5-1C66-D029-F291-0C1A77E7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0ED5E-384B-60FB-8BDE-BBED85DB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4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1EE8-86C2-259A-F63E-B21C6B7B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06E6A-5BE0-E15E-6CAF-C1273A1E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22FC9-4AB4-E67E-0A8A-0D0FA6E0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B815C-C286-E9F4-BF47-4649E38C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717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7AEB4-5839-009F-192B-CEE16DD5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E8346-2217-74FC-E801-158E8170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7A602-FBB2-D930-C2C0-2D1175E0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2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8E07-01A6-C7DD-C36E-4B2A8565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A6B2-A0FD-67D0-62F7-4F788C9C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4F2DA-EF4C-5C19-74BD-A276317B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B0250-FC3A-4BA7-F55F-9C1FC15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83644-E365-2889-A811-2F368C2B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10B0C-D60B-4727-F166-D9C5BFFC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88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2B10-0832-E162-1A58-7370FC1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7E81E-5CCC-A78B-7343-D84115279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3810D-98B8-4C73-3E0B-50807261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0C5C9-AF80-67D9-BCE4-2B32AB27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E256-8061-9950-3F2B-889A075C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2EA58-FD08-4C62-AF52-ECDF3BDA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99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A4EAF-154E-AEB3-FBA4-5D691CB4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C8B89-4FB3-4B8F-CD10-255F2741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B59D-3B88-BFEC-F074-41C259A8D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9466-8E03-984F-57CE-73D2B3150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6A9E-03F2-6584-0600-7F3C83E8C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25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0F7AE-3BBC-7F3A-ADD6-0F04E2950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96"/>
          <a:stretch/>
        </p:blipFill>
        <p:spPr>
          <a:xfrm>
            <a:off x="932890" y="1308825"/>
            <a:ext cx="2276246" cy="567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A98CC-B0F0-E838-F916-38333AB49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514" y="1308825"/>
            <a:ext cx="495448" cy="567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D6032-1804-111B-91C8-239A2F880700}"/>
              </a:ext>
            </a:extLst>
          </p:cNvPr>
          <p:cNvSpPr txBox="1"/>
          <p:nvPr/>
        </p:nvSpPr>
        <p:spPr>
          <a:xfrm>
            <a:off x="870568" y="990248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URLs list 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1146F-9EF7-1379-B364-917D9FF42B80}"/>
              </a:ext>
            </a:extLst>
          </p:cNvPr>
          <p:cNvSpPr txBox="1"/>
          <p:nvPr/>
        </p:nvSpPr>
        <p:spPr>
          <a:xfrm>
            <a:off x="3301911" y="1001048"/>
            <a:ext cx="18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URLs record file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A6A331-D333-00FA-03CC-6601C2A5A8BE}"/>
              </a:ext>
            </a:extLst>
          </p:cNvPr>
          <p:cNvSpPr/>
          <p:nvPr/>
        </p:nvSpPr>
        <p:spPr>
          <a:xfrm>
            <a:off x="2473660" y="2231764"/>
            <a:ext cx="147095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Dataset Loader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264746-CE67-9E04-2235-56304FCB9120}"/>
              </a:ext>
            </a:extLst>
          </p:cNvPr>
          <p:cNvCxnSpPr>
            <a:cxnSpLocks/>
          </p:cNvCxnSpPr>
          <p:nvPr/>
        </p:nvCxnSpPr>
        <p:spPr>
          <a:xfrm>
            <a:off x="2667031" y="1876705"/>
            <a:ext cx="0" cy="33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614001-CA8A-B4B6-67E6-CBDEE152C536}"/>
              </a:ext>
            </a:extLst>
          </p:cNvPr>
          <p:cNvCxnSpPr>
            <a:cxnSpLocks/>
          </p:cNvCxnSpPr>
          <p:nvPr/>
        </p:nvCxnSpPr>
        <p:spPr>
          <a:xfrm>
            <a:off x="3785560" y="1876705"/>
            <a:ext cx="0" cy="33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0C320B-7221-7BBB-FABB-4B20A85E3352}"/>
              </a:ext>
            </a:extLst>
          </p:cNvPr>
          <p:cNvCxnSpPr>
            <a:cxnSpLocks/>
          </p:cNvCxnSpPr>
          <p:nvPr/>
        </p:nvCxnSpPr>
        <p:spPr>
          <a:xfrm>
            <a:off x="3209136" y="2578681"/>
            <a:ext cx="0" cy="204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7CD07B-1E6E-DB04-97D0-182CF603EE26}"/>
              </a:ext>
            </a:extLst>
          </p:cNvPr>
          <p:cNvCxnSpPr>
            <a:cxnSpLocks/>
          </p:cNvCxnSpPr>
          <p:nvPr/>
        </p:nvCxnSpPr>
        <p:spPr>
          <a:xfrm>
            <a:off x="4147118" y="3194720"/>
            <a:ext cx="0" cy="234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A2064-6B64-6752-AB95-A668892E9FB2}"/>
              </a:ext>
            </a:extLst>
          </p:cNvPr>
          <p:cNvSpPr/>
          <p:nvPr/>
        </p:nvSpPr>
        <p:spPr>
          <a:xfrm>
            <a:off x="2163788" y="2828310"/>
            <a:ext cx="227624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Python Web Contents Parser </a:t>
            </a:r>
            <a:endParaRPr lang="en-SG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ECCE30-8010-573F-DB16-2B2B71875F67}"/>
              </a:ext>
            </a:extLst>
          </p:cNvPr>
          <p:cNvSpPr/>
          <p:nvPr/>
        </p:nvSpPr>
        <p:spPr>
          <a:xfrm>
            <a:off x="3877238" y="3452354"/>
            <a:ext cx="227624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Python Web Screenshot Tool</a:t>
            </a:r>
            <a:endParaRPr lang="en-SG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33A5D3-069B-30DC-DB2C-FCB8434197A1}"/>
              </a:ext>
            </a:extLst>
          </p:cNvPr>
          <p:cNvSpPr/>
          <p:nvPr/>
        </p:nvSpPr>
        <p:spPr>
          <a:xfrm>
            <a:off x="1414181" y="3438570"/>
            <a:ext cx="211895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Python Web Download Tool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AFC07A-BB23-BC0D-3D7E-99A37363C513}"/>
              </a:ext>
            </a:extLst>
          </p:cNvPr>
          <p:cNvCxnSpPr>
            <a:cxnSpLocks/>
          </p:cNvCxnSpPr>
          <p:nvPr/>
        </p:nvCxnSpPr>
        <p:spPr>
          <a:xfrm>
            <a:off x="2742024" y="3175227"/>
            <a:ext cx="0" cy="234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05CABD-5FDD-94E6-0B5F-51A16DBC9D6C}"/>
              </a:ext>
            </a:extLst>
          </p:cNvPr>
          <p:cNvSpPr/>
          <p:nvPr/>
        </p:nvSpPr>
        <p:spPr>
          <a:xfrm>
            <a:off x="1378455" y="4245640"/>
            <a:ext cx="5493014" cy="9125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E9D088-3A9E-A9FD-0FC9-910624E39867}"/>
              </a:ext>
            </a:extLst>
          </p:cNvPr>
          <p:cNvSpPr/>
          <p:nvPr/>
        </p:nvSpPr>
        <p:spPr>
          <a:xfrm>
            <a:off x="1553836" y="4413919"/>
            <a:ext cx="749792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Images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27B0CB-5D36-C304-E3AA-0C8E93B1C6D2}"/>
              </a:ext>
            </a:extLst>
          </p:cNvPr>
          <p:cNvSpPr/>
          <p:nvPr/>
        </p:nvSpPr>
        <p:spPr>
          <a:xfrm>
            <a:off x="3215855" y="4413918"/>
            <a:ext cx="749792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Scripts</a:t>
            </a:r>
            <a:endParaRPr lang="en-SG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4C84AF-F101-0B10-77E8-1C69E181486A}"/>
              </a:ext>
            </a:extLst>
          </p:cNvPr>
          <p:cNvSpPr/>
          <p:nvPr/>
        </p:nvSpPr>
        <p:spPr>
          <a:xfrm>
            <a:off x="2501332" y="4407027"/>
            <a:ext cx="565523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link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F90F7C-E5FB-C4CE-6193-13487772416E}"/>
              </a:ext>
            </a:extLst>
          </p:cNvPr>
          <p:cNvSpPr/>
          <p:nvPr/>
        </p:nvSpPr>
        <p:spPr>
          <a:xfrm>
            <a:off x="5226699" y="4435993"/>
            <a:ext cx="1423569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Page screenshot </a:t>
            </a:r>
            <a:endParaRPr lang="en-SG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AA2706-BEC1-6A53-F86B-FF80907B7624}"/>
              </a:ext>
            </a:extLst>
          </p:cNvPr>
          <p:cNvSpPr txBox="1"/>
          <p:nvPr/>
        </p:nvSpPr>
        <p:spPr>
          <a:xfrm>
            <a:off x="4092577" y="4396053"/>
            <a:ext cx="968786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Main HTML Page </a:t>
            </a:r>
            <a:endParaRPr lang="en-SG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13418B-F36C-5806-B31A-2D9AB0A27F0D}"/>
              </a:ext>
            </a:extLst>
          </p:cNvPr>
          <p:cNvSpPr txBox="1"/>
          <p:nvPr/>
        </p:nvSpPr>
        <p:spPr>
          <a:xfrm>
            <a:off x="5203942" y="4843979"/>
            <a:ext cx="1794457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URL domain folder </a:t>
            </a:r>
            <a:endParaRPr lang="en-SG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96D999-0326-A32F-5618-E708AAAC8E54}"/>
              </a:ext>
            </a:extLst>
          </p:cNvPr>
          <p:cNvSpPr txBox="1"/>
          <p:nvPr/>
        </p:nvSpPr>
        <p:spPr>
          <a:xfrm>
            <a:off x="4440034" y="2149757"/>
            <a:ext cx="1296126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altLang="zh-CN" sz="1200" b="1" dirty="0"/>
              <a:t>Processed URL record  file</a:t>
            </a:r>
            <a:endParaRPr lang="zh-CN" altLang="en-US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166306-A93B-2845-E532-30BE57643FBE}"/>
              </a:ext>
            </a:extLst>
          </p:cNvPr>
          <p:cNvCxnSpPr>
            <a:stCxn id="8" idx="3"/>
          </p:cNvCxnSpPr>
          <p:nvPr/>
        </p:nvCxnSpPr>
        <p:spPr>
          <a:xfrm flipV="1">
            <a:off x="3944612" y="2405222"/>
            <a:ext cx="495422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CC5E8A-A570-FA63-495B-DCA6B69FCEEE}"/>
              </a:ext>
            </a:extLst>
          </p:cNvPr>
          <p:cNvCxnSpPr>
            <a:cxnSpLocks/>
          </p:cNvCxnSpPr>
          <p:nvPr/>
        </p:nvCxnSpPr>
        <p:spPr>
          <a:xfrm>
            <a:off x="1928732" y="3829415"/>
            <a:ext cx="0" cy="52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B8249F-41A9-6750-D1E5-A27BFDC8B36C}"/>
              </a:ext>
            </a:extLst>
          </p:cNvPr>
          <p:cNvCxnSpPr>
            <a:cxnSpLocks/>
          </p:cNvCxnSpPr>
          <p:nvPr/>
        </p:nvCxnSpPr>
        <p:spPr>
          <a:xfrm>
            <a:off x="2678203" y="3829415"/>
            <a:ext cx="0" cy="52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DBEF5D-B9FD-0DD4-3F12-9F2FA1674911}"/>
              </a:ext>
            </a:extLst>
          </p:cNvPr>
          <p:cNvCxnSpPr>
            <a:cxnSpLocks/>
          </p:cNvCxnSpPr>
          <p:nvPr/>
        </p:nvCxnSpPr>
        <p:spPr>
          <a:xfrm>
            <a:off x="3301911" y="3829415"/>
            <a:ext cx="0" cy="52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65619E-9AFB-60A9-1FE5-C43080DD7C36}"/>
              </a:ext>
            </a:extLst>
          </p:cNvPr>
          <p:cNvCxnSpPr>
            <a:cxnSpLocks/>
          </p:cNvCxnSpPr>
          <p:nvPr/>
        </p:nvCxnSpPr>
        <p:spPr>
          <a:xfrm>
            <a:off x="3533139" y="3829415"/>
            <a:ext cx="717425" cy="566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5561DF-3EC2-FEF9-21C8-E95672F2D34A}"/>
              </a:ext>
            </a:extLst>
          </p:cNvPr>
          <p:cNvCxnSpPr>
            <a:cxnSpLocks/>
          </p:cNvCxnSpPr>
          <p:nvPr/>
        </p:nvCxnSpPr>
        <p:spPr>
          <a:xfrm>
            <a:off x="5376992" y="3799271"/>
            <a:ext cx="0" cy="607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A1D6C0-F593-F0D6-AEA7-44AB32E4C930}"/>
              </a:ext>
            </a:extLst>
          </p:cNvPr>
          <p:cNvSpPr/>
          <p:nvPr/>
        </p:nvSpPr>
        <p:spPr>
          <a:xfrm>
            <a:off x="2034788" y="5496761"/>
            <a:ext cx="142184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PhishperidaPKG</a:t>
            </a:r>
            <a:endParaRPr lang="en-SG" sz="1200" b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42A13E-82F4-BE49-8D8D-D39E11C23163}"/>
              </a:ext>
            </a:extLst>
          </p:cNvPr>
          <p:cNvCxnSpPr>
            <a:cxnSpLocks/>
          </p:cNvCxnSpPr>
          <p:nvPr/>
        </p:nvCxnSpPr>
        <p:spPr>
          <a:xfrm>
            <a:off x="2163788" y="4857718"/>
            <a:ext cx="0" cy="60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10BF35-66F3-24FE-AD22-38855906FA1A}"/>
              </a:ext>
            </a:extLst>
          </p:cNvPr>
          <p:cNvCxnSpPr>
            <a:cxnSpLocks/>
          </p:cNvCxnSpPr>
          <p:nvPr/>
        </p:nvCxnSpPr>
        <p:spPr>
          <a:xfrm>
            <a:off x="2784093" y="4850409"/>
            <a:ext cx="0" cy="60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69BA4D-0A29-37A5-D6D2-7ADC5080309E}"/>
              </a:ext>
            </a:extLst>
          </p:cNvPr>
          <p:cNvCxnSpPr>
            <a:cxnSpLocks/>
          </p:cNvCxnSpPr>
          <p:nvPr/>
        </p:nvCxnSpPr>
        <p:spPr>
          <a:xfrm flipH="1">
            <a:off x="3301911" y="4789801"/>
            <a:ext cx="2195661" cy="60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3CBA69-51F1-41FB-BF52-1FF008C76A1A}"/>
              </a:ext>
            </a:extLst>
          </p:cNvPr>
          <p:cNvSpPr/>
          <p:nvPr/>
        </p:nvSpPr>
        <p:spPr>
          <a:xfrm>
            <a:off x="3832227" y="5496760"/>
            <a:ext cx="113502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Phishperida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BC2804-022E-C147-73B0-166B14B9874B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 flipV="1">
            <a:off x="3456631" y="5670219"/>
            <a:ext cx="3755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95BFD6-682F-90D7-700A-96088844ABA9}"/>
              </a:ext>
            </a:extLst>
          </p:cNvPr>
          <p:cNvCxnSpPr>
            <a:cxnSpLocks/>
          </p:cNvCxnSpPr>
          <p:nvPr/>
        </p:nvCxnSpPr>
        <p:spPr>
          <a:xfrm flipV="1">
            <a:off x="4967255" y="5664452"/>
            <a:ext cx="3755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F1BD48-B809-8529-9D1A-F75A09197353}"/>
              </a:ext>
            </a:extLst>
          </p:cNvPr>
          <p:cNvSpPr txBox="1"/>
          <p:nvPr/>
        </p:nvSpPr>
        <p:spPr>
          <a:xfrm>
            <a:off x="5384123" y="5543799"/>
            <a:ext cx="711877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Result</a:t>
            </a:r>
            <a:endParaRPr lang="zh-CN" altLang="en-US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D9EB9-5016-714F-B5A7-D1641F3B9506}"/>
              </a:ext>
            </a:extLst>
          </p:cNvPr>
          <p:cNvSpPr txBox="1"/>
          <p:nvPr/>
        </p:nvSpPr>
        <p:spPr>
          <a:xfrm>
            <a:off x="915406" y="2117016"/>
            <a:ext cx="983897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altLang="zh-CN" sz="1200" b="1" dirty="0"/>
              <a:t>Error URL record  file</a:t>
            </a:r>
            <a:endParaRPr lang="zh-CN" altLang="en-US" sz="12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9C7640-4A54-EC68-3710-FC8B6856BD56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1899303" y="2346905"/>
            <a:ext cx="574357" cy="94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B954A2D-036B-0DB8-5915-562B82571171}"/>
              </a:ext>
            </a:extLst>
          </p:cNvPr>
          <p:cNvCxnSpPr>
            <a:cxnSpLocks/>
            <a:stCxn id="23" idx="1"/>
            <a:endCxn id="65" idx="2"/>
          </p:cNvCxnSpPr>
          <p:nvPr/>
        </p:nvCxnSpPr>
        <p:spPr>
          <a:xfrm rot="10800000" flipH="1">
            <a:off x="1378455" y="2578681"/>
            <a:ext cx="28900" cy="2123232"/>
          </a:xfrm>
          <a:prstGeom prst="bentConnector4">
            <a:avLst>
              <a:gd name="adj1" fmla="val -791003"/>
              <a:gd name="adj2" fmla="val 74943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6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CD5D1B-5A08-87B5-FCB9-D53826D080F9}"/>
              </a:ext>
            </a:extLst>
          </p:cNvPr>
          <p:cNvSpPr txBox="1"/>
          <p:nvPr/>
        </p:nvSpPr>
        <p:spPr>
          <a:xfrm>
            <a:off x="558598" y="3986518"/>
            <a:ext cx="765223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Bg</a:t>
            </a:r>
            <a:r>
              <a:rPr lang="en-SG" sz="1000" b="1" dirty="0"/>
              <a:t> Pool (4)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E003A-5238-4667-B469-D048FEC9AF0A}"/>
              </a:ext>
            </a:extLst>
          </p:cNvPr>
          <p:cNvSpPr/>
          <p:nvPr/>
        </p:nvSpPr>
        <p:spPr>
          <a:xfrm>
            <a:off x="443882" y="3852910"/>
            <a:ext cx="10147177" cy="2467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矩形: 圆角 34">
            <a:extLst>
              <a:ext uri="{FF2B5EF4-FFF2-40B4-BE49-F238E27FC236}">
                <a16:creationId xmlns:a16="http://schemas.microsoft.com/office/drawing/2014/main" id="{FC00917F-F34B-4399-4AC4-29F5DA1408F3}"/>
              </a:ext>
            </a:extLst>
          </p:cNvPr>
          <p:cNvSpPr/>
          <p:nvPr/>
        </p:nvSpPr>
        <p:spPr>
          <a:xfrm>
            <a:off x="738942" y="5086906"/>
            <a:ext cx="1169757" cy="2799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b="1" dirty="0"/>
              <a:t>Balancer</a:t>
            </a:r>
            <a:endParaRPr lang="zh-CN" altLang="en-US" b="1" dirty="0"/>
          </a:p>
        </p:txBody>
      </p:sp>
      <p:sp>
        <p:nvSpPr>
          <p:cNvPr id="7" name="矩形: 圆角 34">
            <a:extLst>
              <a:ext uri="{FF2B5EF4-FFF2-40B4-BE49-F238E27FC236}">
                <a16:creationId xmlns:a16="http://schemas.microsoft.com/office/drawing/2014/main" id="{B22D9D59-2E8E-83A2-451B-7F07CB309026}"/>
              </a:ext>
            </a:extLst>
          </p:cNvPr>
          <p:cNvSpPr/>
          <p:nvPr/>
        </p:nvSpPr>
        <p:spPr>
          <a:xfrm>
            <a:off x="2878164" y="4436851"/>
            <a:ext cx="1835879" cy="323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b="1" dirty="0"/>
              <a:t>Web Attestation</a:t>
            </a:r>
            <a:endParaRPr lang="zh-CN" altLang="en-US" b="1" dirty="0"/>
          </a:p>
        </p:txBody>
      </p:sp>
      <p:sp>
        <p:nvSpPr>
          <p:cNvPr id="8" name="矩形: 圆角 34">
            <a:extLst>
              <a:ext uri="{FF2B5EF4-FFF2-40B4-BE49-F238E27FC236}">
                <a16:creationId xmlns:a16="http://schemas.microsoft.com/office/drawing/2014/main" id="{B31380A0-7A24-46B2-1129-AD9AF2793480}"/>
              </a:ext>
            </a:extLst>
          </p:cNvPr>
          <p:cNvSpPr/>
          <p:nvPr/>
        </p:nvSpPr>
        <p:spPr>
          <a:xfrm>
            <a:off x="686680" y="4486413"/>
            <a:ext cx="1169757" cy="323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b="1" dirty="0" err="1"/>
              <a:t>url</a:t>
            </a:r>
            <a:r>
              <a:rPr lang="en-SG" altLang="zh-CN" b="1" dirty="0"/>
              <a:t> list file</a:t>
            </a:r>
            <a:endParaRPr lang="zh-CN" altLang="en-US" b="1" dirty="0"/>
          </a:p>
        </p:txBody>
      </p:sp>
      <p:cxnSp>
        <p:nvCxnSpPr>
          <p:cNvPr id="9" name="直接箭头连接符 49">
            <a:extLst>
              <a:ext uri="{FF2B5EF4-FFF2-40B4-BE49-F238E27FC236}">
                <a16:creationId xmlns:a16="http://schemas.microsoft.com/office/drawing/2014/main" id="{8E5F9642-9862-36F9-608D-556962CE814B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1271559" y="4810233"/>
            <a:ext cx="52262" cy="27667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B8ABAB-751C-21C0-7514-F5C50D6EE7A5}"/>
              </a:ext>
            </a:extLst>
          </p:cNvPr>
          <p:cNvSpPr/>
          <p:nvPr/>
        </p:nvSpPr>
        <p:spPr>
          <a:xfrm>
            <a:off x="3426780" y="5060274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BCC77-25AC-F863-87C4-772878FAB286}"/>
              </a:ext>
            </a:extLst>
          </p:cNvPr>
          <p:cNvSpPr/>
          <p:nvPr/>
        </p:nvSpPr>
        <p:spPr>
          <a:xfrm>
            <a:off x="3426780" y="5425377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D8E90-191D-502C-8763-68E90F9A4D52}"/>
              </a:ext>
            </a:extLst>
          </p:cNvPr>
          <p:cNvSpPr/>
          <p:nvPr/>
        </p:nvSpPr>
        <p:spPr>
          <a:xfrm>
            <a:off x="3426780" y="5790480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直接箭头连接符 49">
            <a:extLst>
              <a:ext uri="{FF2B5EF4-FFF2-40B4-BE49-F238E27FC236}">
                <a16:creationId xmlns:a16="http://schemas.microsoft.com/office/drawing/2014/main" id="{2901E620-BAFB-1A3B-A8A3-68EB12EBD1B1}"/>
              </a:ext>
            </a:extLst>
          </p:cNvPr>
          <p:cNvCxnSpPr>
            <a:cxnSpLocks/>
          </p:cNvCxnSpPr>
          <p:nvPr/>
        </p:nvCxnSpPr>
        <p:spPr>
          <a:xfrm flipV="1">
            <a:off x="1908699" y="4598761"/>
            <a:ext cx="896645" cy="61579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0C9C68-90B1-0308-C33B-908DCB031788}"/>
              </a:ext>
            </a:extLst>
          </p:cNvPr>
          <p:cNvSpPr txBox="1"/>
          <p:nvPr/>
        </p:nvSpPr>
        <p:spPr>
          <a:xfrm>
            <a:off x="2070998" y="4754270"/>
            <a:ext cx="613255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Url</a:t>
            </a:r>
            <a:r>
              <a:rPr lang="en-SG" sz="1000" b="1" dirty="0"/>
              <a:t> set</a:t>
            </a:r>
          </a:p>
        </p:txBody>
      </p:sp>
      <p:cxnSp>
        <p:nvCxnSpPr>
          <p:cNvPr id="15" name="直接箭头连接符 49">
            <a:extLst>
              <a:ext uri="{FF2B5EF4-FFF2-40B4-BE49-F238E27FC236}">
                <a16:creationId xmlns:a16="http://schemas.microsoft.com/office/drawing/2014/main" id="{9FD178A2-9352-AB36-EB1D-362B5EEEA69A}"/>
              </a:ext>
            </a:extLst>
          </p:cNvPr>
          <p:cNvCxnSpPr>
            <a:cxnSpLocks/>
          </p:cNvCxnSpPr>
          <p:nvPr/>
        </p:nvCxnSpPr>
        <p:spPr>
          <a:xfrm flipV="1">
            <a:off x="1972641" y="5175683"/>
            <a:ext cx="1417580" cy="6369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9">
            <a:extLst>
              <a:ext uri="{FF2B5EF4-FFF2-40B4-BE49-F238E27FC236}">
                <a16:creationId xmlns:a16="http://schemas.microsoft.com/office/drawing/2014/main" id="{E7F6B0A0-E611-2D18-1B58-16144EB9ADFD}"/>
              </a:ext>
            </a:extLst>
          </p:cNvPr>
          <p:cNvCxnSpPr>
            <a:cxnSpLocks/>
          </p:cNvCxnSpPr>
          <p:nvPr/>
        </p:nvCxnSpPr>
        <p:spPr>
          <a:xfrm flipV="1">
            <a:off x="4777985" y="4598761"/>
            <a:ext cx="992500" cy="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9">
            <a:extLst>
              <a:ext uri="{FF2B5EF4-FFF2-40B4-BE49-F238E27FC236}">
                <a16:creationId xmlns:a16="http://schemas.microsoft.com/office/drawing/2014/main" id="{E81C56BB-7A7A-FE89-D2A2-A140755F68A2}"/>
              </a:ext>
            </a:extLst>
          </p:cNvPr>
          <p:cNvCxnSpPr>
            <a:cxnSpLocks/>
          </p:cNvCxnSpPr>
          <p:nvPr/>
        </p:nvCxnSpPr>
        <p:spPr>
          <a:xfrm>
            <a:off x="4714043" y="4838216"/>
            <a:ext cx="1381957" cy="77247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0B501E-82FC-6FF8-6EEF-FFB8F760711D}"/>
              </a:ext>
            </a:extLst>
          </p:cNvPr>
          <p:cNvSpPr txBox="1"/>
          <p:nvPr/>
        </p:nvSpPr>
        <p:spPr>
          <a:xfrm>
            <a:off x="2849790" y="4144965"/>
            <a:ext cx="946313" cy="24622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Bg</a:t>
            </a:r>
            <a:r>
              <a:rPr lang="en-SG" sz="1000" b="1" dirty="0"/>
              <a:t> Process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7C69A-D9D0-C16A-903D-A22941603597}"/>
              </a:ext>
            </a:extLst>
          </p:cNvPr>
          <p:cNvSpPr txBox="1"/>
          <p:nvPr/>
        </p:nvSpPr>
        <p:spPr>
          <a:xfrm>
            <a:off x="4865780" y="4343820"/>
            <a:ext cx="613255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Url</a:t>
            </a:r>
            <a:r>
              <a:rPr lang="en-SG" sz="1000" b="1" dirty="0"/>
              <a:t> 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EE144-93A0-6CE2-AF5F-2E9B6F63B6AA}"/>
              </a:ext>
            </a:extLst>
          </p:cNvPr>
          <p:cNvSpPr/>
          <p:nvPr/>
        </p:nvSpPr>
        <p:spPr>
          <a:xfrm>
            <a:off x="5909357" y="4346080"/>
            <a:ext cx="2435654" cy="89330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矩形: 圆角 34">
            <a:extLst>
              <a:ext uri="{FF2B5EF4-FFF2-40B4-BE49-F238E27FC236}">
                <a16:creationId xmlns:a16="http://schemas.microsoft.com/office/drawing/2014/main" id="{53579B9B-BDCE-5BA2-EAD3-2B4534C8DC5D}"/>
              </a:ext>
            </a:extLst>
          </p:cNvPr>
          <p:cNvSpPr/>
          <p:nvPr/>
        </p:nvSpPr>
        <p:spPr>
          <a:xfrm>
            <a:off x="5909359" y="4144965"/>
            <a:ext cx="1760152" cy="366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b="1" dirty="0"/>
              <a:t>Worker thread </a:t>
            </a:r>
            <a:endParaRPr lang="zh-CN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EDC95-57AD-422E-9141-E8859A7252A7}"/>
              </a:ext>
            </a:extLst>
          </p:cNvPr>
          <p:cNvSpPr txBox="1"/>
          <p:nvPr/>
        </p:nvSpPr>
        <p:spPr>
          <a:xfrm>
            <a:off x="5961452" y="4579042"/>
            <a:ext cx="1265789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Web downloader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A6656-E2B2-988C-0BC7-2B0250545ECF}"/>
              </a:ext>
            </a:extLst>
          </p:cNvPr>
          <p:cNvSpPr txBox="1"/>
          <p:nvPr/>
        </p:nvSpPr>
        <p:spPr>
          <a:xfrm>
            <a:off x="5961452" y="4906656"/>
            <a:ext cx="160802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Web </a:t>
            </a:r>
            <a:r>
              <a:rPr lang="en-SG" sz="1000" b="1" dirty="0" err="1"/>
              <a:t>ScreenShoter</a:t>
            </a:r>
            <a:endParaRPr lang="en-SG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0DAB8-6439-8992-AB1A-2582083C6500}"/>
              </a:ext>
            </a:extLst>
          </p:cNvPr>
          <p:cNvSpPr txBox="1"/>
          <p:nvPr/>
        </p:nvSpPr>
        <p:spPr>
          <a:xfrm>
            <a:off x="7327196" y="4569612"/>
            <a:ext cx="822530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Phishpedia</a:t>
            </a:r>
            <a:endParaRPr lang="en-SG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C3721B-5755-986D-9A29-DB47DCFA3897}"/>
              </a:ext>
            </a:extLst>
          </p:cNvPr>
          <p:cNvSpPr txBox="1"/>
          <p:nvPr/>
        </p:nvSpPr>
        <p:spPr>
          <a:xfrm>
            <a:off x="2507363" y="5013926"/>
            <a:ext cx="613255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Url</a:t>
            </a:r>
            <a:r>
              <a:rPr lang="en-SG" sz="1000" b="1" dirty="0"/>
              <a:t> set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96DD54-B00D-721E-84E4-D0B4AC46779D}"/>
              </a:ext>
            </a:extLst>
          </p:cNvPr>
          <p:cNvSpPr/>
          <p:nvPr/>
        </p:nvSpPr>
        <p:spPr>
          <a:xfrm>
            <a:off x="6242481" y="5425377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C972DB-065B-9D94-2C67-08230FEFE3FC}"/>
              </a:ext>
            </a:extLst>
          </p:cNvPr>
          <p:cNvSpPr/>
          <p:nvPr/>
        </p:nvSpPr>
        <p:spPr>
          <a:xfrm>
            <a:off x="6242480" y="5790479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直接箭头连接符 49">
            <a:extLst>
              <a:ext uri="{FF2B5EF4-FFF2-40B4-BE49-F238E27FC236}">
                <a16:creationId xmlns:a16="http://schemas.microsoft.com/office/drawing/2014/main" id="{30B24D45-3408-8F30-17DC-40882FFB3B97}"/>
              </a:ext>
            </a:extLst>
          </p:cNvPr>
          <p:cNvCxnSpPr>
            <a:cxnSpLocks/>
          </p:cNvCxnSpPr>
          <p:nvPr/>
        </p:nvCxnSpPr>
        <p:spPr>
          <a:xfrm>
            <a:off x="8408952" y="4548235"/>
            <a:ext cx="649228" cy="27702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34">
            <a:extLst>
              <a:ext uri="{FF2B5EF4-FFF2-40B4-BE49-F238E27FC236}">
                <a16:creationId xmlns:a16="http://schemas.microsoft.com/office/drawing/2014/main" id="{CA87FDAB-CFD4-02A4-EC14-415C86C34910}"/>
              </a:ext>
            </a:extLst>
          </p:cNvPr>
          <p:cNvSpPr/>
          <p:nvPr/>
        </p:nvSpPr>
        <p:spPr>
          <a:xfrm>
            <a:off x="9147907" y="4806012"/>
            <a:ext cx="1173367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b="1" dirty="0"/>
              <a:t>Result </a:t>
            </a:r>
            <a:endParaRPr lang="zh-CN" altLang="en-US" b="1" dirty="0"/>
          </a:p>
        </p:txBody>
      </p:sp>
      <p:cxnSp>
        <p:nvCxnSpPr>
          <p:cNvPr id="30" name="直接箭头连接符 49">
            <a:extLst>
              <a:ext uri="{FF2B5EF4-FFF2-40B4-BE49-F238E27FC236}">
                <a16:creationId xmlns:a16="http://schemas.microsoft.com/office/drawing/2014/main" id="{22BDFBB0-2E81-8709-D9DF-CE8462A15372}"/>
              </a:ext>
            </a:extLst>
          </p:cNvPr>
          <p:cNvCxnSpPr>
            <a:cxnSpLocks/>
          </p:cNvCxnSpPr>
          <p:nvPr/>
        </p:nvCxnSpPr>
        <p:spPr>
          <a:xfrm flipV="1">
            <a:off x="6594346" y="5260147"/>
            <a:ext cx="2463834" cy="53127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8C4FDE0-3BD1-92F7-F573-18D13AEEEB3C}"/>
              </a:ext>
            </a:extLst>
          </p:cNvPr>
          <p:cNvSpPr txBox="1"/>
          <p:nvPr/>
        </p:nvSpPr>
        <p:spPr>
          <a:xfrm>
            <a:off x="560831" y="6074681"/>
            <a:ext cx="2741662" cy="24622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Expect Final Deign [not integrated to Airflow]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04C90F-F786-E757-24AC-F214B286CD3B}"/>
              </a:ext>
            </a:extLst>
          </p:cNvPr>
          <p:cNvSpPr/>
          <p:nvPr/>
        </p:nvSpPr>
        <p:spPr>
          <a:xfrm>
            <a:off x="1354567" y="781299"/>
            <a:ext cx="113502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URL list files</a:t>
            </a:r>
            <a:endParaRPr lang="en-SG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52F03B-ED72-1378-750F-C3023B961F6F}"/>
              </a:ext>
            </a:extLst>
          </p:cNvPr>
          <p:cNvSpPr/>
          <p:nvPr/>
        </p:nvSpPr>
        <p:spPr>
          <a:xfrm>
            <a:off x="1354567" y="1464712"/>
            <a:ext cx="130186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 Balancer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3A792F-7C14-D8E0-39CB-1A3056B696B1}"/>
              </a:ext>
            </a:extLst>
          </p:cNvPr>
          <p:cNvCxnSpPr>
            <a:cxnSpLocks/>
          </p:cNvCxnSpPr>
          <p:nvPr/>
        </p:nvCxnSpPr>
        <p:spPr>
          <a:xfrm>
            <a:off x="1856437" y="1128216"/>
            <a:ext cx="0" cy="33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4E69202-DD62-6747-ABCC-619B0639A0C8}"/>
              </a:ext>
            </a:extLst>
          </p:cNvPr>
          <p:cNvSpPr/>
          <p:nvPr/>
        </p:nvSpPr>
        <p:spPr>
          <a:xfrm>
            <a:off x="3539511" y="1104360"/>
            <a:ext cx="130186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Web attestation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4206AA-FEDD-DE63-D3AD-0D39A7259C92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2656427" y="1277819"/>
            <a:ext cx="883084" cy="360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C01F35-B700-DF9B-8153-4A0A9CAB61E6}"/>
              </a:ext>
            </a:extLst>
          </p:cNvPr>
          <p:cNvSpPr txBox="1"/>
          <p:nvPr/>
        </p:nvSpPr>
        <p:spPr>
          <a:xfrm>
            <a:off x="2714903" y="1061774"/>
            <a:ext cx="71187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url</a:t>
            </a:r>
            <a:r>
              <a:rPr lang="en-US" altLang="zh-CN" sz="1200" b="1" dirty="0"/>
              <a:t> set</a:t>
            </a:r>
            <a:endParaRPr lang="zh-CN" altLang="en-US" sz="12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068D7D7-9E6A-B51D-C2B2-995A8470A63C}"/>
              </a:ext>
            </a:extLst>
          </p:cNvPr>
          <p:cNvSpPr/>
          <p:nvPr/>
        </p:nvSpPr>
        <p:spPr>
          <a:xfrm>
            <a:off x="4048397" y="1554706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78E0BA-3819-61D2-4F90-F374B3CE1EDA}"/>
              </a:ext>
            </a:extLst>
          </p:cNvPr>
          <p:cNvSpPr/>
          <p:nvPr/>
        </p:nvSpPr>
        <p:spPr>
          <a:xfrm>
            <a:off x="4048397" y="1919809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2C27E7-F84E-33EB-D934-D3AF248DD8BF}"/>
              </a:ext>
            </a:extLst>
          </p:cNvPr>
          <p:cNvSpPr/>
          <p:nvPr/>
        </p:nvSpPr>
        <p:spPr>
          <a:xfrm>
            <a:off x="4048397" y="2284912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DA2CFC-E1BC-72A5-8664-0D93FE55E331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656427" y="1618618"/>
            <a:ext cx="1292575" cy="19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BC2B75-7A3F-426F-57EC-669625EF828E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656427" y="1638171"/>
            <a:ext cx="1292575" cy="633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F42257-6A60-54B9-5A9A-3E70742AE0BD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841371" y="1277819"/>
            <a:ext cx="676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616DF67-8EEF-E1FD-DD72-2C018404022C}"/>
              </a:ext>
            </a:extLst>
          </p:cNvPr>
          <p:cNvSpPr/>
          <p:nvPr/>
        </p:nvSpPr>
        <p:spPr>
          <a:xfrm>
            <a:off x="5770485" y="1317214"/>
            <a:ext cx="2435654" cy="89330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8ABE89-BCB5-7417-567F-93B309E28C10}"/>
              </a:ext>
            </a:extLst>
          </p:cNvPr>
          <p:cNvSpPr txBox="1"/>
          <p:nvPr/>
        </p:nvSpPr>
        <p:spPr>
          <a:xfrm>
            <a:off x="5822580" y="1550176"/>
            <a:ext cx="1265789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Web downloader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FA6860-D79C-358F-F39B-843FF8612409}"/>
              </a:ext>
            </a:extLst>
          </p:cNvPr>
          <p:cNvSpPr txBox="1"/>
          <p:nvPr/>
        </p:nvSpPr>
        <p:spPr>
          <a:xfrm>
            <a:off x="5822580" y="1877790"/>
            <a:ext cx="160802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Web </a:t>
            </a:r>
            <a:r>
              <a:rPr lang="en-SG" sz="1000" b="1" dirty="0" err="1"/>
              <a:t>ScreenShoter</a:t>
            </a:r>
            <a:endParaRPr lang="en-SG" sz="1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21F316-4C6D-E75D-472A-EFEFE9157CB3}"/>
              </a:ext>
            </a:extLst>
          </p:cNvPr>
          <p:cNvSpPr txBox="1"/>
          <p:nvPr/>
        </p:nvSpPr>
        <p:spPr>
          <a:xfrm>
            <a:off x="7188323" y="1540746"/>
            <a:ext cx="90240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Phishpedia</a:t>
            </a:r>
            <a:endParaRPr lang="en-SG" sz="1000" b="1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4C6FF5-0208-3CFE-DB1E-92D3A2CADDAB}"/>
              </a:ext>
            </a:extLst>
          </p:cNvPr>
          <p:cNvSpPr/>
          <p:nvPr/>
        </p:nvSpPr>
        <p:spPr>
          <a:xfrm>
            <a:off x="6039840" y="2406288"/>
            <a:ext cx="142043" cy="1154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177A8A3-AB08-35DF-3C69-B778248ABC69}"/>
              </a:ext>
            </a:extLst>
          </p:cNvPr>
          <p:cNvSpPr/>
          <p:nvPr/>
        </p:nvSpPr>
        <p:spPr>
          <a:xfrm>
            <a:off x="6039839" y="2771390"/>
            <a:ext cx="142043" cy="1458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6F1379-53D3-D6F0-CF61-976A368CB28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841371" y="1277819"/>
            <a:ext cx="1120081" cy="1493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B089918-0576-0E49-5ADA-8BE4E19FCE7B}"/>
              </a:ext>
            </a:extLst>
          </p:cNvPr>
          <p:cNvSpPr/>
          <p:nvPr/>
        </p:nvSpPr>
        <p:spPr>
          <a:xfrm>
            <a:off x="5561245" y="1098344"/>
            <a:ext cx="1292576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Worker Thread</a:t>
            </a:r>
            <a:endParaRPr lang="en-SG" sz="1200" b="1" dirty="0"/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2377B2D1-0C52-D205-597A-12C58438FDD7}"/>
              </a:ext>
            </a:extLst>
          </p:cNvPr>
          <p:cNvSpPr/>
          <p:nvPr/>
        </p:nvSpPr>
        <p:spPr>
          <a:xfrm>
            <a:off x="8732018" y="1877789"/>
            <a:ext cx="1120081" cy="64390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Result database </a:t>
            </a:r>
            <a:endParaRPr lang="en-SG" sz="14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A7E9F9-70D4-8972-469B-4AB3C85D66E4}"/>
              </a:ext>
            </a:extLst>
          </p:cNvPr>
          <p:cNvCxnSpPr>
            <a:cxnSpLocks/>
          </p:cNvCxnSpPr>
          <p:nvPr/>
        </p:nvCxnSpPr>
        <p:spPr>
          <a:xfrm>
            <a:off x="8206139" y="2068716"/>
            <a:ext cx="525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E6FBB21-5417-BA93-F8E1-034FEE6954A2}"/>
              </a:ext>
            </a:extLst>
          </p:cNvPr>
          <p:cNvCxnSpPr>
            <a:cxnSpLocks/>
          </p:cNvCxnSpPr>
          <p:nvPr/>
        </p:nvCxnSpPr>
        <p:spPr>
          <a:xfrm flipV="1">
            <a:off x="6256296" y="2400321"/>
            <a:ext cx="2324996" cy="404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4B0C687-0ECC-96BF-1F89-17B458B1CBDD}"/>
              </a:ext>
            </a:extLst>
          </p:cNvPr>
          <p:cNvSpPr/>
          <p:nvPr/>
        </p:nvSpPr>
        <p:spPr>
          <a:xfrm>
            <a:off x="1108293" y="609872"/>
            <a:ext cx="9010397" cy="2467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09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95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</cp:revision>
  <dcterms:created xsi:type="dcterms:W3CDTF">2024-05-04T13:00:43Z</dcterms:created>
  <dcterms:modified xsi:type="dcterms:W3CDTF">2024-05-05T01:19:34Z</dcterms:modified>
</cp:coreProperties>
</file>