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35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28/11/2021</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28/11/2021</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flipV="1">
            <a:off x="2832407" y="2856933"/>
            <a:ext cx="517191" cy="79850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349597" y="2630294"/>
            <a:ext cx="2069461" cy="4333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
        <p:nvSpPr>
          <p:cNvPr id="29" name="矩形: 圆角 34">
            <a:extLst>
              <a:ext uri="{FF2B5EF4-FFF2-40B4-BE49-F238E27FC236}">
                <a16:creationId xmlns:a16="http://schemas.microsoft.com/office/drawing/2014/main" id="{C2B51392-35C2-4491-8DE6-07501185F04E}"/>
              </a:ext>
            </a:extLst>
          </p:cNvPr>
          <p:cNvSpPr/>
          <p:nvPr/>
        </p:nvSpPr>
        <p:spPr>
          <a:xfrm>
            <a:off x="3312336" y="3649187"/>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31" name="直接箭头连接符 49">
            <a:extLst>
              <a:ext uri="{FF2B5EF4-FFF2-40B4-BE49-F238E27FC236}">
                <a16:creationId xmlns:a16="http://schemas.microsoft.com/office/drawing/2014/main" id="{9B23AEC7-09B1-4D77-BF7F-6382FC2CB918}"/>
              </a:ext>
            </a:extLst>
          </p:cNvPr>
          <p:cNvCxnSpPr>
            <a:cxnSpLocks/>
            <a:endCxn id="29" idx="1"/>
          </p:cNvCxnSpPr>
          <p:nvPr/>
        </p:nvCxnSpPr>
        <p:spPr>
          <a:xfrm>
            <a:off x="2881851" y="3683077"/>
            <a:ext cx="430485" cy="2849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2EEBDC-915D-4B09-AF09-7A85877C370B}"/>
              </a:ext>
            </a:extLst>
          </p:cNvPr>
          <p:cNvSpPr txBox="1"/>
          <p:nvPr/>
        </p:nvSpPr>
        <p:spPr>
          <a:xfrm>
            <a:off x="3680849" y="3198090"/>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a:off x="7240568" y="3517722"/>
            <a:ext cx="372763" cy="542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13331" y="3345310"/>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7568132" y="2281721"/>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7240568" y="2600582"/>
            <a:ext cx="327564" cy="91714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8050319" y="3002182"/>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a:solidFill>
                  <a:srgbClr val="0070C0"/>
                </a:solidFill>
                <a:latin typeface="Calibri" panose="020F0502020204030204" pitchFamily="34" charset="0"/>
              </a:rPr>
              <a:t>currently the answer </a:t>
            </a:r>
            <a:r>
              <a:rPr lang="en-US" sz="1200" b="1" dirty="0">
                <a:solidFill>
                  <a:srgbClr val="0070C0"/>
                </a:solidFill>
                <a:latin typeface="Calibri" panose="020F0502020204030204" pitchFamily="34" charset="0"/>
              </a:rPr>
              <a:t>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1558</Words>
  <Application>Microsoft Office PowerPoint</Application>
  <PresentationFormat>Widescreen</PresentationFormat>
  <Paragraphs>170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inherit</vt:lpstr>
      <vt:lpstr>SFMono-Regular</vt:lpstr>
      <vt:lpstr>Ubuntu</vt:lpstr>
      <vt:lpstr>Arial</vt:lpstr>
      <vt:lpstr>Calibri</vt:lpstr>
      <vt:lpstr>Calibri Light</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94</cp:revision>
  <dcterms:created xsi:type="dcterms:W3CDTF">2021-11-18T06:42:33Z</dcterms:created>
  <dcterms:modified xsi:type="dcterms:W3CDTF">2021-11-28T13:59:26Z</dcterms:modified>
</cp:coreProperties>
</file>