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678E-837E-4285-81E4-B213A8DE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BE01B-B4DD-435C-A6AA-A696C204D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DF706-8544-485C-B662-5352F964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8344-E3DF-49CC-BD5F-3A0E14571D6F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1A14-6A30-45B3-B818-D6283B23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4299-15CB-457F-B273-31026841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A865-ACDE-4337-9CC3-EBA69AF760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60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3825-EFE0-41FC-AE7C-6B318EC9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38E58-6214-49B3-A24A-9C8F1B468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B9E9-291C-4C6A-8C0C-CE820482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8344-E3DF-49CC-BD5F-3A0E14571D6F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7EC1-1E33-4C8C-A807-50E407B1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CF1B-0499-4BE1-AFFE-11356BDB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A865-ACDE-4337-9CC3-EBA69AF760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665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1EF11-D11C-48B4-9106-F8B9FB377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C29D7-CFE6-474F-996E-290632495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25EDA-A025-4C56-B8C5-70A179F6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8344-E3DF-49CC-BD5F-3A0E14571D6F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2BAD9-C65A-4394-9681-267D0283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37B00-2C8B-4114-AA4E-8F94A6F1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A865-ACDE-4337-9CC3-EBA69AF760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830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68E7-0217-4F14-8989-94C04241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A5E3-610B-4098-8F9B-87F43D908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98F5-5213-4487-B09F-788347C0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8344-E3DF-49CC-BD5F-3A0E14571D6F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6ACC-1896-4BD3-9F97-2A822C0E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C467-6E71-42DD-BB5D-1D784676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A865-ACDE-4337-9CC3-EBA69AF760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50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859C-D478-4E56-A658-DB0D0FF0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EEED-7103-45AC-8B40-28BB52208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D9A6-3379-44D7-A6FE-300D44DC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8344-E3DF-49CC-BD5F-3A0E14571D6F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ECE8-2600-456F-A80B-1240CC19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59A1D-0FBB-4E5E-BF03-5692B3E9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A865-ACDE-4337-9CC3-EBA69AF760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70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827A-5F53-49EF-B5FB-BFBACDC4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8182-9660-42CD-9FEC-CC2970165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4B31E-B2E7-483A-839A-DB9B4E872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58E86-C470-49CD-A905-CB149890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8344-E3DF-49CC-BD5F-3A0E14571D6F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3C7C0-013C-4D91-A15B-9A755C65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C1245-71BD-4C74-8EB5-EE16EC97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A865-ACDE-4337-9CC3-EBA69AF760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116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72DC-4FE5-44FD-85C9-450E67A0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B852F-F892-419E-B352-3F7865858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9E194-2E7B-4BE8-BD07-7F7AD2018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D49EE-4E76-45EF-8564-513316823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0D75C-ADD0-4624-B1CF-3234EBA55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88122-F4C4-4408-A003-DF194241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8344-E3DF-49CC-BD5F-3A0E14571D6F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8AAFE-C427-47D1-885C-D3A6556E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09055-263C-4D2C-9076-338FFEBB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A865-ACDE-4337-9CC3-EBA69AF760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79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C667-FF40-4455-9D69-655706F2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2EB92-B5D0-466D-BED4-2D1110F0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8344-E3DF-49CC-BD5F-3A0E14571D6F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C863B-A7DE-4D8E-B639-FC031DE8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23473-75F1-453C-B45F-46ACDCE1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A865-ACDE-4337-9CC3-EBA69AF760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515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91CD8-A6D7-487F-9D71-88194CCD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8344-E3DF-49CC-BD5F-3A0E14571D6F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9487D-EAA1-4A8F-ADA1-74D80F9C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28350-0448-4576-838B-677C5F22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A865-ACDE-4337-9CC3-EBA69AF760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60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F90C-22AF-46F3-905C-380E5D7A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738A-9607-431B-807E-622C5591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61B9E-5502-462D-B0CE-78F5C94A2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D87A8-C6DE-4D2B-8599-BFC0F8AD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8344-E3DF-49CC-BD5F-3A0E14571D6F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ABEDC-92A6-4CB9-869A-2D26E8A3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49146-FD17-4988-93E1-B4455345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A865-ACDE-4337-9CC3-EBA69AF760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47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C965-9C4E-427D-A492-BE31E546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596F6-44A2-42A4-AF4F-9797237C0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F4C0B-57C9-49B0-A786-C1E3E5D8B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B26D6-05A7-4FCA-9E4B-B62718A8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8344-E3DF-49CC-BD5F-3A0E14571D6F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D6512-BCAB-47C7-B1BB-F6B2BD4D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FC180-4DC8-477B-8FE4-05EDE0DF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A865-ACDE-4337-9CC3-EBA69AF760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28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AD950-7053-4A93-97B1-A091A8AC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76C81-564E-4F36-B64E-0CA5FF623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275A8-7CE8-4967-A282-A1F8036AE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8344-E3DF-49CC-BD5F-3A0E14571D6F}" type="datetimeFigureOut">
              <a:rPr lang="en-SG" smtClean="0"/>
              <a:t>15/2/2022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D864-C99B-4FF3-9974-CE5A5B849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1E27-B6E1-49B6-A0C7-BC663C1ED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A865-ACDE-4337-9CC3-EBA69AF760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0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C10A8F-68FA-466C-A703-AE32F281966E}"/>
              </a:ext>
            </a:extLst>
          </p:cNvPr>
          <p:cNvSpPr/>
          <p:nvPr/>
        </p:nvSpPr>
        <p:spPr>
          <a:xfrm>
            <a:off x="1175657" y="1920240"/>
            <a:ext cx="9968593" cy="3234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B3D68-7877-41C4-B072-D7A057354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45" y="2039620"/>
            <a:ext cx="5731510" cy="303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text, indoor, electronics, computer&#10;&#10;Description automatically generated">
            <a:extLst>
              <a:ext uri="{FF2B5EF4-FFF2-40B4-BE49-F238E27FC236}">
                <a16:creationId xmlns:a16="http://schemas.microsoft.com/office/drawing/2014/main" id="{C66B6CC2-0964-4FF6-BA45-33AA3F51E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654" y="2039620"/>
            <a:ext cx="4040293" cy="30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7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1C26FBD-696D-4DBB-9FB6-D94051C23B01}"/>
              </a:ext>
            </a:extLst>
          </p:cNvPr>
          <p:cNvSpPr/>
          <p:nvPr/>
        </p:nvSpPr>
        <p:spPr>
          <a:xfrm>
            <a:off x="5990765" y="3743325"/>
            <a:ext cx="4055696" cy="28431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4C0673-DB0F-4839-84B3-E8DCDEF6E7E5}"/>
              </a:ext>
            </a:extLst>
          </p:cNvPr>
          <p:cNvSpPr/>
          <p:nvPr/>
        </p:nvSpPr>
        <p:spPr>
          <a:xfrm>
            <a:off x="852706" y="4835390"/>
            <a:ext cx="4431813" cy="17510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76CFAA-5B08-4487-B0F9-0C94FA00991D}"/>
              </a:ext>
            </a:extLst>
          </p:cNvPr>
          <p:cNvSpPr/>
          <p:nvPr/>
        </p:nvSpPr>
        <p:spPr>
          <a:xfrm>
            <a:off x="852706" y="2530555"/>
            <a:ext cx="4431813" cy="21729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2900F2-77BC-4458-B409-0E0C05AC2FA0}"/>
              </a:ext>
            </a:extLst>
          </p:cNvPr>
          <p:cNvSpPr/>
          <p:nvPr/>
        </p:nvSpPr>
        <p:spPr>
          <a:xfrm>
            <a:off x="852706" y="440493"/>
            <a:ext cx="4431813" cy="19581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 descr="A picture containing text, indoor, electronics, computer&#10;&#10;Description automatically generated">
            <a:extLst>
              <a:ext uri="{FF2B5EF4-FFF2-40B4-BE49-F238E27FC236}">
                <a16:creationId xmlns:a16="http://schemas.microsoft.com/office/drawing/2014/main" id="{6341FB4F-B833-4952-91FE-A0E3086E2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95" y="427895"/>
            <a:ext cx="4055695" cy="304177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06D51B3-0173-4FF2-AEB4-77F7CBE0E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0" y="532548"/>
            <a:ext cx="2479568" cy="1681457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9A5BD68-E029-445D-B723-EE305BC3B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8" y="532548"/>
            <a:ext cx="1769352" cy="973144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8E9715-3F3F-48CA-A61F-0F71665E2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583" y="1458843"/>
            <a:ext cx="1786622" cy="767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18D849-FF78-460B-9D16-539B97EE0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50" y="2608886"/>
            <a:ext cx="4257555" cy="18481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8B9B55-349B-4231-981F-D405A5B05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5" y="3823267"/>
            <a:ext cx="3917176" cy="2469802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FAD719-C1AF-4999-904D-C75CAB7490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0" y="4940563"/>
            <a:ext cx="4248919" cy="1447756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E4FBE2A-8246-40B9-9E75-3FAC33186E95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5284519" y="1419592"/>
            <a:ext cx="670576" cy="5291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51C501-A044-4A19-BF8C-CBF815539D36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5284519" y="1948781"/>
            <a:ext cx="670576" cy="16682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30F6432-87E5-49B7-85C5-AA2AEFA9C0EC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5284519" y="1948781"/>
            <a:ext cx="670576" cy="37621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ABE9F4-961A-4B71-8FCD-07E8870050F4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7982943" y="3469667"/>
            <a:ext cx="0" cy="273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F40E26-5FD1-4AED-8E9E-CD30753FD49D}"/>
              </a:ext>
            </a:extLst>
          </p:cNvPr>
          <p:cNvSpPr txBox="1"/>
          <p:nvPr/>
        </p:nvSpPr>
        <p:spPr>
          <a:xfrm>
            <a:off x="790300" y="2127688"/>
            <a:ext cx="272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SCADA-PC [Training HMI]</a:t>
            </a:r>
            <a:endParaRPr lang="en-SG" b="1" dirty="0">
              <a:solidFill>
                <a:srgbClr val="FFC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14C7D6-4A48-43D6-AD22-EE936F55D6DB}"/>
              </a:ext>
            </a:extLst>
          </p:cNvPr>
          <p:cNvSpPr txBox="1"/>
          <p:nvPr/>
        </p:nvSpPr>
        <p:spPr>
          <a:xfrm>
            <a:off x="829303" y="4413472"/>
            <a:ext cx="4133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Orchestrator-PC [Cyber Attack Control/Lecture Web]</a:t>
            </a:r>
            <a:endParaRPr lang="en-SG" b="1" dirty="0">
              <a:solidFill>
                <a:srgbClr val="FFC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C9801A-A6CA-437B-848F-A18C09F0E647}"/>
              </a:ext>
            </a:extLst>
          </p:cNvPr>
          <p:cNvSpPr txBox="1"/>
          <p:nvPr/>
        </p:nvSpPr>
        <p:spPr>
          <a:xfrm>
            <a:off x="816489" y="6333492"/>
            <a:ext cx="3765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Technical-PC [ Attack demo PC and PLC Control ]</a:t>
            </a:r>
            <a:endParaRPr lang="en-SG" b="1" dirty="0">
              <a:solidFill>
                <a:srgbClr val="FFC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BF4D1E-5B13-4B7E-BC8C-A99B5900CFCE}"/>
              </a:ext>
            </a:extLst>
          </p:cNvPr>
          <p:cNvSpPr txBox="1"/>
          <p:nvPr/>
        </p:nvSpPr>
        <p:spPr>
          <a:xfrm>
            <a:off x="5990765" y="6293069"/>
            <a:ext cx="3765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Engineer-PC [ Engineer/Monitoring HMI ]</a:t>
            </a:r>
            <a:endParaRPr lang="en-SG" b="1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157564-6611-43FA-9E56-E2E7C8C9B08A}"/>
              </a:ext>
            </a:extLst>
          </p:cNvPr>
          <p:cNvSpPr txBox="1"/>
          <p:nvPr/>
        </p:nvSpPr>
        <p:spPr>
          <a:xfrm>
            <a:off x="5955095" y="3169092"/>
            <a:ext cx="3765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OT-Training platform </a:t>
            </a:r>
            <a:endParaRPr lang="en-SG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1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indoor, electronics, computer&#10;&#10;Description automatically generated">
            <a:extLst>
              <a:ext uri="{FF2B5EF4-FFF2-40B4-BE49-F238E27FC236}">
                <a16:creationId xmlns:a16="http://schemas.microsoft.com/office/drawing/2014/main" id="{7A1E29CD-754D-4F1C-A6B3-671AF8376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405449-0C4D-4852-8054-B314365EF757}"/>
              </a:ext>
            </a:extLst>
          </p:cNvPr>
          <p:cNvCxnSpPr/>
          <p:nvPr/>
        </p:nvCxnSpPr>
        <p:spPr>
          <a:xfrm flipH="1">
            <a:off x="5704114" y="3097764"/>
            <a:ext cx="774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729D96-1D5B-42BD-9BCA-3E8DC42A0374}"/>
              </a:ext>
            </a:extLst>
          </p:cNvPr>
          <p:cNvSpPr txBox="1"/>
          <p:nvPr/>
        </p:nvSpPr>
        <p:spPr>
          <a:xfrm>
            <a:off x="6478554" y="2826183"/>
            <a:ext cx="153846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PLC3 M221 IP[192.168.10.73]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351A87-3294-458E-86D0-1D2D435A4905}"/>
              </a:ext>
            </a:extLst>
          </p:cNvPr>
          <p:cNvCxnSpPr>
            <a:cxnSpLocks/>
          </p:cNvCxnSpPr>
          <p:nvPr/>
        </p:nvCxnSpPr>
        <p:spPr>
          <a:xfrm>
            <a:off x="4755472" y="2564949"/>
            <a:ext cx="0" cy="7013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AD5674-F660-4E11-83EB-8389F77BA4DF}"/>
              </a:ext>
            </a:extLst>
          </p:cNvPr>
          <p:cNvSpPr txBox="1"/>
          <p:nvPr/>
        </p:nvSpPr>
        <p:spPr>
          <a:xfrm>
            <a:off x="3911595" y="2042010"/>
            <a:ext cx="153846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PLC1 M221 IP[192.168.10.71</a:t>
            </a:r>
            <a:r>
              <a:rPr lang="en-US" sz="1400" dirty="0"/>
              <a:t>]</a:t>
            </a:r>
            <a:endParaRPr lang="en-SG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CF31BE-7930-414A-876B-9CE7F271D942}"/>
              </a:ext>
            </a:extLst>
          </p:cNvPr>
          <p:cNvCxnSpPr>
            <a:cxnSpLocks/>
          </p:cNvCxnSpPr>
          <p:nvPr/>
        </p:nvCxnSpPr>
        <p:spPr>
          <a:xfrm flipH="1">
            <a:off x="4956518" y="4424459"/>
            <a:ext cx="11394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9ED6DE-EF9A-493D-AA1A-B59C6C88428C}"/>
              </a:ext>
            </a:extLst>
          </p:cNvPr>
          <p:cNvSpPr txBox="1"/>
          <p:nvPr/>
        </p:nvSpPr>
        <p:spPr>
          <a:xfrm>
            <a:off x="6096000" y="4162849"/>
            <a:ext cx="153846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PLC2 S7-1200 IP[192.168.10.72]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412228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4</cp:revision>
  <dcterms:created xsi:type="dcterms:W3CDTF">2022-02-14T00:42:23Z</dcterms:created>
  <dcterms:modified xsi:type="dcterms:W3CDTF">2022-02-15T03:54:52Z</dcterms:modified>
</cp:coreProperties>
</file>