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81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1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2416</Words>
  <Application>Microsoft Office PowerPoint</Application>
  <PresentationFormat>Widescreen</PresentationFormat>
  <Paragraphs>490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83</cp:revision>
  <dcterms:created xsi:type="dcterms:W3CDTF">2023-06-01T08:16:04Z</dcterms:created>
  <dcterms:modified xsi:type="dcterms:W3CDTF">2023-09-12T05:40:39Z</dcterms:modified>
</cp:coreProperties>
</file>