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4" r:id="rId5"/>
    <p:sldId id="266" r:id="rId6"/>
    <p:sldId id="265" r:id="rId7"/>
    <p:sldId id="267" r:id="rId8"/>
    <p:sldId id="269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63" r:id="rId17"/>
    <p:sldId id="259" r:id="rId18"/>
    <p:sldId id="260" r:id="rId19"/>
    <p:sldId id="26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36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90970-3005-464C-B0F1-2C170134C482}" type="datetimeFigureOut">
              <a:rPr lang="en-SG" smtClean="0"/>
              <a:t>28/7/2023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835C3-D1D1-4287-8520-E4130C4A71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445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3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30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28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219B-83CD-4042-2EBB-1E3EE8FD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0C6FE-776F-F52E-B093-A95112B7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3AD5-3788-A7E0-03A8-3F0CB482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28/7/2023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C1D9-BF46-FA03-15B7-CE8E7A45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CE47-015E-F7A4-DF7B-509893BC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9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448B-2B3F-CF52-1B01-FDEECEE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A3D14-252B-45CC-25A7-DD72C4E8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711C-4CB5-632F-4347-412ACBCD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28/7/2023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D5CE-2141-8826-EE3B-CE720C24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49EC-7C32-A9CD-4DC5-D4FB4951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73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85EBB-E1E0-4697-61F9-01D2749A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7C75C-D54D-A4CE-3AEB-62977C40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304A-BF6C-28BF-9EE2-8D174F75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28/7/2023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C2BB-A87F-5025-AB66-1431EE1D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35A1-D2B9-7E75-2888-9CAF1EA6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44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C9AE-24E9-6FFA-56A7-E8DCC867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B70C-EC02-9E9D-854B-8584B072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95C8-FAC1-AD27-2948-2EE63F3F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28/7/2023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6845-620F-0449-801D-7326E6E3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4CA3-37D7-0FD9-E054-2EB84BD0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96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2056-00FD-71B1-B943-87EEC622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F2D25-7AA5-FA68-9A99-316E6914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055C-71C0-04D4-41CC-F830AE76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28/7/2023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A4AA-5E77-FF1C-E5B0-4532410A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34844-573C-4C63-92D2-359CEDE5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4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B24-8859-35FE-20D5-9AB71A31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56A3-CC01-9C9F-B9CD-87A808EAA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59699-6EC2-5532-BB4A-22BA2D05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F99B-D902-CE08-0972-E1909F2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28/7/2023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01442-C4ED-466B-97E7-E231ECC3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85041-AD4C-AE2E-4461-D79B1C7A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5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EF43-3183-1666-9FD0-C4CA87F5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7403-3E8D-E332-67BC-E5D00A4A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5F24-3825-AC9A-7641-951339F0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00F0D-E33F-A58D-9636-A7DCDC1B9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19B71-3BF0-7AB9-2ADA-ABEF7F11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C98A2-4BBF-F96D-546B-492EAF7B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28/7/2023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6D05B-3977-A640-3B98-EA42E7B8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EDD9B-CD8E-0CE4-E4ED-59A9A712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0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50F0-DB5F-0EFA-1464-FAF13276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0A836-18E9-3AEB-8C8A-03A3366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28/7/2023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E02BA-A8FD-DD38-7426-44E0A38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AF9A7-B1BB-3B9E-1D26-0AF8C2A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69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91C54-3A9D-FBBE-69C3-3208BC29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28/7/2023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709C1-EA93-55BB-D475-9D27CBE1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AAC69-21E1-302A-8556-8E979182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2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D3AA-3196-B5F9-01E6-A82CFAC4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547B-E83F-EC5F-74DE-BFF582DD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CF57-A623-A7DF-1E07-21675AFE7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6294-7619-75C1-7348-65F5002F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28/7/2023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4136D-8268-9B45-3DBD-03D573EF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8132-BD6C-0120-CF11-5F76B6A6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698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E78F-6C88-0C58-8102-CB358255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FE54-D05B-C6AA-AEB3-46757FB4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3648A-47A6-0CBC-0E14-A063113A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B594-788F-38EC-1019-6D347F3B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28/7/2023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9412B-19DD-E513-61E8-9AE8E936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D20E-ADF7-A404-92B4-2C8BB5EA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27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3D224-1C87-0551-30F7-DDA6E5E3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FED8-D8E1-8E1A-EAC9-41D0CC07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21AE-E43F-0E03-C60F-60408A81E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A3E6-ADCC-4214-836D-B18BFC6F3D6C}" type="datetimeFigureOut">
              <a:rPr lang="en-SG" smtClean="0"/>
              <a:t>28/7/2023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3329-01A6-8D36-DF37-E14FF8171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A87F-5A63-BD16-BC53-30DF4B1AA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4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11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A28FB4-C69C-28C8-6F6D-871B07DD0014}"/>
              </a:ext>
            </a:extLst>
          </p:cNvPr>
          <p:cNvSpPr/>
          <p:nvPr/>
        </p:nvSpPr>
        <p:spPr>
          <a:xfrm>
            <a:off x="2569465" y="1300738"/>
            <a:ext cx="3018790" cy="2240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95D9-43AC-A3B4-70D7-90585F3818BF}"/>
              </a:ext>
            </a:extLst>
          </p:cNvPr>
          <p:cNvSpPr/>
          <p:nvPr/>
        </p:nvSpPr>
        <p:spPr>
          <a:xfrm>
            <a:off x="6612890" y="3614166"/>
            <a:ext cx="4273550" cy="1416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7B7C0-EE5F-0B5A-8851-DB87484B6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431903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F1F04C-A86E-13A8-BD58-3F3AC632D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393122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C2B2D2-B19C-00D1-93AE-8747F88D216C}"/>
              </a:ext>
            </a:extLst>
          </p:cNvPr>
          <p:cNvSpPr txBox="1"/>
          <p:nvPr/>
        </p:nvSpPr>
        <p:spPr>
          <a:xfrm>
            <a:off x="7510363" y="3898940"/>
            <a:ext cx="208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Speed Reset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543D6-28E2-2A9C-DAEB-34B5F7C18AF0}"/>
              </a:ext>
            </a:extLst>
          </p:cNvPr>
          <p:cNvSpPr txBox="1"/>
          <p:nvPr/>
        </p:nvSpPr>
        <p:spPr>
          <a:xfrm>
            <a:off x="7510363" y="425446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Train Emergency Stop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07DB1-B956-6F07-5F6B-06D4F6E0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571" y="1432773"/>
            <a:ext cx="868658" cy="4909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97FBD-6C8A-09C4-781A-E60B58264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189" y="2106771"/>
            <a:ext cx="893040" cy="4686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A8BBA-4227-C786-41C9-2990E8AF0A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67" r="22053"/>
          <a:stretch/>
        </p:blipFill>
        <p:spPr>
          <a:xfrm>
            <a:off x="3145224" y="2779498"/>
            <a:ext cx="452005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4BA647-57F8-53D0-70DD-3F16D9E5B2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82" r="19960"/>
          <a:stretch/>
        </p:blipFill>
        <p:spPr>
          <a:xfrm>
            <a:off x="2728571" y="2779498"/>
            <a:ext cx="416653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D445A6-233B-2A14-D532-07136E095AA6}"/>
              </a:ext>
            </a:extLst>
          </p:cNvPr>
          <p:cNvSpPr txBox="1"/>
          <p:nvPr/>
        </p:nvSpPr>
        <p:spPr>
          <a:xfrm>
            <a:off x="3756335" y="1493597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C976BB-56CD-3D39-306E-F049C5EC9FEF}"/>
              </a:ext>
            </a:extLst>
          </p:cNvPr>
          <p:cNvSpPr txBox="1"/>
          <p:nvPr/>
        </p:nvSpPr>
        <p:spPr>
          <a:xfrm>
            <a:off x="3756334" y="2147973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Station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D2B1A-90A2-88AE-9A0B-229047ECE4E0}"/>
              </a:ext>
            </a:extLst>
          </p:cNvPr>
          <p:cNvSpPr txBox="1"/>
          <p:nvPr/>
        </p:nvSpPr>
        <p:spPr>
          <a:xfrm>
            <a:off x="3598209" y="2664043"/>
            <a:ext cx="200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Railway Cross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Green: Pass [off]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Red: Block [on]</a:t>
            </a:r>
            <a:endParaRPr lang="en-SG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8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5B0FE2A8-4234-BA54-9722-7015DAE0C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55" y="1189889"/>
            <a:ext cx="1761905" cy="809524"/>
          </a:xfrm>
          <a:prstGeom prst="rect">
            <a:avLst/>
          </a:prstGeom>
        </p:spPr>
      </p:pic>
      <p:pic>
        <p:nvPicPr>
          <p:cNvPr id="9" name="Picture 8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999B2DEE-D8D3-7D74-6115-26A984983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46" y="1750306"/>
            <a:ext cx="2597007" cy="1497098"/>
          </a:xfrm>
          <a:prstGeom prst="rect">
            <a:avLst/>
          </a:prstGeom>
        </p:spPr>
      </p:pic>
      <p:pic>
        <p:nvPicPr>
          <p:cNvPr id="11" name="Picture 10" descr="A blue and green line with a circle and text&#10;&#10;Description automatically generated">
            <a:extLst>
              <a:ext uri="{FF2B5EF4-FFF2-40B4-BE49-F238E27FC236}">
                <a16:creationId xmlns:a16="http://schemas.microsoft.com/office/drawing/2014/main" id="{EB75591F-7306-693B-67EA-039DD6B811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92" b="13419"/>
          <a:stretch/>
        </p:blipFill>
        <p:spPr>
          <a:xfrm>
            <a:off x="8108002" y="5509563"/>
            <a:ext cx="1742857" cy="563323"/>
          </a:xfrm>
          <a:prstGeom prst="rect">
            <a:avLst/>
          </a:prstGeom>
        </p:spPr>
      </p:pic>
      <p:pic>
        <p:nvPicPr>
          <p:cNvPr id="12" name="Picture 11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5C6AD0B3-2ED6-B908-6439-4E11E89495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30"/>
          <a:stretch/>
        </p:blipFill>
        <p:spPr>
          <a:xfrm>
            <a:off x="2148572" y="4133190"/>
            <a:ext cx="3073878" cy="14604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6EDBE6E-2D42-149B-8B74-6752FF9286AC}"/>
              </a:ext>
            </a:extLst>
          </p:cNvPr>
          <p:cNvSpPr/>
          <p:nvPr/>
        </p:nvSpPr>
        <p:spPr>
          <a:xfrm>
            <a:off x="2398017" y="4629761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43FE5-0754-AFFC-D46F-221D044C91CA}"/>
              </a:ext>
            </a:extLst>
          </p:cNvPr>
          <p:cNvSpPr/>
          <p:nvPr/>
        </p:nvSpPr>
        <p:spPr>
          <a:xfrm>
            <a:off x="2596025" y="2436946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800A0F6-6161-DD4F-136B-5305D8751A2B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>
            <a:off x="1685747" y="3652481"/>
            <a:ext cx="1760251" cy="335710"/>
          </a:xfrm>
          <a:prstGeom prst="bentConnector4">
            <a:avLst>
              <a:gd name="adj1" fmla="val 47992"/>
              <a:gd name="adj2" fmla="val 29726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C1C5DC1-5ACB-A8F6-AE25-E4BA26E74751}"/>
              </a:ext>
            </a:extLst>
          </p:cNvPr>
          <p:cNvSpPr/>
          <p:nvPr/>
        </p:nvSpPr>
        <p:spPr>
          <a:xfrm>
            <a:off x="1980715" y="2409229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5FFE567-69B3-78E7-0FF3-247728CACA72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16200000" flipH="1">
            <a:off x="2715860" y="1841939"/>
            <a:ext cx="1939299" cy="3073879"/>
          </a:xfrm>
          <a:prstGeom prst="bentConnector3">
            <a:avLst>
              <a:gd name="adj1" fmla="val -1178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1347F84-D8CD-1E10-C8FD-195426F8F1C5}"/>
              </a:ext>
            </a:extLst>
          </p:cNvPr>
          <p:cNvSpPr/>
          <p:nvPr/>
        </p:nvSpPr>
        <p:spPr>
          <a:xfrm>
            <a:off x="5177121" y="4348528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C03139-9BF4-1ED4-2E04-5ED69E296D2B}"/>
              </a:ext>
            </a:extLst>
          </p:cNvPr>
          <p:cNvSpPr/>
          <p:nvPr/>
        </p:nvSpPr>
        <p:spPr>
          <a:xfrm>
            <a:off x="3117447" y="2454496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32FE31-18D0-AED4-8757-1F5D5E34B17F}"/>
              </a:ext>
            </a:extLst>
          </p:cNvPr>
          <p:cNvSpPr/>
          <p:nvPr/>
        </p:nvSpPr>
        <p:spPr>
          <a:xfrm>
            <a:off x="4895888" y="500745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E4BE449-F8E2-C9C3-F4B3-8CCD2862619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16200000" flipH="1">
            <a:off x="3088416" y="3154648"/>
            <a:ext cx="2049689" cy="165591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661CEBB-2EAD-69E2-C868-932723A7FC8A}"/>
              </a:ext>
            </a:extLst>
          </p:cNvPr>
          <p:cNvSpPr txBox="1"/>
          <p:nvPr/>
        </p:nvSpPr>
        <p:spPr>
          <a:xfrm>
            <a:off x="1051125" y="5750163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Direct trigger latching relay implemented by PLC ladder logic </a:t>
            </a:r>
            <a:endParaRPr lang="en-SG" sz="14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383AC6-6E69-F1E8-5EE5-BF2BEE697984}"/>
              </a:ext>
            </a:extLst>
          </p:cNvPr>
          <p:cNvCxnSpPr>
            <a:cxnSpLocks/>
            <a:stCxn id="33" idx="1"/>
            <a:endCxn id="14" idx="0"/>
          </p:cNvCxnSpPr>
          <p:nvPr/>
        </p:nvCxnSpPr>
        <p:spPr>
          <a:xfrm flipH="1">
            <a:off x="2763881" y="1466719"/>
            <a:ext cx="3033094" cy="970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9DB510-6D0C-F44B-7B7B-07ACFF7BEA5C}"/>
              </a:ext>
            </a:extLst>
          </p:cNvPr>
          <p:cNvSpPr txBox="1"/>
          <p:nvPr/>
        </p:nvSpPr>
        <p:spPr>
          <a:xfrm>
            <a:off x="5796975" y="1205109"/>
            <a:ext cx="140510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docking sensor</a:t>
            </a:r>
            <a:endParaRPr lang="en-SG" sz="14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375A0-A456-0F30-7694-2F5AFE4D0DAB}"/>
              </a:ext>
            </a:extLst>
          </p:cNvPr>
          <p:cNvCxnSpPr>
            <a:cxnSpLocks/>
          </p:cNvCxnSpPr>
          <p:nvPr/>
        </p:nvCxnSpPr>
        <p:spPr>
          <a:xfrm flipH="1" flipV="1">
            <a:off x="3453158" y="2688578"/>
            <a:ext cx="2343817" cy="586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F2D102B-7EA7-CFFA-C90F-03F9C2001727}"/>
              </a:ext>
            </a:extLst>
          </p:cNvPr>
          <p:cNvSpPr txBox="1"/>
          <p:nvPr/>
        </p:nvSpPr>
        <p:spPr>
          <a:xfrm>
            <a:off x="5825256" y="3013890"/>
            <a:ext cx="157953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exit station block signal light</a:t>
            </a:r>
            <a:endParaRPr lang="en-SG" sz="14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CC934B-7AD4-A4A7-20DE-FBF26AE9D97E}"/>
              </a:ext>
            </a:extLst>
          </p:cNvPr>
          <p:cNvCxnSpPr>
            <a:cxnSpLocks/>
          </p:cNvCxnSpPr>
          <p:nvPr/>
        </p:nvCxnSpPr>
        <p:spPr>
          <a:xfrm flipH="1" flipV="1">
            <a:off x="2316426" y="2953944"/>
            <a:ext cx="3508830" cy="1277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241A978F-4437-BE7C-20B0-F07575F60F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955" b="10505"/>
          <a:stretch/>
        </p:blipFill>
        <p:spPr>
          <a:xfrm>
            <a:off x="8108000" y="4514623"/>
            <a:ext cx="1761905" cy="69368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86A3D6B-880E-7B88-0013-C1DE9E2CD1D5}"/>
              </a:ext>
            </a:extLst>
          </p:cNvPr>
          <p:cNvSpPr txBox="1"/>
          <p:nvPr/>
        </p:nvSpPr>
        <p:spPr>
          <a:xfrm>
            <a:off x="8010749" y="666669"/>
            <a:ext cx="318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Train enter the station and trigger the docking sensor: </a:t>
            </a:r>
            <a:endParaRPr lang="en-SG" sz="1400" b="1" dirty="0"/>
          </a:p>
        </p:txBody>
      </p:sp>
      <p:pic>
        <p:nvPicPr>
          <p:cNvPr id="46" name="Picture 45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AF06974A-1C05-6793-98BD-B1877EF37A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2"/>
          <a:stretch/>
        </p:blipFill>
        <p:spPr>
          <a:xfrm>
            <a:off x="8088954" y="2971450"/>
            <a:ext cx="1761905" cy="81294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C6244CE-97AD-B338-A549-18C90F896971}"/>
              </a:ext>
            </a:extLst>
          </p:cNvPr>
          <p:cNvSpPr txBox="1"/>
          <p:nvPr/>
        </p:nvSpPr>
        <p:spPr>
          <a:xfrm>
            <a:off x="8010749" y="1999413"/>
            <a:ext cx="3621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2: Station turn on train exit signal to stop the train for docking, also turn on the station enter block signal to avoid other trains enters the station: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28BCED-9216-284E-BA27-844B95674EF3}"/>
              </a:ext>
            </a:extLst>
          </p:cNvPr>
          <p:cNvSpPr txBox="1"/>
          <p:nvPr/>
        </p:nvSpPr>
        <p:spPr>
          <a:xfrm>
            <a:off x="5832117" y="4052213"/>
            <a:ext cx="157953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enter station block signal light</a:t>
            </a:r>
            <a:endParaRPr lang="en-SG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9B69E0-28D6-167E-C22C-6EF9799C4409}"/>
              </a:ext>
            </a:extLst>
          </p:cNvPr>
          <p:cNvSpPr txBox="1"/>
          <p:nvPr/>
        </p:nvSpPr>
        <p:spPr>
          <a:xfrm>
            <a:off x="8021318" y="3775959"/>
            <a:ext cx="3621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3: When the train finished docking, turn off both signal light to allow train left the station:</a:t>
            </a:r>
            <a:endParaRPr lang="en-SG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8664C0-2DFC-0B7B-B4C8-7DCAEFAF2ABD}"/>
              </a:ext>
            </a:extLst>
          </p:cNvPr>
          <p:cNvSpPr txBox="1"/>
          <p:nvPr/>
        </p:nvSpPr>
        <p:spPr>
          <a:xfrm>
            <a:off x="8010748" y="5208303"/>
            <a:ext cx="362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Station waits another train dock:</a:t>
            </a:r>
            <a:endParaRPr lang="en-SG" sz="1400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9AD4B4B-156D-72DA-B224-153DB35BBC83}"/>
              </a:ext>
            </a:extLst>
          </p:cNvPr>
          <p:cNvCxnSpPr>
            <a:cxnSpLocks/>
          </p:cNvCxnSpPr>
          <p:nvPr/>
        </p:nvCxnSpPr>
        <p:spPr>
          <a:xfrm>
            <a:off x="5917055" y="544706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977180A-7BB7-8835-560B-9082BD877233}"/>
              </a:ext>
            </a:extLst>
          </p:cNvPr>
          <p:cNvSpPr txBox="1"/>
          <p:nvPr/>
        </p:nvSpPr>
        <p:spPr>
          <a:xfrm>
            <a:off x="6442955" y="549436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991D46-35C7-91A3-C3A8-88D72E95E292}"/>
              </a:ext>
            </a:extLst>
          </p:cNvPr>
          <p:cNvSpPr txBox="1"/>
          <p:nvPr/>
        </p:nvSpPr>
        <p:spPr>
          <a:xfrm>
            <a:off x="1009169" y="594651"/>
            <a:ext cx="417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Station’s Senor-Signal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0216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3501B4A8-F5BC-7A50-CDAE-36FB021B5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91" y="1276671"/>
            <a:ext cx="1935629" cy="11374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C82997-A9AD-48D7-DD0E-994E3B796FC6}"/>
              </a:ext>
            </a:extLst>
          </p:cNvPr>
          <p:cNvSpPr/>
          <p:nvPr/>
        </p:nvSpPr>
        <p:spPr>
          <a:xfrm>
            <a:off x="3404163" y="1692987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0AF438-C8C4-26CC-84CA-3ECDD9D5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40" y="2766657"/>
            <a:ext cx="1514081" cy="1124475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86F98B2-E3ED-BC4C-AB02-6A4DDDB2441A}"/>
              </a:ext>
            </a:extLst>
          </p:cNvPr>
          <p:cNvCxnSpPr>
            <a:cxnSpLocks/>
            <a:stCxn id="12" idx="1"/>
            <a:endCxn id="8" idx="2"/>
          </p:cNvCxnSpPr>
          <p:nvPr/>
        </p:nvCxnSpPr>
        <p:spPr>
          <a:xfrm rot="10800000" flipH="1" flipV="1">
            <a:off x="2604515" y="1864588"/>
            <a:ext cx="694866" cy="2026544"/>
          </a:xfrm>
          <a:prstGeom prst="bentConnector4">
            <a:avLst>
              <a:gd name="adj1" fmla="val -41846"/>
              <a:gd name="adj2" fmla="val 11128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CA1B7-4762-D917-5572-BECD9CD54794}"/>
              </a:ext>
            </a:extLst>
          </p:cNvPr>
          <p:cNvSpPr/>
          <p:nvPr/>
        </p:nvSpPr>
        <p:spPr>
          <a:xfrm>
            <a:off x="2604515" y="1692985"/>
            <a:ext cx="694866" cy="34320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8638AD0-56C6-B3BA-2E16-F633F8BF13CB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3299381" y="1944620"/>
            <a:ext cx="440493" cy="822037"/>
          </a:xfrm>
          <a:prstGeom prst="bentConnector4">
            <a:avLst>
              <a:gd name="adj1" fmla="val -51896"/>
              <a:gd name="adj2" fmla="val 65305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DDD367-0DF0-BAE2-8E8F-09E928C216F8}"/>
              </a:ext>
            </a:extLst>
          </p:cNvPr>
          <p:cNvCxnSpPr>
            <a:cxnSpLocks/>
          </p:cNvCxnSpPr>
          <p:nvPr/>
        </p:nvCxnSpPr>
        <p:spPr>
          <a:xfrm flipH="1">
            <a:off x="3817856" y="1583776"/>
            <a:ext cx="933253" cy="109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A659BE-7D46-34F9-44B3-32F3DCA36C7B}"/>
              </a:ext>
            </a:extLst>
          </p:cNvPr>
          <p:cNvSpPr txBox="1"/>
          <p:nvPr/>
        </p:nvSpPr>
        <p:spPr>
          <a:xfrm>
            <a:off x="4751109" y="1385208"/>
            <a:ext cx="1596265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speed sensor</a:t>
            </a:r>
            <a:endParaRPr lang="en-SG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68CBA-6576-B5A4-B6AC-DA9D626F9E6C}"/>
              </a:ext>
            </a:extLst>
          </p:cNvPr>
          <p:cNvSpPr txBox="1"/>
          <p:nvPr/>
        </p:nvSpPr>
        <p:spPr>
          <a:xfrm>
            <a:off x="4751109" y="3119394"/>
            <a:ext cx="169810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power (moto)</a:t>
            </a:r>
            <a:endParaRPr lang="en-SG" sz="14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6D764C-FEEA-D961-404C-5F33D9145C08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053001" y="2045540"/>
            <a:ext cx="1698108" cy="1227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577F24-3258-D566-3E85-439A76B77609}"/>
              </a:ext>
            </a:extLst>
          </p:cNvPr>
          <p:cNvCxnSpPr>
            <a:cxnSpLocks/>
            <a:endCxn id="8" idx="0"/>
          </p:cNvCxnSpPr>
          <p:nvPr/>
        </p:nvCxnSpPr>
        <p:spPr>
          <a:xfrm flipH="1" flipV="1">
            <a:off x="3299381" y="2766657"/>
            <a:ext cx="1451728" cy="975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997A6E0-433C-9502-0AC1-8C95D7D97766}"/>
              </a:ext>
            </a:extLst>
          </p:cNvPr>
          <p:cNvSpPr txBox="1"/>
          <p:nvPr/>
        </p:nvSpPr>
        <p:spPr>
          <a:xfrm>
            <a:off x="4751109" y="3583355"/>
            <a:ext cx="169810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PLC input connector </a:t>
            </a:r>
            <a:endParaRPr lang="en-SG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9DA001-A53C-4293-3652-8BDFB0FACAF8}"/>
              </a:ext>
            </a:extLst>
          </p:cNvPr>
          <p:cNvSpPr txBox="1"/>
          <p:nvPr/>
        </p:nvSpPr>
        <p:spPr>
          <a:xfrm>
            <a:off x="4751109" y="4042152"/>
            <a:ext cx="1828800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PLC output connector </a:t>
            </a:r>
            <a:endParaRPr lang="en-SG" sz="14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7A035D-432E-73AE-7EE6-2889B1757963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339984" y="3840511"/>
            <a:ext cx="1411125" cy="355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7B2F99-61E6-DADF-4EB8-782CB6743F74}"/>
              </a:ext>
            </a:extLst>
          </p:cNvPr>
          <p:cNvSpPr txBox="1"/>
          <p:nvPr/>
        </p:nvSpPr>
        <p:spPr>
          <a:xfrm>
            <a:off x="6782116" y="614949"/>
            <a:ext cx="318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1(</a:t>
            </a:r>
            <a:r>
              <a:rPr lang="en-US" sz="1400" b="1" dirty="0">
                <a:solidFill>
                  <a:srgbClr val="FF0000"/>
                </a:solidFill>
              </a:rPr>
              <a:t>Red</a:t>
            </a:r>
            <a:r>
              <a:rPr lang="en-US" sz="1400" b="1" dirty="0"/>
              <a:t>) : Train power off, Train speed is 0 km/ h</a:t>
            </a:r>
            <a:endParaRPr lang="en-SG" sz="1400" b="1" dirty="0"/>
          </a:p>
        </p:txBody>
      </p:sp>
      <p:pic>
        <p:nvPicPr>
          <p:cNvPr id="38" name="Picture 37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9DDAD580-DA4B-8186-7C53-58A74297C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73" y="1202865"/>
            <a:ext cx="1476190" cy="628571"/>
          </a:xfrm>
          <a:prstGeom prst="rect">
            <a:avLst/>
          </a:prstGeom>
        </p:spPr>
      </p:pic>
      <p:pic>
        <p:nvPicPr>
          <p:cNvPr id="40" name="Picture 39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654FE139-B7DF-DB7E-DA81-0A33159BB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49" y="2328325"/>
            <a:ext cx="1676190" cy="90476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E5341E0-C904-016C-B02B-176529892BB1}"/>
              </a:ext>
            </a:extLst>
          </p:cNvPr>
          <p:cNvSpPr txBox="1"/>
          <p:nvPr/>
        </p:nvSpPr>
        <p:spPr>
          <a:xfrm>
            <a:off x="6809796" y="1831360"/>
            <a:ext cx="350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sz="1400" b="1" dirty="0"/>
              <a:t>) : Train power on , Train speed is low (0 km/ h – 20km/h)</a:t>
            </a:r>
            <a:endParaRPr lang="en-SG" sz="1400" b="1" dirty="0"/>
          </a:p>
        </p:txBody>
      </p:sp>
      <p:pic>
        <p:nvPicPr>
          <p:cNvPr id="43" name="Picture 42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D4F5FD27-DF77-0661-F68E-BB84E34D3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73" y="3765146"/>
            <a:ext cx="995158" cy="58478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4781826-515D-6171-B6AA-99A59B520E24}"/>
              </a:ext>
            </a:extLst>
          </p:cNvPr>
          <p:cNvSpPr txBox="1"/>
          <p:nvPr/>
        </p:nvSpPr>
        <p:spPr>
          <a:xfrm>
            <a:off x="6809796" y="3288669"/>
            <a:ext cx="368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rgbClr val="00B050"/>
                </a:solidFill>
              </a:rPr>
              <a:t>Green</a:t>
            </a:r>
            <a:r>
              <a:rPr lang="en-US" sz="1400" b="1" dirty="0"/>
              <a:t>) : Train power on , Train speed is normal (56 km/ h – 90 km/ h)</a:t>
            </a:r>
            <a:endParaRPr lang="en-SG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324D41-583A-C016-256A-EDFE85CC7279}"/>
              </a:ext>
            </a:extLst>
          </p:cNvPr>
          <p:cNvSpPr txBox="1"/>
          <p:nvPr/>
        </p:nvSpPr>
        <p:spPr>
          <a:xfrm>
            <a:off x="2175094" y="468287"/>
            <a:ext cx="417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Train’s Senor-Power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6123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14795-CF51-2912-FA2C-FD1E1C03183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28FDF3-8814-05C9-AD3A-79B27023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DBA11-519B-A6CF-321D-1B47DAEC11F2}"/>
              </a:ext>
            </a:extLst>
          </p:cNvPr>
          <p:cNvSpPr/>
          <p:nvPr/>
        </p:nvSpPr>
        <p:spPr>
          <a:xfrm>
            <a:off x="4678853" y="1670552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9A34B-CEB1-34C2-A822-E56232E51E80}"/>
              </a:ext>
            </a:extLst>
          </p:cNvPr>
          <p:cNvCxnSpPr>
            <a:cxnSpLocks/>
          </p:cNvCxnSpPr>
          <p:nvPr/>
        </p:nvCxnSpPr>
        <p:spPr>
          <a:xfrm>
            <a:off x="5227869" y="2017469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309F29-C506-F629-5860-D54BE230ED15}"/>
              </a:ext>
            </a:extLst>
          </p:cNvPr>
          <p:cNvSpPr/>
          <p:nvPr/>
        </p:nvSpPr>
        <p:spPr>
          <a:xfrm>
            <a:off x="4678853" y="2351239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B1C1-DDED-D425-4F21-2EE48D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2" y="1670552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DD6AF1-E376-270F-A435-8FFC9AA245DE}"/>
              </a:ext>
            </a:extLst>
          </p:cNvPr>
          <p:cNvCxnSpPr>
            <a:cxnSpLocks/>
          </p:cNvCxnSpPr>
          <p:nvPr/>
        </p:nvCxnSpPr>
        <p:spPr>
          <a:xfrm rot="5400000">
            <a:off x="6369903" y="19298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E229D-6210-7D2F-1E95-A46F7288437C}"/>
              </a:ext>
            </a:extLst>
          </p:cNvPr>
          <p:cNvSpPr txBox="1"/>
          <p:nvPr/>
        </p:nvSpPr>
        <p:spPr>
          <a:xfrm>
            <a:off x="6005308" y="1467859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E3F41-1A78-A4F1-EDCD-7443A94B7ED4}"/>
              </a:ext>
            </a:extLst>
          </p:cNvPr>
          <p:cNvSpPr/>
          <p:nvPr/>
        </p:nvSpPr>
        <p:spPr>
          <a:xfrm>
            <a:off x="2942251" y="3162680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connector (thread1)</a:t>
            </a:r>
            <a:endParaRPr lang="en-SG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80C89-F9FD-1814-3655-2B418409F7DB}"/>
              </a:ext>
            </a:extLst>
          </p:cNvPr>
          <p:cNvSpPr/>
          <p:nvPr/>
        </p:nvSpPr>
        <p:spPr>
          <a:xfrm>
            <a:off x="7319050" y="3137148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server (thread2)</a:t>
            </a:r>
            <a:endParaRPr lang="en-SG" sz="1200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510EE-981F-0517-8B83-6C82D4DED314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738273" y="2524698"/>
            <a:ext cx="940580" cy="63798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9A20A9-A8AE-612F-B373-FFB64297BBB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6194574" y="2524698"/>
            <a:ext cx="1920498" cy="61245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F9D54-7971-12EE-B12C-495DA58D91E0}"/>
              </a:ext>
            </a:extLst>
          </p:cNvPr>
          <p:cNvSpPr/>
          <p:nvPr/>
        </p:nvSpPr>
        <p:spPr>
          <a:xfrm>
            <a:off x="3002243" y="4050439"/>
            <a:ext cx="1332362" cy="5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Communication loop </a:t>
            </a:r>
            <a:endParaRPr lang="en-SG" sz="12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64B045-1570-83A9-8D44-139AE4A9571D}"/>
              </a:ext>
            </a:extLst>
          </p:cNvPr>
          <p:cNvCxnSpPr>
            <a:cxnSpLocks/>
            <a:stCxn id="28" idx="2"/>
            <a:endCxn id="28" idx="1"/>
          </p:cNvCxnSpPr>
          <p:nvPr/>
        </p:nvCxnSpPr>
        <p:spPr>
          <a:xfrm rot="5400000" flipH="1">
            <a:off x="3187356" y="4161282"/>
            <a:ext cx="295955" cy="666181"/>
          </a:xfrm>
          <a:prstGeom prst="bentConnector4">
            <a:avLst>
              <a:gd name="adj1" fmla="val -77241"/>
              <a:gd name="adj2" fmla="val 134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8ECD3-3930-BDD0-2C81-0C81F19E9F8D}"/>
              </a:ext>
            </a:extLst>
          </p:cNvPr>
          <p:cNvCxnSpPr>
            <a:cxnSpLocks/>
          </p:cNvCxnSpPr>
          <p:nvPr/>
        </p:nvCxnSpPr>
        <p:spPr>
          <a:xfrm>
            <a:off x="3735835" y="362434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766E-0B94-06F2-6FC3-0F54D7DEB142}"/>
              </a:ext>
            </a:extLst>
          </p:cNvPr>
          <p:cNvSpPr/>
          <p:nvPr/>
        </p:nvSpPr>
        <p:spPr>
          <a:xfrm>
            <a:off x="5045619" y="40354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Register and coils state manager 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BB8E-7D67-371F-A625-5CDA5B3CD8F6}"/>
              </a:ext>
            </a:extLst>
          </p:cNvPr>
          <p:cNvCxnSpPr/>
          <p:nvPr/>
        </p:nvCxnSpPr>
        <p:spPr>
          <a:xfrm>
            <a:off x="4334604" y="4116427"/>
            <a:ext cx="7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F89C7-5CE2-2959-0A73-F2C1ECACD4AA}"/>
              </a:ext>
            </a:extLst>
          </p:cNvPr>
          <p:cNvSpPr txBox="1"/>
          <p:nvPr/>
        </p:nvSpPr>
        <p:spPr>
          <a:xfrm>
            <a:off x="4300535" y="3747095"/>
            <a:ext cx="98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input sensor  data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219BF-7C37-F1E6-9642-82730B06B58D}"/>
              </a:ext>
            </a:extLst>
          </p:cNvPr>
          <p:cNvCxnSpPr>
            <a:cxnSpLocks/>
          </p:cNvCxnSpPr>
          <p:nvPr/>
        </p:nvCxnSpPr>
        <p:spPr>
          <a:xfrm flipH="1">
            <a:off x="4331239" y="4350270"/>
            <a:ext cx="6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B3CA4-7BD4-F8E3-8CA4-1470C9E30A16}"/>
              </a:ext>
            </a:extLst>
          </p:cNvPr>
          <p:cNvSpPr txBox="1"/>
          <p:nvPr/>
        </p:nvSpPr>
        <p:spPr>
          <a:xfrm>
            <a:off x="4361402" y="4388433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output signal data</a:t>
            </a:r>
            <a:endParaRPr lang="en-SG" sz="9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1C18D7-BAC8-7367-63A9-4C54F4651C00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6637662" y="3624344"/>
            <a:ext cx="1158306" cy="641963"/>
          </a:xfrm>
          <a:prstGeom prst="bentConnector3">
            <a:avLst>
              <a:gd name="adj1" fmla="val -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B3AD2C-291D-91B4-D52A-C0DCD8A8CC75}"/>
              </a:ext>
            </a:extLst>
          </p:cNvPr>
          <p:cNvSpPr txBox="1"/>
          <p:nvPr/>
        </p:nvSpPr>
        <p:spPr>
          <a:xfrm>
            <a:off x="6770708" y="4078506"/>
            <a:ext cx="1096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Coils state</a:t>
            </a:r>
            <a:endParaRPr lang="en-SG" sz="9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DE55E36-C971-2F4E-A563-65B5307210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99284" y="3598813"/>
            <a:ext cx="1415788" cy="789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78BD8D-2322-1B66-DA7B-30021BB97727}"/>
              </a:ext>
            </a:extLst>
          </p:cNvPr>
          <p:cNvSpPr txBox="1"/>
          <p:nvPr/>
        </p:nvSpPr>
        <p:spPr>
          <a:xfrm>
            <a:off x="7154823" y="4358640"/>
            <a:ext cx="10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holing register state</a:t>
            </a:r>
            <a:endParaRPr lang="en-SG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C953E5-BA13-AAF7-F69A-7B3967CE4A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0261" y="3226333"/>
            <a:ext cx="230832" cy="796021"/>
          </a:xfrm>
          <a:prstGeom prst="bentConnector4">
            <a:avLst>
              <a:gd name="adj1" fmla="val -99033"/>
              <a:gd name="adj2" fmla="val 12871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BF2C5-6D11-A5E7-ADF9-E2A444D26387}"/>
              </a:ext>
            </a:extLst>
          </p:cNvPr>
          <p:cNvSpPr txBox="1"/>
          <p:nvPr/>
        </p:nvSpPr>
        <p:spPr>
          <a:xfrm>
            <a:off x="8186496" y="4008262"/>
            <a:ext cx="1533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Modbus request queue handling loop</a:t>
            </a:r>
            <a:endParaRPr lang="en-SG" sz="10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9794-69B7-F2D0-9DBE-DDFE92583F63}"/>
              </a:ext>
            </a:extLst>
          </p:cNvPr>
          <p:cNvCxnSpPr/>
          <p:nvPr/>
        </p:nvCxnSpPr>
        <p:spPr>
          <a:xfrm>
            <a:off x="2320419" y="1124030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58565E-C4DE-DCA2-0C9C-0AE02B1AF723}"/>
              </a:ext>
            </a:extLst>
          </p:cNvPr>
          <p:cNvSpPr txBox="1"/>
          <p:nvPr/>
        </p:nvSpPr>
        <p:spPr>
          <a:xfrm>
            <a:off x="1958354" y="762510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28D249-53F9-E4A3-52BE-3DABEE5B48D3}"/>
              </a:ext>
            </a:extLst>
          </p:cNvPr>
          <p:cNvCxnSpPr/>
          <p:nvPr/>
        </p:nvCxnSpPr>
        <p:spPr>
          <a:xfrm>
            <a:off x="9704156" y="1105259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3F48E3-38F2-0DCC-78E5-80B3DE159819}"/>
              </a:ext>
            </a:extLst>
          </p:cNvPr>
          <p:cNvSpPr txBox="1"/>
          <p:nvPr/>
        </p:nvSpPr>
        <p:spPr>
          <a:xfrm>
            <a:off x="9228064" y="76251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pic>
        <p:nvPicPr>
          <p:cNvPr id="79" name="Picture 78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4766133F-4A40-0E98-A1B1-C6A87230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" y="2654182"/>
            <a:ext cx="1884230" cy="1047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784799-4D08-E0CB-EF0C-4888E0129C0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1815210" y="3006888"/>
            <a:ext cx="492124" cy="188194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D050DB-643B-B7ED-1D19-17D028048F1E}"/>
              </a:ext>
            </a:extLst>
          </p:cNvPr>
          <p:cNvSpPr txBox="1"/>
          <p:nvPr/>
        </p:nvSpPr>
        <p:spPr>
          <a:xfrm>
            <a:off x="1308989" y="3923481"/>
            <a:ext cx="11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UDP data flow </a:t>
            </a:r>
            <a:endParaRPr lang="en-SG" sz="105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A6CD963-FA6A-298F-63BE-0D27084C489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8911093" y="2879431"/>
            <a:ext cx="983770" cy="488550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F3DDA03-445D-4AE4-9F1B-95DE34EAA424}"/>
              </a:ext>
            </a:extLst>
          </p:cNvPr>
          <p:cNvSpPr txBox="1"/>
          <p:nvPr/>
        </p:nvSpPr>
        <p:spPr>
          <a:xfrm>
            <a:off x="122601" y="2102340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196393-BC97-285A-BD22-FAF37F8EA91F}"/>
              </a:ext>
            </a:extLst>
          </p:cNvPr>
          <p:cNvSpPr txBox="1"/>
          <p:nvPr/>
        </p:nvSpPr>
        <p:spPr>
          <a:xfrm>
            <a:off x="9839036" y="3605571"/>
            <a:ext cx="204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Trains Control HMI</a:t>
            </a:r>
            <a:endParaRPr lang="en-SG" sz="1400" b="1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7AED203-96D1-032F-4B8D-4817257E9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63" y="2304846"/>
            <a:ext cx="2220902" cy="120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1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2E3C01-6ED6-298B-3736-056A14F6A439}"/>
              </a:ext>
            </a:extLst>
          </p:cNvPr>
          <p:cNvSpPr/>
          <p:nvPr/>
        </p:nvSpPr>
        <p:spPr>
          <a:xfrm>
            <a:off x="4414902" y="108608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F9FCB7-5CD3-0026-72B8-A2950A0AC97D}"/>
              </a:ext>
            </a:extLst>
          </p:cNvPr>
          <p:cNvCxnSpPr>
            <a:cxnSpLocks/>
          </p:cNvCxnSpPr>
          <p:nvPr/>
        </p:nvCxnSpPr>
        <p:spPr>
          <a:xfrm>
            <a:off x="4963918" y="1433006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EF9269F-8BD4-DA3A-987B-0365F70D7717}"/>
              </a:ext>
            </a:extLst>
          </p:cNvPr>
          <p:cNvSpPr/>
          <p:nvPr/>
        </p:nvSpPr>
        <p:spPr>
          <a:xfrm>
            <a:off x="4414902" y="1766776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816DF-6994-1041-4C0A-27FC5FC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992" y="1236921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02DC9CB-9E68-0595-2F55-EFA61A1D4119}"/>
              </a:ext>
            </a:extLst>
          </p:cNvPr>
          <p:cNvCxnSpPr>
            <a:stCxn id="7" idx="2"/>
          </p:cNvCxnSpPr>
          <p:nvPr/>
        </p:nvCxnSpPr>
        <p:spPr>
          <a:xfrm rot="5400000">
            <a:off x="6107246" y="1460583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F2E39-20DD-AC91-84B5-64DC05123573}"/>
              </a:ext>
            </a:extLst>
          </p:cNvPr>
          <p:cNvSpPr txBox="1"/>
          <p:nvPr/>
        </p:nvSpPr>
        <p:spPr>
          <a:xfrm>
            <a:off x="5769638" y="1034228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BC86C-A472-B7AB-565B-085A1FE8FECA}"/>
              </a:ext>
            </a:extLst>
          </p:cNvPr>
          <p:cNvCxnSpPr>
            <a:cxnSpLocks/>
          </p:cNvCxnSpPr>
          <p:nvPr/>
        </p:nvCxnSpPr>
        <p:spPr>
          <a:xfrm>
            <a:off x="4963918" y="21136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73815B-1719-91C2-E2B4-1E9C576E9158}"/>
              </a:ext>
            </a:extLst>
          </p:cNvPr>
          <p:cNvSpPr/>
          <p:nvPr/>
        </p:nvSpPr>
        <p:spPr>
          <a:xfrm>
            <a:off x="4415869" y="246061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7E67F9-30F3-2919-551C-C95E348E1CDD}"/>
              </a:ext>
            </a:extLst>
          </p:cNvPr>
          <p:cNvSpPr/>
          <p:nvPr/>
        </p:nvSpPr>
        <p:spPr>
          <a:xfrm>
            <a:off x="7067977" y="2460610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Connector (sub thread )</a:t>
            </a:r>
            <a:endParaRPr lang="en-SG" sz="12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9279CB-ED71-02C3-17CF-8675295F75A0}"/>
              </a:ext>
            </a:extLst>
          </p:cNvPr>
          <p:cNvCxnSpPr>
            <a:cxnSpLocks/>
          </p:cNvCxnSpPr>
          <p:nvPr/>
        </p:nvCxnSpPr>
        <p:spPr>
          <a:xfrm>
            <a:off x="4983232" y="2248918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C3E95C-DBDC-92BD-DE0D-D251C5E3C6CB}"/>
              </a:ext>
            </a:extLst>
          </p:cNvPr>
          <p:cNvCxnSpPr>
            <a:cxnSpLocks/>
          </p:cNvCxnSpPr>
          <p:nvPr/>
        </p:nvCxnSpPr>
        <p:spPr>
          <a:xfrm>
            <a:off x="5249668" y="280752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A4B008-59CC-5205-335A-44D28E61D399}"/>
              </a:ext>
            </a:extLst>
          </p:cNvPr>
          <p:cNvSpPr/>
          <p:nvPr/>
        </p:nvSpPr>
        <p:spPr>
          <a:xfrm>
            <a:off x="4992051" y="315124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FCEB7-79CF-20C6-16F2-6CA0223174E8}"/>
              </a:ext>
            </a:extLst>
          </p:cNvPr>
          <p:cNvCxnSpPr>
            <a:cxnSpLocks/>
          </p:cNvCxnSpPr>
          <p:nvPr/>
        </p:nvCxnSpPr>
        <p:spPr>
          <a:xfrm>
            <a:off x="4887718" y="2834667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2CBBBB-5A55-BA75-2BAE-1630D75675CC}"/>
              </a:ext>
            </a:extLst>
          </p:cNvPr>
          <p:cNvSpPr/>
          <p:nvPr/>
        </p:nvSpPr>
        <p:spPr>
          <a:xfrm>
            <a:off x="4785176" y="3797227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info panel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4795AB-51BC-7A83-3B6E-4F6840649B0B}"/>
              </a:ext>
            </a:extLst>
          </p:cNvPr>
          <p:cNvCxnSpPr>
            <a:cxnSpLocks/>
          </p:cNvCxnSpPr>
          <p:nvPr/>
        </p:nvCxnSpPr>
        <p:spPr>
          <a:xfrm>
            <a:off x="4554343" y="2834667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CC1766A-D951-5333-B6E8-857505271EC6}"/>
              </a:ext>
            </a:extLst>
          </p:cNvPr>
          <p:cNvSpPr/>
          <p:nvPr/>
        </p:nvSpPr>
        <p:spPr>
          <a:xfrm>
            <a:off x="4423225" y="4413937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29FED2-8067-B799-B3BE-17C9CB77BFFB}"/>
              </a:ext>
            </a:extLst>
          </p:cNvPr>
          <p:cNvSpPr/>
          <p:nvPr/>
        </p:nvSpPr>
        <p:spPr>
          <a:xfrm>
            <a:off x="4760012" y="5547237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116AF5-D7A2-44E5-FDC5-1A3B92B1903D}"/>
              </a:ext>
            </a:extLst>
          </p:cNvPr>
          <p:cNvCxnSpPr>
            <a:cxnSpLocks/>
          </p:cNvCxnSpPr>
          <p:nvPr/>
        </p:nvCxnSpPr>
        <p:spPr>
          <a:xfrm flipH="1">
            <a:off x="5619334" y="4144143"/>
            <a:ext cx="0" cy="14030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643E3CF-E6F9-9180-A8EF-FA42198A952A}"/>
              </a:ext>
            </a:extLst>
          </p:cNvPr>
          <p:cNvCxnSpPr>
            <a:cxnSpLocks/>
            <a:endCxn id="62" idx="3"/>
          </p:cNvCxnSpPr>
          <p:nvPr/>
        </p:nvCxnSpPr>
        <p:spPr>
          <a:xfrm rot="5400000">
            <a:off x="4993361" y="3789774"/>
            <a:ext cx="1559052" cy="975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497F84-E850-0EF4-6E01-ACC4C2BE03F8}"/>
              </a:ext>
            </a:extLst>
          </p:cNvPr>
          <p:cNvSpPr txBox="1"/>
          <p:nvPr/>
        </p:nvSpPr>
        <p:spPr>
          <a:xfrm>
            <a:off x="5795521" y="5071392"/>
            <a:ext cx="970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 </a:t>
            </a:r>
            <a:endParaRPr lang="en-SG" sz="9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6F00BF-6A04-D69E-87C5-ECC45FA05B72}"/>
              </a:ext>
            </a:extLst>
          </p:cNvPr>
          <p:cNvCxnSpPr>
            <a:cxnSpLocks/>
            <a:stCxn id="26" idx="2"/>
            <a:endCxn id="26" idx="1"/>
          </p:cNvCxnSpPr>
          <p:nvPr/>
        </p:nvCxnSpPr>
        <p:spPr>
          <a:xfrm rot="5400000" flipH="1">
            <a:off x="4922507" y="5558201"/>
            <a:ext cx="173458" cy="498448"/>
          </a:xfrm>
          <a:prstGeom prst="bentConnector4">
            <a:avLst>
              <a:gd name="adj1" fmla="val -131790"/>
              <a:gd name="adj2" fmla="val 1458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1B42D0C-54F5-5C51-8D1B-99CEB3301C7C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512932" y="3556854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DBFF00-8F71-25AD-8C9D-A0D8A97605B7}"/>
              </a:ext>
            </a:extLst>
          </p:cNvPr>
          <p:cNvSpPr txBox="1"/>
          <p:nvPr/>
        </p:nvSpPr>
        <p:spPr>
          <a:xfrm>
            <a:off x="5695121" y="4546565"/>
            <a:ext cx="7068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Power Control event</a:t>
            </a:r>
            <a:endParaRPr lang="en-SG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FED919-AA52-66C3-D567-B2B5E6A32B61}"/>
              </a:ext>
            </a:extLst>
          </p:cNvPr>
          <p:cNvSpPr/>
          <p:nvPr/>
        </p:nvSpPr>
        <p:spPr>
          <a:xfrm>
            <a:off x="6868214" y="3111147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2A3AFD-B9B4-A678-C2CF-AB1A3CC373A9}"/>
              </a:ext>
            </a:extLst>
          </p:cNvPr>
          <p:cNvCxnSpPr>
            <a:cxnSpLocks/>
          </p:cNvCxnSpPr>
          <p:nvPr/>
        </p:nvCxnSpPr>
        <p:spPr>
          <a:xfrm>
            <a:off x="7392532" y="2834667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82DF9-E1F2-A65E-2995-990CE36B3B3D}"/>
              </a:ext>
            </a:extLst>
          </p:cNvPr>
          <p:cNvCxnSpPr>
            <a:cxnSpLocks/>
          </p:cNvCxnSpPr>
          <p:nvPr/>
        </p:nvCxnSpPr>
        <p:spPr>
          <a:xfrm flipH="1">
            <a:off x="6423366" y="3207998"/>
            <a:ext cx="40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92DF03-15A0-9CC3-1F5C-C7ABD8AC6C5A}"/>
              </a:ext>
            </a:extLst>
          </p:cNvPr>
          <p:cNvSpPr txBox="1"/>
          <p:nvPr/>
        </p:nvSpPr>
        <p:spPr>
          <a:xfrm>
            <a:off x="6289967" y="2760185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89CCB-1642-0447-054E-959FA5B10C1A}"/>
              </a:ext>
            </a:extLst>
          </p:cNvPr>
          <p:cNvCxnSpPr>
            <a:cxnSpLocks/>
          </p:cNvCxnSpPr>
          <p:nvPr/>
        </p:nvCxnSpPr>
        <p:spPr>
          <a:xfrm>
            <a:off x="6432865" y="3399129"/>
            <a:ext cx="404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1CA9A8-4E4D-0BCC-53C9-5226E3101FF8}"/>
              </a:ext>
            </a:extLst>
          </p:cNvPr>
          <p:cNvSpPr txBox="1"/>
          <p:nvPr/>
        </p:nvSpPr>
        <p:spPr>
          <a:xfrm>
            <a:off x="6296371" y="3590260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4E7FF9-4F81-3825-13E4-F371DA2BF946}"/>
              </a:ext>
            </a:extLst>
          </p:cNvPr>
          <p:cNvCxnSpPr>
            <a:cxnSpLocks/>
          </p:cNvCxnSpPr>
          <p:nvPr/>
        </p:nvCxnSpPr>
        <p:spPr>
          <a:xfrm>
            <a:off x="8468857" y="2827574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C282CE-5733-73E5-2737-06D4D9E22001}"/>
              </a:ext>
            </a:extLst>
          </p:cNvPr>
          <p:cNvSpPr/>
          <p:nvPr/>
        </p:nvSpPr>
        <p:spPr>
          <a:xfrm>
            <a:off x="7551812" y="3970685"/>
            <a:ext cx="1427168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client (Modbus TCP client)</a:t>
            </a:r>
            <a:endParaRPr lang="en-SG" sz="12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222F8E-C90C-660F-E935-DB342931100A}"/>
              </a:ext>
            </a:extLst>
          </p:cNvPr>
          <p:cNvCxnSpPr/>
          <p:nvPr/>
        </p:nvCxnSpPr>
        <p:spPr>
          <a:xfrm>
            <a:off x="7762157" y="3457472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539C23-DDA6-CD23-B288-558F94EDD13B}"/>
              </a:ext>
            </a:extLst>
          </p:cNvPr>
          <p:cNvSpPr txBox="1"/>
          <p:nvPr/>
        </p:nvSpPr>
        <p:spPr>
          <a:xfrm>
            <a:off x="7740281" y="3504630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151794-2B71-9BE0-4D95-97A765E6A745}"/>
              </a:ext>
            </a:extLst>
          </p:cNvPr>
          <p:cNvCxnSpPr/>
          <p:nvPr/>
        </p:nvCxnSpPr>
        <p:spPr>
          <a:xfrm>
            <a:off x="9388555" y="669978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3F16EB-D681-0A19-38C8-1C6604A9ADF4}"/>
              </a:ext>
            </a:extLst>
          </p:cNvPr>
          <p:cNvSpPr txBox="1"/>
          <p:nvPr/>
        </p:nvSpPr>
        <p:spPr>
          <a:xfrm>
            <a:off x="9009204" y="929144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E5754-5797-E2AD-E2C3-BBF61D81D29B}"/>
              </a:ext>
            </a:extLst>
          </p:cNvPr>
          <p:cNvCxnSpPr>
            <a:cxnSpLocks/>
          </p:cNvCxnSpPr>
          <p:nvPr/>
        </p:nvCxnSpPr>
        <p:spPr>
          <a:xfrm>
            <a:off x="8955343" y="418566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98BBFAE-F801-6411-0B4F-DE512F431039}"/>
              </a:ext>
            </a:extLst>
          </p:cNvPr>
          <p:cNvSpPr/>
          <p:nvPr/>
        </p:nvSpPr>
        <p:spPr>
          <a:xfrm>
            <a:off x="9745268" y="3953832"/>
            <a:ext cx="1547874" cy="721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Trains Sensor-Power System Control PLC Simulator module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773736-5F4D-8D4E-0069-8CF122BD3FFB}"/>
              </a:ext>
            </a:extLst>
          </p:cNvPr>
          <p:cNvSpPr/>
          <p:nvPr/>
        </p:nvSpPr>
        <p:spPr>
          <a:xfrm>
            <a:off x="4000575" y="4922008"/>
            <a:ext cx="1284401" cy="270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state panels </a:t>
            </a:r>
            <a:endParaRPr lang="en-SG" sz="12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228D0FA-42DB-5008-F4D3-1BD6E98D4FD8}"/>
              </a:ext>
            </a:extLst>
          </p:cNvPr>
          <p:cNvCxnSpPr>
            <a:cxnSpLocks/>
            <a:stCxn id="17" idx="1"/>
            <a:endCxn id="62" idx="1"/>
          </p:cNvCxnSpPr>
          <p:nvPr/>
        </p:nvCxnSpPr>
        <p:spPr>
          <a:xfrm rot="10800000" flipV="1">
            <a:off x="4000575" y="2634069"/>
            <a:ext cx="415294" cy="2423142"/>
          </a:xfrm>
          <a:prstGeom prst="bentConnector3">
            <a:avLst>
              <a:gd name="adj1" fmla="val 15504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14E978-AB7F-A61B-0446-59869C7CE121}"/>
              </a:ext>
            </a:extLst>
          </p:cNvPr>
          <p:cNvCxnSpPr>
            <a:cxnSpLocks/>
          </p:cNvCxnSpPr>
          <p:nvPr/>
        </p:nvCxnSpPr>
        <p:spPr>
          <a:xfrm>
            <a:off x="5009236" y="5201594"/>
            <a:ext cx="0" cy="34564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CFBBC5-F908-ADDE-56A8-86A143B479C8}"/>
              </a:ext>
            </a:extLst>
          </p:cNvPr>
          <p:cNvCxnSpPr>
            <a:cxnSpLocks/>
          </p:cNvCxnSpPr>
          <p:nvPr/>
        </p:nvCxnSpPr>
        <p:spPr>
          <a:xfrm>
            <a:off x="5348237" y="3504630"/>
            <a:ext cx="0" cy="27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E91042A-18B2-CA86-6F04-D79BB2FB2129}"/>
              </a:ext>
            </a:extLst>
          </p:cNvPr>
          <p:cNvSpPr txBox="1"/>
          <p:nvPr/>
        </p:nvSpPr>
        <p:spPr>
          <a:xfrm>
            <a:off x="4909595" y="3544094"/>
            <a:ext cx="1194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Trains information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0C76F2-E680-80F8-49EB-1D438884ACBB}"/>
              </a:ext>
            </a:extLst>
          </p:cNvPr>
          <p:cNvSpPr txBox="1"/>
          <p:nvPr/>
        </p:nvSpPr>
        <p:spPr>
          <a:xfrm>
            <a:off x="9009204" y="3789823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290234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D8D633-BB41-A968-E822-A0200D924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88" y="1274717"/>
            <a:ext cx="8585576" cy="46547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C2F1BE-A761-5A02-E011-403DD2D2DF71}"/>
              </a:ext>
            </a:extLst>
          </p:cNvPr>
          <p:cNvCxnSpPr>
            <a:cxnSpLocks/>
          </p:cNvCxnSpPr>
          <p:nvPr/>
        </p:nvCxnSpPr>
        <p:spPr>
          <a:xfrm>
            <a:off x="2733675" y="1074656"/>
            <a:ext cx="0" cy="8974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E0F3EF-6C50-2AB1-32D7-A1288519C4D0}"/>
              </a:ext>
            </a:extLst>
          </p:cNvPr>
          <p:cNvSpPr txBox="1"/>
          <p:nvPr/>
        </p:nvSpPr>
        <p:spPr>
          <a:xfrm>
            <a:off x="2374295" y="797657"/>
            <a:ext cx="2178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information display grid </a:t>
            </a:r>
            <a:endParaRPr lang="en-SG" sz="1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78A00B-058C-09B9-01D2-94126DD920AE}"/>
              </a:ext>
            </a:extLst>
          </p:cNvPr>
          <p:cNvCxnSpPr>
            <a:cxnSpLocks/>
          </p:cNvCxnSpPr>
          <p:nvPr/>
        </p:nvCxnSpPr>
        <p:spPr>
          <a:xfrm flipV="1">
            <a:off x="2695870" y="5498442"/>
            <a:ext cx="0" cy="5724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4BC694-A280-5040-4871-BBE41CFE80A8}"/>
              </a:ext>
            </a:extLst>
          </p:cNvPr>
          <p:cNvSpPr txBox="1"/>
          <p:nvPr/>
        </p:nvSpPr>
        <p:spPr>
          <a:xfrm>
            <a:off x="1689805" y="6042369"/>
            <a:ext cx="2173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Turn train power ON button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DB6FED-AA58-E1EC-0670-2AA59B8D4B2C}"/>
              </a:ext>
            </a:extLst>
          </p:cNvPr>
          <p:cNvCxnSpPr>
            <a:cxnSpLocks/>
          </p:cNvCxnSpPr>
          <p:nvPr/>
        </p:nvCxnSpPr>
        <p:spPr>
          <a:xfrm flipH="1" flipV="1">
            <a:off x="4545192" y="5498442"/>
            <a:ext cx="0" cy="543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50EB4E-7246-C787-8CBB-4927812EBD1E}"/>
              </a:ext>
            </a:extLst>
          </p:cNvPr>
          <p:cNvSpPr txBox="1"/>
          <p:nvPr/>
        </p:nvSpPr>
        <p:spPr>
          <a:xfrm>
            <a:off x="3923955" y="6042369"/>
            <a:ext cx="3469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Turn train power OFF button (emergency stop)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389A0A-374C-404F-FA33-A1B1534F37EF}"/>
              </a:ext>
            </a:extLst>
          </p:cNvPr>
          <p:cNvCxnSpPr>
            <a:cxnSpLocks/>
          </p:cNvCxnSpPr>
          <p:nvPr/>
        </p:nvCxnSpPr>
        <p:spPr>
          <a:xfrm>
            <a:off x="9209987" y="1074656"/>
            <a:ext cx="0" cy="8882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23E9E2-E895-C1BB-3E14-AD7DDE1820E1}"/>
              </a:ext>
            </a:extLst>
          </p:cNvPr>
          <p:cNvSpPr txBox="1"/>
          <p:nvPr/>
        </p:nvSpPr>
        <p:spPr>
          <a:xfrm>
            <a:off x="8913044" y="870450"/>
            <a:ext cx="125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state panel </a:t>
            </a:r>
            <a:endParaRPr lang="en-SG" sz="12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50F9A1-AFB6-7D5B-0606-C951896F5FDD}"/>
              </a:ext>
            </a:extLst>
          </p:cNvPr>
          <p:cNvCxnSpPr>
            <a:cxnSpLocks/>
          </p:cNvCxnSpPr>
          <p:nvPr/>
        </p:nvCxnSpPr>
        <p:spPr>
          <a:xfrm flipH="1">
            <a:off x="9308657" y="2196445"/>
            <a:ext cx="9565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310C66-8BCD-DDCE-BE16-94A6E972C598}"/>
              </a:ext>
            </a:extLst>
          </p:cNvPr>
          <p:cNvSpPr txBox="1"/>
          <p:nvPr/>
        </p:nvSpPr>
        <p:spPr>
          <a:xfrm>
            <a:off x="10265167" y="1933529"/>
            <a:ext cx="12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 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EAE0BA-7867-4131-EF24-E08D66D9FF04}"/>
              </a:ext>
            </a:extLst>
          </p:cNvPr>
          <p:cNvCxnSpPr>
            <a:cxnSpLocks/>
          </p:cNvCxnSpPr>
          <p:nvPr/>
        </p:nvCxnSpPr>
        <p:spPr>
          <a:xfrm flipH="1">
            <a:off x="9611263" y="2593942"/>
            <a:ext cx="6539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2FF886C-C551-86B4-4B22-BFCBFBFB4F31}"/>
              </a:ext>
            </a:extLst>
          </p:cNvPr>
          <p:cNvSpPr txBox="1"/>
          <p:nvPr/>
        </p:nvSpPr>
        <p:spPr>
          <a:xfrm>
            <a:off x="10265167" y="2395194"/>
            <a:ext cx="12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coils state indicator  </a:t>
            </a:r>
            <a:endParaRPr lang="en-SG" sz="12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C6ADAF-B56D-5723-7896-C6FABA041304}"/>
              </a:ext>
            </a:extLst>
          </p:cNvPr>
          <p:cNvCxnSpPr>
            <a:cxnSpLocks/>
          </p:cNvCxnSpPr>
          <p:nvPr/>
        </p:nvCxnSpPr>
        <p:spPr>
          <a:xfrm flipH="1">
            <a:off x="6926195" y="3457281"/>
            <a:ext cx="33578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C81DB2-06C7-352F-09B5-C6D551F78A7D}"/>
              </a:ext>
            </a:extLst>
          </p:cNvPr>
          <p:cNvSpPr txBox="1"/>
          <p:nvPr/>
        </p:nvSpPr>
        <p:spPr>
          <a:xfrm>
            <a:off x="10284021" y="3226448"/>
            <a:ext cx="125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holding register state indicator  </a:t>
            </a:r>
            <a:endParaRPr lang="en-SG" sz="12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4F66BE-97AF-A90A-4D2B-41781FD9D143}"/>
              </a:ext>
            </a:extLst>
          </p:cNvPr>
          <p:cNvCxnSpPr>
            <a:cxnSpLocks/>
          </p:cNvCxnSpPr>
          <p:nvPr/>
        </p:nvCxnSpPr>
        <p:spPr>
          <a:xfrm flipV="1">
            <a:off x="8014354" y="5155413"/>
            <a:ext cx="0" cy="9154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27523FB-A88F-C435-0B85-CD835FB456A9}"/>
              </a:ext>
            </a:extLst>
          </p:cNvPr>
          <p:cNvSpPr txBox="1"/>
          <p:nvPr/>
        </p:nvSpPr>
        <p:spPr>
          <a:xfrm>
            <a:off x="7701885" y="6052021"/>
            <a:ext cx="125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&amp; time</a:t>
            </a:r>
            <a:endParaRPr lang="en-SG" sz="12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EBECC4-E5B9-7799-13FB-BA6A560037EB}"/>
              </a:ext>
            </a:extLst>
          </p:cNvPr>
          <p:cNvCxnSpPr>
            <a:cxnSpLocks/>
          </p:cNvCxnSpPr>
          <p:nvPr/>
        </p:nvCxnSpPr>
        <p:spPr>
          <a:xfrm flipH="1">
            <a:off x="9458226" y="5850492"/>
            <a:ext cx="7082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F86BEA-903F-B808-381B-97C9882E74F6}"/>
              </a:ext>
            </a:extLst>
          </p:cNvPr>
          <p:cNvSpPr txBox="1"/>
          <p:nvPr/>
        </p:nvSpPr>
        <p:spPr>
          <a:xfrm>
            <a:off x="10164785" y="5527326"/>
            <a:ext cx="145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Critical information and error state display bar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13444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3860EA0-DD3F-D601-00C3-6ACBCB48B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41"/>
          <a:stretch/>
        </p:blipFill>
        <p:spPr>
          <a:xfrm>
            <a:off x="768891" y="1460980"/>
            <a:ext cx="9580858" cy="30261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D475EC-DE56-A795-C011-AE35078AF9EB}"/>
              </a:ext>
            </a:extLst>
          </p:cNvPr>
          <p:cNvSpPr/>
          <p:nvPr/>
        </p:nvSpPr>
        <p:spPr>
          <a:xfrm>
            <a:off x="765143" y="2577604"/>
            <a:ext cx="5483258" cy="2356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A114A0-E0F2-6CE5-E14F-3F717CAC3941}"/>
              </a:ext>
            </a:extLst>
          </p:cNvPr>
          <p:cNvCxnSpPr>
            <a:cxnSpLocks/>
          </p:cNvCxnSpPr>
          <p:nvPr/>
        </p:nvCxnSpPr>
        <p:spPr>
          <a:xfrm flipH="1" flipV="1">
            <a:off x="4562573" y="3563332"/>
            <a:ext cx="301658" cy="1630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84F593-96E0-3B08-7023-25DEDC6AF619}"/>
              </a:ext>
            </a:extLst>
          </p:cNvPr>
          <p:cNvCxnSpPr>
            <a:cxnSpLocks/>
          </p:cNvCxnSpPr>
          <p:nvPr/>
        </p:nvCxnSpPr>
        <p:spPr>
          <a:xfrm flipV="1">
            <a:off x="5731497" y="3761295"/>
            <a:ext cx="754144" cy="1432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427F5E-03A3-B338-5B29-3B5B470C52BB}"/>
              </a:ext>
            </a:extLst>
          </p:cNvPr>
          <p:cNvCxnSpPr>
            <a:cxnSpLocks/>
          </p:cNvCxnSpPr>
          <p:nvPr/>
        </p:nvCxnSpPr>
        <p:spPr>
          <a:xfrm flipV="1">
            <a:off x="6955354" y="3761295"/>
            <a:ext cx="754144" cy="1432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95F598-8CB9-8B30-E46D-6A1E312B42F7}"/>
              </a:ext>
            </a:extLst>
          </p:cNvPr>
          <p:cNvSpPr txBox="1"/>
          <p:nvPr/>
        </p:nvSpPr>
        <p:spPr>
          <a:xfrm>
            <a:off x="3975121" y="4892511"/>
            <a:ext cx="619640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Emergency Stop button pressed (Mode-B)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off, Train totally stop[speed=0], Current cut off. Voltage range in (Normal , </a:t>
            </a:r>
            <a:r>
              <a:rPr lang="en-SG" sz="1400" b="1" i="0" dirty="0">
                <a:solidFill>
                  <a:srgbClr val="202122"/>
                </a:solidFill>
                <a:effectLst/>
              </a:rPr>
              <a:t>Max. permanent</a:t>
            </a:r>
            <a:r>
              <a:rPr lang="en-US" sz="1400" b="1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speed sensor (Register) indicator OFF (grey).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train motor power indicator OFF (white)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888B30-29CC-83C7-D12B-AEE6C142D11E}"/>
              </a:ext>
            </a:extLst>
          </p:cNvPr>
          <p:cNvSpPr/>
          <p:nvPr/>
        </p:nvSpPr>
        <p:spPr>
          <a:xfrm>
            <a:off x="765143" y="3480062"/>
            <a:ext cx="5483258" cy="2356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2EF419-B890-5640-0F92-F51EF6F9CEB9}"/>
              </a:ext>
            </a:extLst>
          </p:cNvPr>
          <p:cNvCxnSpPr>
            <a:cxnSpLocks/>
          </p:cNvCxnSpPr>
          <p:nvPr/>
        </p:nvCxnSpPr>
        <p:spPr>
          <a:xfrm>
            <a:off x="4044099" y="1244338"/>
            <a:ext cx="0" cy="1451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42C382-99B6-688C-3212-EAB376A02A19}"/>
              </a:ext>
            </a:extLst>
          </p:cNvPr>
          <p:cNvCxnSpPr>
            <a:cxnSpLocks/>
          </p:cNvCxnSpPr>
          <p:nvPr/>
        </p:nvCxnSpPr>
        <p:spPr>
          <a:xfrm>
            <a:off x="6674177" y="1131216"/>
            <a:ext cx="0" cy="1762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57BD62-5B35-1558-35E4-C4BFFA0BC5B7}"/>
              </a:ext>
            </a:extLst>
          </p:cNvPr>
          <p:cNvSpPr txBox="1"/>
          <p:nvPr/>
        </p:nvSpPr>
        <p:spPr>
          <a:xfrm>
            <a:off x="3222547" y="74787"/>
            <a:ext cx="619640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normal operation mode A-1 (docking/waiting):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on, Train speed very low [&lt;5km/h],  Current drop low. Voltage range in (</a:t>
            </a:r>
            <a:r>
              <a:rPr lang="en-SG" sz="1400" b="1" i="0" dirty="0">
                <a:solidFill>
                  <a:srgbClr val="202122"/>
                </a:solidFill>
                <a:effectLst/>
              </a:rPr>
              <a:t>Min. permanent , </a:t>
            </a:r>
            <a:r>
              <a:rPr lang="en-US" sz="1400" b="1" dirty="0"/>
              <a:t>Normal)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speed sensor (Register) indicator OFF (grey).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train motor power indicator ON (green)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2D8F6D-BD3D-DD0C-B3C2-CE951C0E9048}"/>
              </a:ext>
            </a:extLst>
          </p:cNvPr>
          <p:cNvSpPr txBox="1"/>
          <p:nvPr/>
        </p:nvSpPr>
        <p:spPr>
          <a:xfrm>
            <a:off x="765143" y="320221"/>
            <a:ext cx="1825808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normal operation mode A-2 (running)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9D106D-0D61-D7E1-BDFC-5CEEC9E7F599}"/>
              </a:ext>
            </a:extLst>
          </p:cNvPr>
          <p:cNvCxnSpPr>
            <a:cxnSpLocks/>
          </p:cNvCxnSpPr>
          <p:nvPr/>
        </p:nvCxnSpPr>
        <p:spPr>
          <a:xfrm>
            <a:off x="1556994" y="1058885"/>
            <a:ext cx="0" cy="2051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642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D3C53F0D-B84B-E4A7-56B0-1901919DC730}"/>
              </a:ext>
            </a:extLst>
          </p:cNvPr>
          <p:cNvSpPr/>
          <p:nvPr/>
        </p:nvSpPr>
        <p:spPr>
          <a:xfrm>
            <a:off x="8943355" y="490106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AD9A7D63-412C-FC19-A2D2-0B55C22CA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833" y="780068"/>
            <a:ext cx="2944693" cy="1686686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4CBC52BC-E17E-1A9F-5D1E-C28D20AAB999}"/>
              </a:ext>
            </a:extLst>
          </p:cNvPr>
          <p:cNvSpPr/>
          <p:nvPr/>
        </p:nvSpPr>
        <p:spPr>
          <a:xfrm>
            <a:off x="5612820" y="521261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34AB4435-843D-8B4B-2C08-555AD72A6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46" y="788999"/>
            <a:ext cx="2944693" cy="16866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27E920-3741-D55F-DF77-C548D6EDD033}"/>
              </a:ext>
            </a:extLst>
          </p:cNvPr>
          <p:cNvSpPr/>
          <p:nvPr/>
        </p:nvSpPr>
        <p:spPr>
          <a:xfrm>
            <a:off x="194316" y="637948"/>
            <a:ext cx="4738872" cy="29282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91C44405-9AE7-F560-2C3A-EC66C96DD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45" y="845014"/>
            <a:ext cx="4392290" cy="2515853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03F3736B-1922-F568-D223-82D2F118AA8F}"/>
              </a:ext>
            </a:extLst>
          </p:cNvPr>
          <p:cNvSpPr/>
          <p:nvPr/>
        </p:nvSpPr>
        <p:spPr>
          <a:xfrm>
            <a:off x="9564788" y="4279461"/>
            <a:ext cx="2364283" cy="1321827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F7573D67-03E4-C237-E959-6E6986166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618" y="4027582"/>
            <a:ext cx="327214" cy="318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ABB43-6176-B33D-9FAA-048CFF204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75" y="456760"/>
            <a:ext cx="372169" cy="36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2D05F-8EE8-CE26-24D4-4D521EAF45BD}"/>
              </a:ext>
            </a:extLst>
          </p:cNvPr>
          <p:cNvSpPr txBox="1"/>
          <p:nvPr/>
        </p:nvSpPr>
        <p:spPr>
          <a:xfrm>
            <a:off x="605100" y="381916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Real-world Emulator VM/Node</a:t>
            </a:r>
            <a:endParaRPr lang="en-SG" sz="1200" b="1" dirty="0"/>
          </a:p>
        </p:txBody>
      </p:sp>
      <p:pic>
        <p:nvPicPr>
          <p:cNvPr id="9" name="Picture 6" descr="Ethernet - Free technology icons">
            <a:extLst>
              <a:ext uri="{FF2B5EF4-FFF2-40B4-BE49-F238E27FC236}">
                <a16:creationId xmlns:a16="http://schemas.microsoft.com/office/drawing/2014/main" id="{324282DA-88E6-D3D9-C1E3-0A953DB6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84" y="3453743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9469E-13E0-67E1-3548-35A5C0A7BA09}"/>
              </a:ext>
            </a:extLst>
          </p:cNvPr>
          <p:cNvSpPr txBox="1"/>
          <p:nvPr/>
        </p:nvSpPr>
        <p:spPr>
          <a:xfrm>
            <a:off x="3497225" y="3253478"/>
            <a:ext cx="1067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10.0.10.100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12" name="Picture 8" descr="Router | Cisco Network Topology Icons 3015">
            <a:extLst>
              <a:ext uri="{FF2B5EF4-FFF2-40B4-BE49-F238E27FC236}">
                <a16:creationId xmlns:a16="http://schemas.microsoft.com/office/drawing/2014/main" id="{FA4B498E-F62E-A579-31D5-4AF5A2339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43" y="4015372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007F4-D30A-F6EC-151F-7263266723C3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3425393" y="3702562"/>
            <a:ext cx="1" cy="31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DDEB59-1781-3EE4-F854-EE65464DEE94}"/>
              </a:ext>
            </a:extLst>
          </p:cNvPr>
          <p:cNvSpPr/>
          <p:nvPr/>
        </p:nvSpPr>
        <p:spPr>
          <a:xfrm>
            <a:off x="605100" y="5015010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DA6729-2D61-DEE1-F8A5-9C15D8FBE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03" y="4890154"/>
            <a:ext cx="256461" cy="249712"/>
          </a:xfrm>
          <a:prstGeom prst="rect">
            <a:avLst/>
          </a:prstGeom>
        </p:spPr>
      </p:pic>
      <p:pic>
        <p:nvPicPr>
          <p:cNvPr id="18" name="Picture 17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B183B97-78CA-5B00-9804-1B1EB0AF4B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3" y="5252746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32BC7DE-D997-E3F4-9D4B-3C2C6283D0BE}"/>
              </a:ext>
            </a:extLst>
          </p:cNvPr>
          <p:cNvSpPr/>
          <p:nvPr/>
        </p:nvSpPr>
        <p:spPr>
          <a:xfrm>
            <a:off x="3038499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0C4320-A98E-9443-14A4-FA1E3C807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102" y="4851792"/>
            <a:ext cx="256461" cy="249712"/>
          </a:xfrm>
          <a:prstGeom prst="rect">
            <a:avLst/>
          </a:prstGeom>
        </p:spPr>
      </p:pic>
      <p:pic>
        <p:nvPicPr>
          <p:cNvPr id="21" name="Picture 20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643F1883-04F7-7D8C-EF3B-4351A75EA2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02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C03836F-61CD-DE8D-10D3-CB28A49AA84A}"/>
              </a:ext>
            </a:extLst>
          </p:cNvPr>
          <p:cNvSpPr/>
          <p:nvPr/>
        </p:nvSpPr>
        <p:spPr>
          <a:xfrm>
            <a:off x="5338644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ACFF4B-8E43-1446-F6F7-0D4B353B2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247" y="4851792"/>
            <a:ext cx="256461" cy="249712"/>
          </a:xfrm>
          <a:prstGeom prst="rect">
            <a:avLst/>
          </a:prstGeom>
        </p:spPr>
      </p:pic>
      <p:pic>
        <p:nvPicPr>
          <p:cNvPr id="24" name="Picture 23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A6451ED5-7C9F-92D0-C1F7-8551995DC6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47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415D86-9D53-4E09-3183-4C6C975CA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84" y="4884166"/>
            <a:ext cx="256461" cy="2497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E0CCCC-DAB7-99C4-B9BE-C00DFC4D8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516" y="4845804"/>
            <a:ext cx="256461" cy="2497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AD9C23F-92FE-21BF-D6C0-3E4418DF5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539" y="4845804"/>
            <a:ext cx="256461" cy="2497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EAE8CD9-7985-70B9-5691-FCDE6310301B}"/>
              </a:ext>
            </a:extLst>
          </p:cNvPr>
          <p:cNvSpPr txBox="1"/>
          <p:nvPr/>
        </p:nvSpPr>
        <p:spPr>
          <a:xfrm>
            <a:off x="26539" y="4587141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Control PLC VM/VMs</a:t>
            </a:r>
            <a:endParaRPr lang="en-SG" sz="1200" b="1" dirty="0"/>
          </a:p>
        </p:txBody>
      </p:sp>
      <p:pic>
        <p:nvPicPr>
          <p:cNvPr id="32" name="Picture 6" descr="Ethernet - Free technology icons">
            <a:extLst>
              <a:ext uri="{FF2B5EF4-FFF2-40B4-BE49-F238E27FC236}">
                <a16:creationId xmlns:a16="http://schemas.microsoft.com/office/drawing/2014/main" id="{BA10FC19-F487-3F38-9148-540D91FD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53" y="4882474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6212BAF-BF98-5AD7-CE15-BDBAE66BF662}"/>
              </a:ext>
            </a:extLst>
          </p:cNvPr>
          <p:cNvCxnSpPr>
            <a:cxnSpLocks/>
            <a:stCxn id="50" idx="2"/>
            <a:endCxn id="32" idx="0"/>
          </p:cNvCxnSpPr>
          <p:nvPr/>
        </p:nvCxnSpPr>
        <p:spPr>
          <a:xfrm rot="5400000">
            <a:off x="1973420" y="4467312"/>
            <a:ext cx="456205" cy="37411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EA280F-983F-17B3-0C30-33024F962593}"/>
              </a:ext>
            </a:extLst>
          </p:cNvPr>
          <p:cNvSpPr txBox="1"/>
          <p:nvPr/>
        </p:nvSpPr>
        <p:spPr>
          <a:xfrm>
            <a:off x="1634894" y="45894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10.0.10.13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36" name="Picture 6" descr="Ethernet - Free technology icons">
            <a:extLst>
              <a:ext uri="{FF2B5EF4-FFF2-40B4-BE49-F238E27FC236}">
                <a16:creationId xmlns:a16="http://schemas.microsoft.com/office/drawing/2014/main" id="{16690BD1-0BEF-CB32-4F54-B5E196D83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1" y="48478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7C0EBB8-F503-5E75-3BCC-FEC7BA6B2736}"/>
              </a:ext>
            </a:extLst>
          </p:cNvPr>
          <p:cNvCxnSpPr>
            <a:cxnSpLocks/>
            <a:stCxn id="12" idx="2"/>
            <a:endCxn id="36" idx="0"/>
          </p:cNvCxnSpPr>
          <p:nvPr/>
        </p:nvCxnSpPr>
        <p:spPr>
          <a:xfrm rot="16200000" flipH="1">
            <a:off x="3667617" y="4142480"/>
            <a:ext cx="463191" cy="94763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432068B-C5F2-F236-4C40-AF75AF624C08}"/>
              </a:ext>
            </a:extLst>
          </p:cNvPr>
          <p:cNvSpPr txBox="1"/>
          <p:nvPr/>
        </p:nvSpPr>
        <p:spPr>
          <a:xfrm>
            <a:off x="2637517" y="461093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Control PLC VM/VMs</a:t>
            </a:r>
            <a:endParaRPr lang="en-SG" sz="1200" b="1" dirty="0"/>
          </a:p>
        </p:txBody>
      </p:sp>
      <p:pic>
        <p:nvPicPr>
          <p:cNvPr id="41" name="Picture 6" descr="Ethernet - Free technology icons">
            <a:extLst>
              <a:ext uri="{FF2B5EF4-FFF2-40B4-BE49-F238E27FC236}">
                <a16:creationId xmlns:a16="http://schemas.microsoft.com/office/drawing/2014/main" id="{C26897B7-0E69-0645-9E60-0625A7F4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05" y="4843586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DE728CA-45FE-81AE-0CB7-3AB3F07B1069}"/>
              </a:ext>
            </a:extLst>
          </p:cNvPr>
          <p:cNvCxnSpPr>
            <a:cxnSpLocks/>
            <a:stCxn id="12" idx="3"/>
            <a:endCxn id="41" idx="0"/>
          </p:cNvCxnSpPr>
          <p:nvPr/>
        </p:nvCxnSpPr>
        <p:spPr>
          <a:xfrm>
            <a:off x="3695442" y="4200038"/>
            <a:ext cx="3016073" cy="64354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4B4475B-6B6D-F71C-B55D-5EBDD4D05349}"/>
              </a:ext>
            </a:extLst>
          </p:cNvPr>
          <p:cNvSpPr txBox="1"/>
          <p:nvPr/>
        </p:nvSpPr>
        <p:spPr>
          <a:xfrm>
            <a:off x="4992546" y="455334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Signal Control PLC VM/VMs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5A7BE2-0960-C4E6-BC5F-72393C2B5C57}"/>
              </a:ext>
            </a:extLst>
          </p:cNvPr>
          <p:cNvSpPr txBox="1"/>
          <p:nvPr/>
        </p:nvSpPr>
        <p:spPr>
          <a:xfrm>
            <a:off x="3997387" y="4547882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C6110D-8EB4-6698-D82B-3D1F291CE0AB}"/>
              </a:ext>
            </a:extLst>
          </p:cNvPr>
          <p:cNvSpPr txBox="1"/>
          <p:nvPr/>
        </p:nvSpPr>
        <p:spPr>
          <a:xfrm>
            <a:off x="6306666" y="4507629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62197B-5485-A4DE-3BBB-6F76B253B5E7}"/>
              </a:ext>
            </a:extLst>
          </p:cNvPr>
          <p:cNvSpPr txBox="1"/>
          <p:nvPr/>
        </p:nvSpPr>
        <p:spPr>
          <a:xfrm>
            <a:off x="718081" y="3582004"/>
            <a:ext cx="2030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Real world electrical signal simulation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pic>
        <p:nvPicPr>
          <p:cNvPr id="49" name="Picture 8" descr="Router | Cisco Network Topology Icons 3015">
            <a:extLst>
              <a:ext uri="{FF2B5EF4-FFF2-40B4-BE49-F238E27FC236}">
                <a16:creationId xmlns:a16="http://schemas.microsoft.com/office/drawing/2014/main" id="{30D4AF08-3E78-DC4C-3408-1610FE40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78" y="3485965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Router | Cisco Network Topology Icons 3015">
            <a:extLst>
              <a:ext uri="{FF2B5EF4-FFF2-40B4-BE49-F238E27FC236}">
                <a16:creationId xmlns:a16="http://schemas.microsoft.com/office/drawing/2014/main" id="{57FA2966-88E5-828B-0F00-72ED39E5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31" y="4056937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08A2C2B-F7A4-CB9A-53DA-2CF606A6D130}"/>
              </a:ext>
            </a:extLst>
          </p:cNvPr>
          <p:cNvCxnSpPr>
            <a:cxnSpLocks/>
            <a:stCxn id="50" idx="3"/>
            <a:endCxn id="9" idx="1"/>
          </p:cNvCxnSpPr>
          <p:nvPr/>
        </p:nvCxnSpPr>
        <p:spPr>
          <a:xfrm flipV="1">
            <a:off x="2658630" y="3578153"/>
            <a:ext cx="642354" cy="66345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" descr="Ethernet - Free technology icons">
            <a:extLst>
              <a:ext uri="{FF2B5EF4-FFF2-40B4-BE49-F238E27FC236}">
                <a16:creationId xmlns:a16="http://schemas.microsoft.com/office/drawing/2014/main" id="{65E942C9-D1E8-B8EF-E590-7EBC1A6ED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32" y="616029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Ethernet - Free technology icons">
            <a:extLst>
              <a:ext uri="{FF2B5EF4-FFF2-40B4-BE49-F238E27FC236}">
                <a16:creationId xmlns:a16="http://schemas.microsoft.com/office/drawing/2014/main" id="{0BF30EF6-437E-1FFF-5882-99B540AC5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60" y="6113930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Ethernet - Free technology icons">
            <a:extLst>
              <a:ext uri="{FF2B5EF4-FFF2-40B4-BE49-F238E27FC236}">
                <a16:creationId xmlns:a16="http://schemas.microsoft.com/office/drawing/2014/main" id="{6A6EC625-4A11-6E61-D2A9-FE57ABB2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249" y="611392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2C39090-BB9E-4FF8-01CE-C33C14EBDBB1}"/>
              </a:ext>
            </a:extLst>
          </p:cNvPr>
          <p:cNvSpPr txBox="1"/>
          <p:nvPr/>
        </p:nvSpPr>
        <p:spPr>
          <a:xfrm>
            <a:off x="1033770" y="692730"/>
            <a:ext cx="2586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Real world emulator program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C93273-0E20-09DE-CD91-87F47F71896E}"/>
              </a:ext>
            </a:extLst>
          </p:cNvPr>
          <p:cNvSpPr txBox="1"/>
          <p:nvPr/>
        </p:nvSpPr>
        <p:spPr>
          <a:xfrm>
            <a:off x="662427" y="5792788"/>
            <a:ext cx="18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EC4479-2B6D-D204-B39D-8FC9ABA1D94E}"/>
              </a:ext>
            </a:extLst>
          </p:cNvPr>
          <p:cNvSpPr txBox="1"/>
          <p:nvPr/>
        </p:nvSpPr>
        <p:spPr>
          <a:xfrm>
            <a:off x="3114274" y="5803811"/>
            <a:ext cx="1797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8ACB9B-472F-DB49-BCB4-8994265DBE09}"/>
              </a:ext>
            </a:extLst>
          </p:cNvPr>
          <p:cNvSpPr txBox="1"/>
          <p:nvPr/>
        </p:nvSpPr>
        <p:spPr>
          <a:xfrm>
            <a:off x="5418380" y="5751805"/>
            <a:ext cx="187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3F798E8-602B-201B-3365-EA08B7113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279" y="340073"/>
            <a:ext cx="372169" cy="36237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4952211-46D1-0EC1-2DD7-3BC5827A7D14}"/>
              </a:ext>
            </a:extLst>
          </p:cNvPr>
          <p:cNvSpPr txBox="1"/>
          <p:nvPr/>
        </p:nvSpPr>
        <p:spPr>
          <a:xfrm>
            <a:off x="5927281" y="672283"/>
            <a:ext cx="238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 [master]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25A89E-4F3E-F829-68EF-2AFF29F53E21}"/>
              </a:ext>
            </a:extLst>
          </p:cNvPr>
          <p:cNvSpPr txBox="1"/>
          <p:nvPr/>
        </p:nvSpPr>
        <p:spPr>
          <a:xfrm>
            <a:off x="6146273" y="250220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Operation VM/Node</a:t>
            </a:r>
            <a:endParaRPr lang="en-SG" sz="1200" b="1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E5CEE7C-E29C-A666-BC7E-FDCC42B90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814" y="308918"/>
            <a:ext cx="372169" cy="362375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5ADE7EE-D802-9316-CBA3-7F2D7A92B305}"/>
              </a:ext>
            </a:extLst>
          </p:cNvPr>
          <p:cNvSpPr txBox="1"/>
          <p:nvPr/>
        </p:nvSpPr>
        <p:spPr>
          <a:xfrm>
            <a:off x="9257817" y="641128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7FF3C0-0F17-6F20-EB35-7EF3123EAA61}"/>
              </a:ext>
            </a:extLst>
          </p:cNvPr>
          <p:cNvSpPr txBox="1"/>
          <p:nvPr/>
        </p:nvSpPr>
        <p:spPr>
          <a:xfrm>
            <a:off x="9713764" y="88983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Monitor VM/Node</a:t>
            </a:r>
            <a:endParaRPr lang="en-SG" sz="1200" b="1" dirty="0"/>
          </a:p>
        </p:txBody>
      </p:sp>
      <p:pic>
        <p:nvPicPr>
          <p:cNvPr id="83" name="Picture 6" descr="Ethernet - Free technology icons">
            <a:extLst>
              <a:ext uri="{FF2B5EF4-FFF2-40B4-BE49-F238E27FC236}">
                <a16:creationId xmlns:a16="http://schemas.microsoft.com/office/drawing/2014/main" id="{18E5B10D-0414-793C-8CEC-7136EC83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199" y="251985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Ethernet - Free technology icons">
            <a:extLst>
              <a:ext uri="{FF2B5EF4-FFF2-40B4-BE49-F238E27FC236}">
                <a16:creationId xmlns:a16="http://schemas.microsoft.com/office/drawing/2014/main" id="{8CCE1D01-731E-B963-F435-6933BA8E0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22" y="24654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8577D28-CCE9-B534-7154-457AF2EE4E94}"/>
              </a:ext>
            </a:extLst>
          </p:cNvPr>
          <p:cNvCxnSpPr>
            <a:cxnSpLocks/>
            <a:stCxn id="49" idx="1"/>
            <a:endCxn id="83" idx="2"/>
          </p:cNvCxnSpPr>
          <p:nvPr/>
        </p:nvCxnSpPr>
        <p:spPr>
          <a:xfrm rot="10800000">
            <a:off x="6601610" y="2768678"/>
            <a:ext cx="1706269" cy="91750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3C94B8F-B87E-05AB-098F-67F65132BB53}"/>
              </a:ext>
            </a:extLst>
          </p:cNvPr>
          <p:cNvCxnSpPr>
            <a:cxnSpLocks/>
            <a:stCxn id="49" idx="3"/>
            <a:endCxn id="84" idx="2"/>
          </p:cNvCxnSpPr>
          <p:nvPr/>
        </p:nvCxnSpPr>
        <p:spPr>
          <a:xfrm flipV="1">
            <a:off x="8893460" y="2714314"/>
            <a:ext cx="2112872" cy="971868"/>
          </a:xfrm>
          <a:prstGeom prst="bentConnector2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6" descr="Ethernet - Free technology icons">
            <a:extLst>
              <a:ext uri="{FF2B5EF4-FFF2-40B4-BE49-F238E27FC236}">
                <a16:creationId xmlns:a16="http://schemas.microsoft.com/office/drawing/2014/main" id="{23D811B4-BFDF-E6D8-AA50-D52781816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608" y="2516072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Ethernet - Free technology icons">
            <a:extLst>
              <a:ext uri="{FF2B5EF4-FFF2-40B4-BE49-F238E27FC236}">
                <a16:creationId xmlns:a16="http://schemas.microsoft.com/office/drawing/2014/main" id="{714D2D0C-FCAC-066D-ABB1-419E37BA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449" y="254055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2F685E9-63BC-D501-5B7A-3762772BD72F}"/>
              </a:ext>
            </a:extLst>
          </p:cNvPr>
          <p:cNvCxnSpPr>
            <a:stCxn id="97" idx="2"/>
            <a:endCxn id="98" idx="2"/>
          </p:cNvCxnSpPr>
          <p:nvPr/>
        </p:nvCxnSpPr>
        <p:spPr>
          <a:xfrm rot="5400000">
            <a:off x="8881698" y="1705053"/>
            <a:ext cx="24483" cy="2144159"/>
          </a:xfrm>
          <a:prstGeom prst="bentConnector3">
            <a:avLst>
              <a:gd name="adj1" fmla="val 144454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902C82-1538-9FA6-C79E-DB51DBB96FE2}"/>
              </a:ext>
            </a:extLst>
          </p:cNvPr>
          <p:cNvSpPr txBox="1"/>
          <p:nvPr/>
        </p:nvSpPr>
        <p:spPr>
          <a:xfrm>
            <a:off x="8890541" y="3307593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SCADA HMI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738134-18A5-6BE6-B00D-39318F2A0A0A}"/>
              </a:ext>
            </a:extLst>
          </p:cNvPr>
          <p:cNvSpPr txBox="1"/>
          <p:nvPr/>
        </p:nvSpPr>
        <p:spPr>
          <a:xfrm>
            <a:off x="6280416" y="269505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B453D8-04D0-022B-D243-18A6BDD6A791}"/>
              </a:ext>
            </a:extLst>
          </p:cNvPr>
          <p:cNvSpPr txBox="1"/>
          <p:nvPr/>
        </p:nvSpPr>
        <p:spPr>
          <a:xfrm>
            <a:off x="10656565" y="263728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192.168.10.10X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F388C2-B773-0FBC-B4D9-4E2BDDCE8396}"/>
              </a:ext>
            </a:extLst>
          </p:cNvPr>
          <p:cNvSpPr txBox="1"/>
          <p:nvPr/>
        </p:nvSpPr>
        <p:spPr>
          <a:xfrm>
            <a:off x="7812317" y="2597987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F364BB-7309-C590-D421-4A3945D3BA30}"/>
              </a:ext>
            </a:extLst>
          </p:cNvPr>
          <p:cNvSpPr txBox="1"/>
          <p:nvPr/>
        </p:nvSpPr>
        <p:spPr>
          <a:xfrm>
            <a:off x="9344607" y="271371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71D49E4-5D2D-9176-AD0C-687C60C17818}"/>
              </a:ext>
            </a:extLst>
          </p:cNvPr>
          <p:cNvCxnSpPr>
            <a:cxnSpLocks/>
            <a:endCxn id="65" idx="3"/>
          </p:cNvCxnSpPr>
          <p:nvPr/>
        </p:nvCxnSpPr>
        <p:spPr>
          <a:xfrm rot="5400000">
            <a:off x="6465796" y="4243854"/>
            <a:ext cx="2399758" cy="158921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2FB1B70-FADA-F89C-63F9-34C4D75999EA}"/>
              </a:ext>
            </a:extLst>
          </p:cNvPr>
          <p:cNvCxnSpPr>
            <a:cxnSpLocks/>
            <a:stCxn id="49" idx="2"/>
            <a:endCxn id="64" idx="2"/>
          </p:cNvCxnSpPr>
          <p:nvPr/>
        </p:nvCxnSpPr>
        <p:spPr>
          <a:xfrm rot="5400000">
            <a:off x="5280995" y="3043075"/>
            <a:ext cx="2476350" cy="4162999"/>
          </a:xfrm>
          <a:prstGeom prst="bentConnector3">
            <a:avLst>
              <a:gd name="adj1" fmla="val 10516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8" descr="Router | Cisco Network Topology Icons 3015">
            <a:extLst>
              <a:ext uri="{FF2B5EF4-FFF2-40B4-BE49-F238E27FC236}">
                <a16:creationId xmlns:a16="http://schemas.microsoft.com/office/drawing/2014/main" id="{0F836EEC-7955-96A3-F5F4-998AEB703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066" y="5762160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D11F8761-7F86-199F-3A1B-1366C3EF2865}"/>
              </a:ext>
            </a:extLst>
          </p:cNvPr>
          <p:cNvCxnSpPr>
            <a:cxnSpLocks/>
            <a:stCxn id="114" idx="2"/>
            <a:endCxn id="63" idx="2"/>
          </p:cNvCxnSpPr>
          <p:nvPr/>
        </p:nvCxnSpPr>
        <p:spPr>
          <a:xfrm rot="5400000">
            <a:off x="5961689" y="2153948"/>
            <a:ext cx="246522" cy="8263815"/>
          </a:xfrm>
          <a:prstGeom prst="bentConnector3">
            <a:avLst>
              <a:gd name="adj1" fmla="val 1927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E4F4ED8A-7914-E496-5C12-E48AFE00F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928" y="322974"/>
            <a:ext cx="350593" cy="34136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C9C89D7F-CDBE-B0CE-6A7C-53ADF129C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1649" y="4036914"/>
            <a:ext cx="327215" cy="318604"/>
          </a:xfrm>
          <a:prstGeom prst="rect">
            <a:avLst/>
          </a:prstGeom>
        </p:spPr>
      </p:pic>
      <p:pic>
        <p:nvPicPr>
          <p:cNvPr id="123" name="Picture 6" descr="Ethernet - Free technology icons">
            <a:extLst>
              <a:ext uri="{FF2B5EF4-FFF2-40B4-BE49-F238E27FC236}">
                <a16:creationId xmlns:a16="http://schemas.microsoft.com/office/drawing/2014/main" id="{8B89387D-76BD-ADE8-8DC0-3EC7C03DF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966" y="543504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617B851-7D2D-2948-AAB9-DA77CFA80A61}"/>
              </a:ext>
            </a:extLst>
          </p:cNvPr>
          <p:cNvCxnSpPr>
            <a:stCxn id="123" idx="2"/>
            <a:endCxn id="114" idx="1"/>
          </p:cNvCxnSpPr>
          <p:nvPr/>
        </p:nvCxnSpPr>
        <p:spPr>
          <a:xfrm rot="16200000" flipH="1">
            <a:off x="9707466" y="5745776"/>
            <a:ext cx="278511" cy="15469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CC8DE3C-E1B7-F267-4A17-8BE07E4E299D}"/>
              </a:ext>
            </a:extLst>
          </p:cNvPr>
          <p:cNvSpPr txBox="1"/>
          <p:nvPr/>
        </p:nvSpPr>
        <p:spPr>
          <a:xfrm>
            <a:off x="10484508" y="5628120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Train driver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BF00061-09BE-2A89-E4A3-C484BC02DA76}"/>
              </a:ext>
            </a:extLst>
          </p:cNvPr>
          <p:cNvSpPr txBox="1"/>
          <p:nvPr/>
        </p:nvSpPr>
        <p:spPr>
          <a:xfrm>
            <a:off x="2005082" y="619016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192.168.100.13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ECEB35-9CF9-61B8-66F5-FE7494D4D5D5}"/>
              </a:ext>
            </a:extLst>
          </p:cNvPr>
          <p:cNvSpPr txBox="1"/>
          <p:nvPr/>
        </p:nvSpPr>
        <p:spPr>
          <a:xfrm>
            <a:off x="4506697" y="607913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45406D3-12A0-404C-551F-7E32184FD9AF}"/>
              </a:ext>
            </a:extLst>
          </p:cNvPr>
          <p:cNvSpPr txBox="1"/>
          <p:nvPr/>
        </p:nvSpPr>
        <p:spPr>
          <a:xfrm>
            <a:off x="6911849" y="59227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DC7BE86-5B7D-7E3D-692D-4FE1EF9BF090}"/>
              </a:ext>
            </a:extLst>
          </p:cNvPr>
          <p:cNvSpPr txBox="1"/>
          <p:nvPr/>
        </p:nvSpPr>
        <p:spPr>
          <a:xfrm>
            <a:off x="8789720" y="5124574"/>
            <a:ext cx="130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192.168.100.2xx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FFC0344-BEDA-2F4A-0185-A63D8DF597B4}"/>
              </a:ext>
            </a:extLst>
          </p:cNvPr>
          <p:cNvCxnSpPr>
            <a:cxnSpLocks/>
          </p:cNvCxnSpPr>
          <p:nvPr/>
        </p:nvCxnSpPr>
        <p:spPr>
          <a:xfrm>
            <a:off x="3939090" y="0"/>
            <a:ext cx="4850630" cy="6858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D28CC35-7A06-8295-7BBC-0806CF23552F}"/>
              </a:ext>
            </a:extLst>
          </p:cNvPr>
          <p:cNvSpPr txBox="1"/>
          <p:nvPr/>
        </p:nvSpPr>
        <p:spPr>
          <a:xfrm>
            <a:off x="4818282" y="3561262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25F3F79F-D267-7D13-2841-2B3B418DF2B8}"/>
              </a:ext>
            </a:extLst>
          </p:cNvPr>
          <p:cNvSpPr/>
          <p:nvPr/>
        </p:nvSpPr>
        <p:spPr>
          <a:xfrm>
            <a:off x="4243196" y="132785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B13C22-30F6-FB37-128D-AF50B62B2D2F}"/>
              </a:ext>
            </a:extLst>
          </p:cNvPr>
          <p:cNvSpPr txBox="1"/>
          <p:nvPr/>
        </p:nvSpPr>
        <p:spPr>
          <a:xfrm>
            <a:off x="4565664" y="167628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A450F7E-2295-DEB6-FA49-1B7E0BCF54BD}"/>
              </a:ext>
            </a:extLst>
          </p:cNvPr>
          <p:cNvSpPr/>
          <p:nvPr/>
        </p:nvSpPr>
        <p:spPr>
          <a:xfrm rot="10800000">
            <a:off x="6113448" y="3667519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C54DD5F-2DDF-5ED8-986E-CCC9AE08C780}"/>
              </a:ext>
            </a:extLst>
          </p:cNvPr>
          <p:cNvSpPr txBox="1"/>
          <p:nvPr/>
        </p:nvSpPr>
        <p:spPr>
          <a:xfrm>
            <a:off x="10338864" y="4153872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Train control program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FD25AB5-01C4-FB88-EEAB-9ED4E85B69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27" y="4400210"/>
            <a:ext cx="2108653" cy="114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38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3D4EBB44-9B88-AB21-55D4-B9D1A8451A92}"/>
              </a:ext>
            </a:extLst>
          </p:cNvPr>
          <p:cNvSpPr/>
          <p:nvPr/>
        </p:nvSpPr>
        <p:spPr>
          <a:xfrm>
            <a:off x="6637205" y="602451"/>
            <a:ext cx="4872807" cy="2513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32D1E9E-C2B8-AC78-CAA2-3FCBF10EC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26" y="735714"/>
            <a:ext cx="4599192" cy="2634364"/>
          </a:xfrm>
          <a:prstGeom prst="rect">
            <a:avLst/>
          </a:prstGeom>
        </p:spPr>
      </p:pic>
      <p:pic>
        <p:nvPicPr>
          <p:cNvPr id="2" name="Picture 1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B192FA1B-C2D0-0894-808E-D9A3251B9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8" y="583139"/>
            <a:ext cx="5325165" cy="305019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95D418D-9C04-F9B3-F08F-276989A7C36C}"/>
              </a:ext>
            </a:extLst>
          </p:cNvPr>
          <p:cNvSpPr/>
          <p:nvPr/>
        </p:nvSpPr>
        <p:spPr>
          <a:xfrm>
            <a:off x="182348" y="4610450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3E4ACA-922C-D092-7679-B59948210069}"/>
              </a:ext>
            </a:extLst>
          </p:cNvPr>
          <p:cNvSpPr/>
          <p:nvPr/>
        </p:nvSpPr>
        <p:spPr>
          <a:xfrm>
            <a:off x="5450118" y="4444155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04B90-74D8-2B78-D9D4-A876B56AA7F5}"/>
              </a:ext>
            </a:extLst>
          </p:cNvPr>
          <p:cNvSpPr txBox="1"/>
          <p:nvPr/>
        </p:nvSpPr>
        <p:spPr>
          <a:xfrm>
            <a:off x="221237" y="262259"/>
            <a:ext cx="230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real-world Emulator </a:t>
            </a:r>
            <a:endParaRPr lang="en-SG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BC256-F537-46BD-C65E-13B97085B36B}"/>
              </a:ext>
            </a:extLst>
          </p:cNvPr>
          <p:cNvSpPr/>
          <p:nvPr/>
        </p:nvSpPr>
        <p:spPr>
          <a:xfrm>
            <a:off x="1768313" y="3600164"/>
            <a:ext cx="2172751" cy="39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Electrical signal communication simulation module (10.0.10.100) </a:t>
            </a:r>
            <a:endParaRPr lang="en-SG" sz="11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C3AF05-EC55-C559-AE10-AF11C686F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687" y="4521298"/>
            <a:ext cx="2527544" cy="1198685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4D473A-759E-EF08-97DC-5EF708D1276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41064" y="3742971"/>
            <a:ext cx="3007854" cy="701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C81037-1A13-9A67-D953-C2C061AC956A}"/>
              </a:ext>
            </a:extLst>
          </p:cNvPr>
          <p:cNvSpPr txBox="1"/>
          <p:nvPr/>
        </p:nvSpPr>
        <p:spPr>
          <a:xfrm>
            <a:off x="7225657" y="456762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38768-5397-2CE9-86A9-DA39D0578791}"/>
              </a:ext>
            </a:extLst>
          </p:cNvPr>
          <p:cNvSpPr txBox="1"/>
          <p:nvPr/>
        </p:nvSpPr>
        <p:spPr>
          <a:xfrm>
            <a:off x="5594687" y="5650326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67C28-8812-267F-9F70-75E4D6843F21}"/>
              </a:ext>
            </a:extLst>
          </p:cNvPr>
          <p:cNvSpPr txBox="1"/>
          <p:nvPr/>
        </p:nvSpPr>
        <p:spPr>
          <a:xfrm>
            <a:off x="7122708" y="5650844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81AFD-9F7E-D4AC-FD0B-4EDAF6F66192}"/>
              </a:ext>
            </a:extLst>
          </p:cNvPr>
          <p:cNvSpPr txBox="1"/>
          <p:nvPr/>
        </p:nvSpPr>
        <p:spPr>
          <a:xfrm>
            <a:off x="4360003" y="3563770"/>
            <a:ext cx="1373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39 sensors input  </a:t>
            </a:r>
            <a:endParaRPr lang="en-SG" sz="9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BEBA7E1-9AB8-E424-70AD-02C95C492B7B}"/>
              </a:ext>
            </a:extLst>
          </p:cNvPr>
          <p:cNvCxnSpPr>
            <a:cxnSpLocks/>
          </p:cNvCxnSpPr>
          <p:nvPr/>
        </p:nvCxnSpPr>
        <p:spPr>
          <a:xfrm rot="10800000">
            <a:off x="3941066" y="3896499"/>
            <a:ext cx="2744941" cy="475703"/>
          </a:xfrm>
          <a:prstGeom prst="bentConnector3">
            <a:avLst>
              <a:gd name="adj1" fmla="val 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C94C04-4F44-17EA-EA0A-CFECB590ABFA}"/>
              </a:ext>
            </a:extLst>
          </p:cNvPr>
          <p:cNvSpPr txBox="1"/>
          <p:nvPr/>
        </p:nvSpPr>
        <p:spPr>
          <a:xfrm>
            <a:off x="4314501" y="3853112"/>
            <a:ext cx="1191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19 signal coils output</a:t>
            </a:r>
            <a:endParaRPr lang="en-SG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3112B-0D57-6254-45FA-40CAC8972027}"/>
              </a:ext>
            </a:extLst>
          </p:cNvPr>
          <p:cNvSpPr txBox="1"/>
          <p:nvPr/>
        </p:nvSpPr>
        <p:spPr>
          <a:xfrm>
            <a:off x="6211958" y="469155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E171B0-4160-3B02-D4DB-8C231FA6A409}"/>
              </a:ext>
            </a:extLst>
          </p:cNvPr>
          <p:cNvSpPr txBox="1"/>
          <p:nvPr/>
        </p:nvSpPr>
        <p:spPr>
          <a:xfrm>
            <a:off x="5386138" y="532068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C1CFA-EB2D-064D-4B51-E3CECD31ECE8}"/>
              </a:ext>
            </a:extLst>
          </p:cNvPr>
          <p:cNvSpPr txBox="1"/>
          <p:nvPr/>
        </p:nvSpPr>
        <p:spPr>
          <a:xfrm>
            <a:off x="6907277" y="531580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59B43E-A249-3764-2336-9402DC6BED9C}"/>
              </a:ext>
            </a:extLst>
          </p:cNvPr>
          <p:cNvSpPr txBox="1"/>
          <p:nvPr/>
        </p:nvSpPr>
        <p:spPr>
          <a:xfrm>
            <a:off x="5395917" y="442484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09E782-62C8-4AAA-C181-0CEBA6259697}"/>
              </a:ext>
            </a:extLst>
          </p:cNvPr>
          <p:cNvSpPr/>
          <p:nvPr/>
        </p:nvSpPr>
        <p:spPr>
          <a:xfrm>
            <a:off x="2134228" y="4629765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FD07E4-4E32-82C1-D89C-923ABB0FB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797" y="4706908"/>
            <a:ext cx="2527544" cy="11986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62ECBEF-9804-2CE8-E55A-AB299EC94262}"/>
              </a:ext>
            </a:extLst>
          </p:cNvPr>
          <p:cNvSpPr txBox="1"/>
          <p:nvPr/>
        </p:nvSpPr>
        <p:spPr>
          <a:xfrm>
            <a:off x="3909767" y="475323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34D95-B1E5-7344-46A2-7A0CDB3ED049}"/>
              </a:ext>
            </a:extLst>
          </p:cNvPr>
          <p:cNvSpPr txBox="1"/>
          <p:nvPr/>
        </p:nvSpPr>
        <p:spPr>
          <a:xfrm>
            <a:off x="2152423" y="5836454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C2BBC-455C-3FF5-99E0-FAE84B8F4394}"/>
              </a:ext>
            </a:extLst>
          </p:cNvPr>
          <p:cNvSpPr txBox="1"/>
          <p:nvPr/>
        </p:nvSpPr>
        <p:spPr>
          <a:xfrm>
            <a:off x="3686946" y="5836454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E1CA3D-7F7F-7D20-7A4F-D2A4C7F4ED94}"/>
              </a:ext>
            </a:extLst>
          </p:cNvPr>
          <p:cNvSpPr txBox="1"/>
          <p:nvPr/>
        </p:nvSpPr>
        <p:spPr>
          <a:xfrm>
            <a:off x="2896068" y="487716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48CB60-097D-3C8D-6000-86EED0E78D4B}"/>
              </a:ext>
            </a:extLst>
          </p:cNvPr>
          <p:cNvSpPr txBox="1"/>
          <p:nvPr/>
        </p:nvSpPr>
        <p:spPr>
          <a:xfrm>
            <a:off x="2070248" y="550629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572DB7-3D29-50CD-4AA5-A7F5ADDF8096}"/>
              </a:ext>
            </a:extLst>
          </p:cNvPr>
          <p:cNvSpPr txBox="1"/>
          <p:nvPr/>
        </p:nvSpPr>
        <p:spPr>
          <a:xfrm>
            <a:off x="3591387" y="550141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A5590B-747A-B28E-D235-F6E700AB6BA1}"/>
              </a:ext>
            </a:extLst>
          </p:cNvPr>
          <p:cNvSpPr txBox="1"/>
          <p:nvPr/>
        </p:nvSpPr>
        <p:spPr>
          <a:xfrm>
            <a:off x="2080027" y="461045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6A1618-41D6-8E10-AB2F-B316565E351C}"/>
              </a:ext>
            </a:extLst>
          </p:cNvPr>
          <p:cNvCxnSpPr>
            <a:cxnSpLocks/>
          </p:cNvCxnSpPr>
          <p:nvPr/>
        </p:nvCxnSpPr>
        <p:spPr>
          <a:xfrm flipV="1">
            <a:off x="3789228" y="4036444"/>
            <a:ext cx="0" cy="53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78EA6D-D35A-8B8C-FB8E-F828D458A504}"/>
              </a:ext>
            </a:extLst>
          </p:cNvPr>
          <p:cNvSpPr txBox="1"/>
          <p:nvPr/>
        </p:nvSpPr>
        <p:spPr>
          <a:xfrm>
            <a:off x="3801392" y="421299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Signal output  </a:t>
            </a:r>
            <a:endParaRPr lang="en-SG" sz="9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43464B-74C2-B3E3-EF3D-C3BDA059A9D4}"/>
              </a:ext>
            </a:extLst>
          </p:cNvPr>
          <p:cNvCxnSpPr>
            <a:cxnSpLocks/>
          </p:cNvCxnSpPr>
          <p:nvPr/>
        </p:nvCxnSpPr>
        <p:spPr>
          <a:xfrm>
            <a:off x="3609962" y="4047085"/>
            <a:ext cx="0" cy="53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A8D3AEB-B6C6-BF23-EB8E-04D2EF729A72}"/>
              </a:ext>
            </a:extLst>
          </p:cNvPr>
          <p:cNvSpPr txBox="1"/>
          <p:nvPr/>
        </p:nvSpPr>
        <p:spPr>
          <a:xfrm>
            <a:off x="2791736" y="414688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Sensors input</a:t>
            </a:r>
            <a:endParaRPr lang="en-SG" sz="9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509054D-B742-6926-1598-400CD7319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04" y="4830052"/>
            <a:ext cx="818082" cy="4689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03560FE-D92E-99B6-9184-A0963F318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04" y="5543967"/>
            <a:ext cx="818082" cy="468901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5774CC-5768-E9F0-0EB5-CF8A76E1FECC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735945" y="5298953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F03D72A-FA3D-B54A-FEE1-E44DDD5DF15C}"/>
              </a:ext>
            </a:extLst>
          </p:cNvPr>
          <p:cNvSpPr txBox="1"/>
          <p:nvPr/>
        </p:nvSpPr>
        <p:spPr>
          <a:xfrm>
            <a:off x="42974" y="409758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E6EF57-4D16-B781-8566-1EEEF292638B}"/>
              </a:ext>
            </a:extLst>
          </p:cNvPr>
          <p:cNvSpPr txBox="1"/>
          <p:nvPr/>
        </p:nvSpPr>
        <p:spPr>
          <a:xfrm>
            <a:off x="104135" y="496172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B86C65-3D2C-04AB-B89F-9E1DE7A5E3B4}"/>
              </a:ext>
            </a:extLst>
          </p:cNvPr>
          <p:cNvSpPr txBox="1"/>
          <p:nvPr/>
        </p:nvSpPr>
        <p:spPr>
          <a:xfrm>
            <a:off x="99186" y="569026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7765DB-FBC5-0C70-7141-F4BDADB16A4C}"/>
              </a:ext>
            </a:extLst>
          </p:cNvPr>
          <p:cNvSpPr txBox="1"/>
          <p:nvPr/>
        </p:nvSpPr>
        <p:spPr>
          <a:xfrm>
            <a:off x="1099959" y="5454308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8FD7DC-48B3-0003-8F0F-DF1D4C33F3F5}"/>
              </a:ext>
            </a:extLst>
          </p:cNvPr>
          <p:cNvSpPr txBox="1"/>
          <p:nvPr/>
        </p:nvSpPr>
        <p:spPr>
          <a:xfrm>
            <a:off x="1089074" y="4783064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B346BA8-0B3A-65B2-7DE1-B545CB57A11C}"/>
              </a:ext>
            </a:extLst>
          </p:cNvPr>
          <p:cNvCxnSpPr>
            <a:cxnSpLocks/>
            <a:stCxn id="56" idx="0"/>
            <a:endCxn id="7" idx="1"/>
          </p:cNvCxnSpPr>
          <p:nvPr/>
        </p:nvCxnSpPr>
        <p:spPr>
          <a:xfrm rot="5400000" flipH="1" flipV="1">
            <a:off x="965734" y="3807871"/>
            <a:ext cx="812177" cy="792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C083930-D947-A40D-3F9B-CCE06AE5B376}"/>
              </a:ext>
            </a:extLst>
          </p:cNvPr>
          <p:cNvSpPr txBox="1"/>
          <p:nvPr/>
        </p:nvSpPr>
        <p:spPr>
          <a:xfrm>
            <a:off x="1116551" y="3782551"/>
            <a:ext cx="585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train throttle </a:t>
            </a:r>
          </a:p>
          <a:p>
            <a:r>
              <a:rPr lang="en-US" sz="900" dirty="0"/>
              <a:t>input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4FF374-7FA9-CFF1-F2BD-579C81817C4C}"/>
              </a:ext>
            </a:extLst>
          </p:cNvPr>
          <p:cNvSpPr txBox="1"/>
          <p:nvPr/>
        </p:nvSpPr>
        <p:spPr>
          <a:xfrm>
            <a:off x="1062544" y="4568127"/>
            <a:ext cx="1105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10.0.13.10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4892A9-F76C-B544-7D82-7CF855F92E28}"/>
              </a:ext>
            </a:extLst>
          </p:cNvPr>
          <p:cNvSpPr txBox="1"/>
          <p:nvPr/>
        </p:nvSpPr>
        <p:spPr>
          <a:xfrm>
            <a:off x="3846945" y="4556478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0DE11E-DDE0-800D-96C3-F7E9C13DD603}"/>
              </a:ext>
            </a:extLst>
          </p:cNvPr>
          <p:cNvSpPr txBox="1"/>
          <p:nvPr/>
        </p:nvSpPr>
        <p:spPr>
          <a:xfrm>
            <a:off x="6792224" y="4363967"/>
            <a:ext cx="1304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10.0.11.10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57A8E7-910A-6A67-5DE5-A00D6E42B65E}"/>
              </a:ext>
            </a:extLst>
          </p:cNvPr>
          <p:cNvSpPr txBox="1"/>
          <p:nvPr/>
        </p:nvSpPr>
        <p:spPr>
          <a:xfrm>
            <a:off x="6330400" y="167047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SCADA HMIs</a:t>
            </a:r>
            <a:endParaRPr lang="en-SG" sz="14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E9B53C-C37D-3060-A405-D2EBA507DBA5}"/>
              </a:ext>
            </a:extLst>
          </p:cNvPr>
          <p:cNvCxnSpPr>
            <a:cxnSpLocks/>
          </p:cNvCxnSpPr>
          <p:nvPr/>
        </p:nvCxnSpPr>
        <p:spPr>
          <a:xfrm>
            <a:off x="326904" y="6464808"/>
            <a:ext cx="1144951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" descr="Router | Cisco Network Topology Icons 3015">
            <a:extLst>
              <a:ext uri="{FF2B5EF4-FFF2-40B4-BE49-F238E27FC236}">
                <a16:creationId xmlns:a16="http://schemas.microsoft.com/office/drawing/2014/main" id="{E2B32C90-C3A9-050B-2EAA-EF81A431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32" y="4555968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Router | Cisco Network Topology Icons 3015">
            <a:extLst>
              <a:ext uri="{FF2B5EF4-FFF2-40B4-BE49-F238E27FC236}">
                <a16:creationId xmlns:a16="http://schemas.microsoft.com/office/drawing/2014/main" id="{AE571CDD-E939-02E6-1EB0-2D2F403A8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83" y="4559139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Router | Cisco Network Topology Icons 3015">
            <a:extLst>
              <a:ext uri="{FF2B5EF4-FFF2-40B4-BE49-F238E27FC236}">
                <a16:creationId xmlns:a16="http://schemas.microsoft.com/office/drawing/2014/main" id="{0DF68496-351F-5F78-1E2C-77FEED33D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121" y="4317225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DA07F31-0F22-EC4E-6530-6506FC1452F2}"/>
              </a:ext>
            </a:extLst>
          </p:cNvPr>
          <p:cNvCxnSpPr/>
          <p:nvPr/>
        </p:nvCxnSpPr>
        <p:spPr>
          <a:xfrm>
            <a:off x="975331" y="5298953"/>
            <a:ext cx="0" cy="11567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7D4FDB-6FC2-B46D-B0BA-13753C2F8A94}"/>
              </a:ext>
            </a:extLst>
          </p:cNvPr>
          <p:cNvCxnSpPr>
            <a:cxnSpLocks/>
          </p:cNvCxnSpPr>
          <p:nvPr/>
        </p:nvCxnSpPr>
        <p:spPr>
          <a:xfrm>
            <a:off x="3746527" y="5210614"/>
            <a:ext cx="0" cy="124505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72BD46D-4126-2042-CDBD-6C1652F5993F}"/>
              </a:ext>
            </a:extLst>
          </p:cNvPr>
          <p:cNvCxnSpPr>
            <a:cxnSpLocks/>
          </p:cNvCxnSpPr>
          <p:nvPr/>
        </p:nvCxnSpPr>
        <p:spPr>
          <a:xfrm>
            <a:off x="6750087" y="5045556"/>
            <a:ext cx="0" cy="141010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99B4C27-AD21-E606-AFD1-6BB67149D8DF}"/>
              </a:ext>
            </a:extLst>
          </p:cNvPr>
          <p:cNvSpPr txBox="1"/>
          <p:nvPr/>
        </p:nvSpPr>
        <p:spPr>
          <a:xfrm>
            <a:off x="-13692" y="6460791"/>
            <a:ext cx="2909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Network 192.168.100.0/24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04D2FC-7F72-045F-AB4E-153E4525527B}"/>
              </a:ext>
            </a:extLst>
          </p:cNvPr>
          <p:cNvSpPr txBox="1"/>
          <p:nvPr/>
        </p:nvSpPr>
        <p:spPr>
          <a:xfrm>
            <a:off x="-32312" y="6042577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192.168.100.13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2201851-C55F-279A-85B6-B9C3D7CB6CFD}"/>
              </a:ext>
            </a:extLst>
          </p:cNvPr>
          <p:cNvSpPr txBox="1"/>
          <p:nvPr/>
        </p:nvSpPr>
        <p:spPr>
          <a:xfrm>
            <a:off x="2708456" y="6040166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192.168.100.12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F6204F-22DC-BEE5-C395-354406B284DD}"/>
              </a:ext>
            </a:extLst>
          </p:cNvPr>
          <p:cNvSpPr txBox="1"/>
          <p:nvPr/>
        </p:nvSpPr>
        <p:spPr>
          <a:xfrm>
            <a:off x="5681057" y="6032064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192.168.100.11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" name="Picture 8" descr="Router | Cisco Network Topology Icons 3015">
            <a:extLst>
              <a:ext uri="{FF2B5EF4-FFF2-40B4-BE49-F238E27FC236}">
                <a16:creationId xmlns:a16="http://schemas.microsoft.com/office/drawing/2014/main" id="{7E403F20-638A-A8BB-7053-51DB3DB55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49" y="4963854"/>
            <a:ext cx="473861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94732CB-CAA5-2406-8B81-539B7DC6A0B0}"/>
              </a:ext>
            </a:extLst>
          </p:cNvPr>
          <p:cNvCxnSpPr>
            <a:cxnSpLocks/>
          </p:cNvCxnSpPr>
          <p:nvPr/>
        </p:nvCxnSpPr>
        <p:spPr>
          <a:xfrm>
            <a:off x="8990379" y="5246661"/>
            <a:ext cx="15792" cy="11869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3B15613-2C51-6774-2490-5F419619167C}"/>
              </a:ext>
            </a:extLst>
          </p:cNvPr>
          <p:cNvCxnSpPr>
            <a:cxnSpLocks/>
          </p:cNvCxnSpPr>
          <p:nvPr/>
        </p:nvCxnSpPr>
        <p:spPr>
          <a:xfrm>
            <a:off x="8850585" y="3412458"/>
            <a:ext cx="0" cy="154446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020521E-2EE6-590C-66A4-F7771AFBA96F}"/>
              </a:ext>
            </a:extLst>
          </p:cNvPr>
          <p:cNvSpPr txBox="1"/>
          <p:nvPr/>
        </p:nvSpPr>
        <p:spPr>
          <a:xfrm>
            <a:off x="6889834" y="3412458"/>
            <a:ext cx="2340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Master HMI IP: 192.168.10.100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378BB81-B922-1285-C5B7-69BD667175F3}"/>
              </a:ext>
            </a:extLst>
          </p:cNvPr>
          <p:cNvCxnSpPr>
            <a:cxnSpLocks/>
          </p:cNvCxnSpPr>
          <p:nvPr/>
        </p:nvCxnSpPr>
        <p:spPr>
          <a:xfrm>
            <a:off x="9079992" y="3798273"/>
            <a:ext cx="0" cy="111225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F9DA95-2DC7-14CD-8D7C-0E297CA1A5F5}"/>
              </a:ext>
            </a:extLst>
          </p:cNvPr>
          <p:cNvCxnSpPr>
            <a:cxnSpLocks/>
          </p:cNvCxnSpPr>
          <p:nvPr/>
        </p:nvCxnSpPr>
        <p:spPr>
          <a:xfrm flipV="1">
            <a:off x="9079992" y="3798273"/>
            <a:ext cx="2060448" cy="2000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92CDC90-1B8A-D159-7B10-8CCC5939A080}"/>
              </a:ext>
            </a:extLst>
          </p:cNvPr>
          <p:cNvCxnSpPr/>
          <p:nvPr/>
        </p:nvCxnSpPr>
        <p:spPr>
          <a:xfrm flipV="1">
            <a:off x="11140440" y="3116326"/>
            <a:ext cx="0" cy="68194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F195F14-4CEC-0A3D-20A8-82FAB8BCFF72}"/>
              </a:ext>
            </a:extLst>
          </p:cNvPr>
          <p:cNvCxnSpPr>
            <a:cxnSpLocks/>
          </p:cNvCxnSpPr>
          <p:nvPr/>
        </p:nvCxnSpPr>
        <p:spPr>
          <a:xfrm flipV="1">
            <a:off x="9610344" y="3524790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C0BDDE0-0C9E-D82A-4E6D-ACA16EFF32B0}"/>
              </a:ext>
            </a:extLst>
          </p:cNvPr>
          <p:cNvCxnSpPr>
            <a:cxnSpLocks/>
          </p:cNvCxnSpPr>
          <p:nvPr/>
        </p:nvCxnSpPr>
        <p:spPr>
          <a:xfrm flipV="1">
            <a:off x="10110216" y="3514788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AC3395F-3CB3-5B6E-8420-A98BA28CC210}"/>
              </a:ext>
            </a:extLst>
          </p:cNvPr>
          <p:cNvSpPr txBox="1"/>
          <p:nvPr/>
        </p:nvSpPr>
        <p:spPr>
          <a:xfrm>
            <a:off x="932098" y="6066034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B6C3851-21A6-FCAE-6472-4F9B2F09806E}"/>
              </a:ext>
            </a:extLst>
          </p:cNvPr>
          <p:cNvSpPr txBox="1"/>
          <p:nvPr/>
        </p:nvSpPr>
        <p:spPr>
          <a:xfrm>
            <a:off x="3710147" y="6070944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E6DEA7-6024-E020-8054-63281E19915D}"/>
              </a:ext>
            </a:extLst>
          </p:cNvPr>
          <p:cNvSpPr txBox="1"/>
          <p:nvPr/>
        </p:nvSpPr>
        <p:spPr>
          <a:xfrm>
            <a:off x="6688051" y="6049167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7E52008-5AB3-2F21-C57D-0EB49AA477CB}"/>
              </a:ext>
            </a:extLst>
          </p:cNvPr>
          <p:cNvSpPr txBox="1"/>
          <p:nvPr/>
        </p:nvSpPr>
        <p:spPr>
          <a:xfrm>
            <a:off x="10405034" y="2859938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Master HMI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B509C43-2C6F-EC65-E3F7-5D00A3466D4E}"/>
              </a:ext>
            </a:extLst>
          </p:cNvPr>
          <p:cNvSpPr txBox="1"/>
          <p:nvPr/>
        </p:nvSpPr>
        <p:spPr>
          <a:xfrm>
            <a:off x="10952861" y="2539360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Slave HMI(s)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56C468-C660-7D00-5A48-A6FACFB0E3D1}"/>
              </a:ext>
            </a:extLst>
          </p:cNvPr>
          <p:cNvSpPr txBox="1"/>
          <p:nvPr/>
        </p:nvSpPr>
        <p:spPr>
          <a:xfrm>
            <a:off x="11098168" y="3116326"/>
            <a:ext cx="1093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Slave HMI IP: 192.168.10.10X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EFA15ED-D70D-6AB6-5181-8E75873186AD}"/>
              </a:ext>
            </a:extLst>
          </p:cNvPr>
          <p:cNvSpPr txBox="1"/>
          <p:nvPr/>
        </p:nvSpPr>
        <p:spPr>
          <a:xfrm>
            <a:off x="7891148" y="3789637"/>
            <a:ext cx="137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</a:t>
            </a:r>
          </a:p>
          <a:p>
            <a:r>
              <a:rPr lang="en-US" sz="900" dirty="0"/>
              <a:t>Coils control </a:t>
            </a:r>
            <a:endParaRPr lang="en-SG" sz="9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E381E19-7A1F-927B-C45D-46EFB38375DF}"/>
              </a:ext>
            </a:extLst>
          </p:cNvPr>
          <p:cNvSpPr txBox="1"/>
          <p:nvPr/>
        </p:nvSpPr>
        <p:spPr>
          <a:xfrm>
            <a:off x="9454373" y="3813661"/>
            <a:ext cx="183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data fetch</a:t>
            </a:r>
          </a:p>
          <a:p>
            <a:r>
              <a:rPr lang="en-US" sz="900" dirty="0"/>
              <a:t>Coils data fetch </a:t>
            </a:r>
            <a:endParaRPr lang="en-SG" sz="9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754AC0-1949-987C-602B-D47D4EA811DB}"/>
              </a:ext>
            </a:extLst>
          </p:cNvPr>
          <p:cNvSpPr txBox="1"/>
          <p:nvPr/>
        </p:nvSpPr>
        <p:spPr>
          <a:xfrm>
            <a:off x="9049907" y="4151513"/>
            <a:ext cx="168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HMI network 192.16.10.x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8A34179-9A20-C41F-73C6-BC85CC1CD49D}"/>
              </a:ext>
            </a:extLst>
          </p:cNvPr>
          <p:cNvSpPr/>
          <p:nvPr/>
        </p:nvSpPr>
        <p:spPr>
          <a:xfrm>
            <a:off x="10407659" y="4808462"/>
            <a:ext cx="1368763" cy="1072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1A46456-FD44-A507-70C4-2DBC868D46BB}"/>
              </a:ext>
            </a:extLst>
          </p:cNvPr>
          <p:cNvCxnSpPr>
            <a:cxnSpLocks/>
          </p:cNvCxnSpPr>
          <p:nvPr/>
        </p:nvCxnSpPr>
        <p:spPr>
          <a:xfrm>
            <a:off x="10328507" y="6076762"/>
            <a:ext cx="0" cy="37161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092415-3230-79B5-F01F-BE321CF06F97}"/>
              </a:ext>
            </a:extLst>
          </p:cNvPr>
          <p:cNvCxnSpPr>
            <a:cxnSpLocks/>
          </p:cNvCxnSpPr>
          <p:nvPr/>
        </p:nvCxnSpPr>
        <p:spPr>
          <a:xfrm>
            <a:off x="11586531" y="5893089"/>
            <a:ext cx="0" cy="57224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02845CD-539A-2905-2665-58D47BB43993}"/>
              </a:ext>
            </a:extLst>
          </p:cNvPr>
          <p:cNvSpPr txBox="1"/>
          <p:nvPr/>
        </p:nvSpPr>
        <p:spPr>
          <a:xfrm>
            <a:off x="9610885" y="4526894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D45C1DA-B19F-96EA-5DD2-850C1799516F}"/>
              </a:ext>
            </a:extLst>
          </p:cNvPr>
          <p:cNvSpPr txBox="1"/>
          <p:nvPr/>
        </p:nvSpPr>
        <p:spPr>
          <a:xfrm>
            <a:off x="10384309" y="6026845"/>
            <a:ext cx="1202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192.168.100.2xx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23662AF-8192-D5C4-83A9-90FD288FD59B}"/>
              </a:ext>
            </a:extLst>
          </p:cNvPr>
          <p:cNvSpPr txBox="1"/>
          <p:nvPr/>
        </p:nvSpPr>
        <p:spPr>
          <a:xfrm>
            <a:off x="9568878" y="6063815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550AB0-2928-A514-E007-B97A27D6A2B8}"/>
              </a:ext>
            </a:extLst>
          </p:cNvPr>
          <p:cNvCxnSpPr>
            <a:cxnSpLocks/>
          </p:cNvCxnSpPr>
          <p:nvPr/>
        </p:nvCxnSpPr>
        <p:spPr>
          <a:xfrm flipH="1">
            <a:off x="4843969" y="6708836"/>
            <a:ext cx="405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30541A-6739-D149-0D83-CA992E46761F}"/>
              </a:ext>
            </a:extLst>
          </p:cNvPr>
          <p:cNvSpPr txBox="1"/>
          <p:nvPr/>
        </p:nvSpPr>
        <p:spPr>
          <a:xfrm>
            <a:off x="3809443" y="6558091"/>
            <a:ext cx="1191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UDP data flow: </a:t>
            </a:r>
            <a:endParaRPr lang="en-SG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76CD44-C2B9-C3C6-644F-8B6AA5D9079F}"/>
              </a:ext>
            </a:extLst>
          </p:cNvPr>
          <p:cNvSpPr txBox="1"/>
          <p:nvPr/>
        </p:nvSpPr>
        <p:spPr>
          <a:xfrm>
            <a:off x="5694573" y="6584418"/>
            <a:ext cx="1671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TCP  data flow: </a:t>
            </a:r>
            <a:endParaRPr lang="en-SG" sz="11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87AFE5-6A96-F55E-FC7C-4BD61CC50237}"/>
              </a:ext>
            </a:extLst>
          </p:cNvPr>
          <p:cNvCxnSpPr>
            <a:cxnSpLocks/>
          </p:cNvCxnSpPr>
          <p:nvPr/>
        </p:nvCxnSpPr>
        <p:spPr>
          <a:xfrm>
            <a:off x="7225657" y="6731028"/>
            <a:ext cx="48112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B691F79-4986-D6D9-352A-1596A47D56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53" y="4963423"/>
            <a:ext cx="1940674" cy="105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35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E96B9A-AD27-4584-9A88-80B40D276198}"/>
              </a:ext>
            </a:extLst>
          </p:cNvPr>
          <p:cNvSpPr/>
          <p:nvPr/>
        </p:nvSpPr>
        <p:spPr>
          <a:xfrm>
            <a:off x="9010547" y="173907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6B7D5-052A-F9D3-E3E0-266681E1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116" y="278482"/>
            <a:ext cx="2527544" cy="1198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57F07A-2050-D646-70E0-241189E16A3A}"/>
              </a:ext>
            </a:extLst>
          </p:cNvPr>
          <p:cNvSpPr txBox="1"/>
          <p:nvPr/>
        </p:nvSpPr>
        <p:spPr>
          <a:xfrm>
            <a:off x="10786086" y="324805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35098-4115-86F5-BF23-437346C13939}"/>
              </a:ext>
            </a:extLst>
          </p:cNvPr>
          <p:cNvSpPr txBox="1"/>
          <p:nvPr/>
        </p:nvSpPr>
        <p:spPr>
          <a:xfrm>
            <a:off x="9155116" y="1407510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A071A-9ED2-FE02-60E1-6F5709FA6A83}"/>
              </a:ext>
            </a:extLst>
          </p:cNvPr>
          <p:cNvSpPr txBox="1"/>
          <p:nvPr/>
        </p:nvSpPr>
        <p:spPr>
          <a:xfrm>
            <a:off x="10683137" y="1408028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1FA6D-69A0-C1D2-0044-5836FC5855BB}"/>
              </a:ext>
            </a:extLst>
          </p:cNvPr>
          <p:cNvSpPr txBox="1"/>
          <p:nvPr/>
        </p:nvSpPr>
        <p:spPr>
          <a:xfrm>
            <a:off x="9772387" y="448737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F9EE5-AE59-BDFB-54EE-77061C8FA45A}"/>
              </a:ext>
            </a:extLst>
          </p:cNvPr>
          <p:cNvSpPr txBox="1"/>
          <p:nvPr/>
        </p:nvSpPr>
        <p:spPr>
          <a:xfrm>
            <a:off x="8946567" y="1077872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F3555-831F-BEDC-11CC-A67F5838F2DC}"/>
              </a:ext>
            </a:extLst>
          </p:cNvPr>
          <p:cNvSpPr txBox="1"/>
          <p:nvPr/>
        </p:nvSpPr>
        <p:spPr>
          <a:xfrm>
            <a:off x="10467706" y="107299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0E1E5-03DB-E81B-6A5A-AD5F2CDCAE36}"/>
              </a:ext>
            </a:extLst>
          </p:cNvPr>
          <p:cNvSpPr txBox="1"/>
          <p:nvPr/>
        </p:nvSpPr>
        <p:spPr>
          <a:xfrm>
            <a:off x="8956346" y="182024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C293DD-5677-B5FC-E9A5-5A16C6512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47" y="632955"/>
            <a:ext cx="2266076" cy="60914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2" name="Picture 2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A2C53289-3937-43EF-975A-EFE55F9D97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71627" y="1508711"/>
            <a:ext cx="1129179" cy="498603"/>
          </a:xfrm>
          <a:prstGeom prst="rect">
            <a:avLst/>
          </a:prstGeom>
        </p:spPr>
      </p:pic>
      <p:pic>
        <p:nvPicPr>
          <p:cNvPr id="26" name="Picture 2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9A9450D-39AF-BEF5-C022-325693B3F0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6306" y="6216436"/>
            <a:ext cx="1129179" cy="498603"/>
          </a:xfrm>
          <a:prstGeom prst="rect">
            <a:avLst/>
          </a:prstGeom>
        </p:spPr>
      </p:pic>
      <p:pic>
        <p:nvPicPr>
          <p:cNvPr id="27" name="Picture 2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4937391-6315-6D6E-93E9-E49D6279A6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2383665"/>
            <a:ext cx="1129179" cy="498603"/>
          </a:xfrm>
          <a:prstGeom prst="rect">
            <a:avLst/>
          </a:prstGeom>
        </p:spPr>
      </p:pic>
      <p:pic>
        <p:nvPicPr>
          <p:cNvPr id="28" name="Picture 2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BA8AEC6-B35A-E093-E1E0-B62E8DD87F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3179698"/>
            <a:ext cx="1129179" cy="498603"/>
          </a:xfrm>
          <a:prstGeom prst="rect">
            <a:avLst/>
          </a:prstGeom>
        </p:spPr>
      </p:pic>
      <p:pic>
        <p:nvPicPr>
          <p:cNvPr id="29" name="Picture 2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E0894CB-2F6F-4445-5F08-40972056F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6" y="3943639"/>
            <a:ext cx="1129179" cy="498603"/>
          </a:xfrm>
          <a:prstGeom prst="rect">
            <a:avLst/>
          </a:prstGeom>
        </p:spPr>
      </p:pic>
      <p:pic>
        <p:nvPicPr>
          <p:cNvPr id="30" name="Picture 2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1C72961-66B6-A8D1-9DB3-D8F83EF486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4704351"/>
            <a:ext cx="1129179" cy="498603"/>
          </a:xfrm>
          <a:prstGeom prst="rect">
            <a:avLst/>
          </a:prstGeom>
        </p:spPr>
      </p:pic>
      <p:pic>
        <p:nvPicPr>
          <p:cNvPr id="31" name="Picture 3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10795A74-12A9-9E89-2CA0-0595320A12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5465063"/>
            <a:ext cx="1129179" cy="498603"/>
          </a:xfrm>
          <a:prstGeom prst="rect">
            <a:avLst/>
          </a:prstGeom>
        </p:spPr>
      </p:pic>
      <p:pic>
        <p:nvPicPr>
          <p:cNvPr id="32" name="Picture 3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6D7D3EB-EFC8-888C-CBDC-23BFF1324B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158208"/>
            <a:ext cx="1129179" cy="498603"/>
          </a:xfrm>
          <a:prstGeom prst="rect">
            <a:avLst/>
          </a:prstGeom>
        </p:spPr>
      </p:pic>
      <p:pic>
        <p:nvPicPr>
          <p:cNvPr id="33" name="Picture 32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E8019EB-8CE2-E45D-F163-65C2BEB502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929772"/>
            <a:ext cx="1129179" cy="498603"/>
          </a:xfrm>
          <a:prstGeom prst="rect">
            <a:avLst/>
          </a:prstGeom>
        </p:spPr>
      </p:pic>
      <p:pic>
        <p:nvPicPr>
          <p:cNvPr id="34" name="Picture 33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FE3EC2F-B995-2AE6-8DD1-96C772DE5B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91231" y="2816689"/>
            <a:ext cx="1129179" cy="498603"/>
          </a:xfrm>
          <a:prstGeom prst="rect">
            <a:avLst/>
          </a:prstGeom>
        </p:spPr>
      </p:pic>
      <p:pic>
        <p:nvPicPr>
          <p:cNvPr id="35" name="Picture 3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CD9FAE1-5567-5BFE-77F0-629E423A02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3733218"/>
            <a:ext cx="1129179" cy="498603"/>
          </a:xfrm>
          <a:prstGeom prst="rect">
            <a:avLst/>
          </a:prstGeom>
        </p:spPr>
      </p:pic>
      <p:pic>
        <p:nvPicPr>
          <p:cNvPr id="36" name="Picture 3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80CE01E-5095-A0F5-64F2-81156D87DC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4494919"/>
            <a:ext cx="1129179" cy="498603"/>
          </a:xfrm>
          <a:prstGeom prst="rect">
            <a:avLst/>
          </a:prstGeom>
        </p:spPr>
      </p:pic>
      <p:pic>
        <p:nvPicPr>
          <p:cNvPr id="37" name="Picture 3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1BC5CEE-7AA8-66B3-3232-297FBD255B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5316225"/>
            <a:ext cx="1129179" cy="498603"/>
          </a:xfrm>
          <a:prstGeom prst="rect">
            <a:avLst/>
          </a:prstGeom>
        </p:spPr>
      </p:pic>
      <p:pic>
        <p:nvPicPr>
          <p:cNvPr id="38" name="Picture 3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1BDF9E2-3654-494C-979D-FA2AEC2DED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30993" y="6283315"/>
            <a:ext cx="1129179" cy="498603"/>
          </a:xfrm>
          <a:prstGeom prst="rect">
            <a:avLst/>
          </a:prstGeom>
        </p:spPr>
      </p:pic>
      <p:pic>
        <p:nvPicPr>
          <p:cNvPr id="39" name="Picture 3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484A661-8020-60FE-C970-6BC2B44948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191574" y="2074603"/>
            <a:ext cx="1129179" cy="498603"/>
          </a:xfrm>
          <a:prstGeom prst="rect">
            <a:avLst/>
          </a:prstGeom>
        </p:spPr>
      </p:pic>
      <p:pic>
        <p:nvPicPr>
          <p:cNvPr id="40" name="Picture 3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E99ECAF-0D5C-99AC-6609-666FE35384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2762" y="3034608"/>
            <a:ext cx="1129179" cy="498603"/>
          </a:xfrm>
          <a:prstGeom prst="rect">
            <a:avLst/>
          </a:prstGeom>
        </p:spPr>
      </p:pic>
      <p:pic>
        <p:nvPicPr>
          <p:cNvPr id="41" name="Picture 4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009D302-BFE5-FBDF-386C-F2F5AF4DB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8432" y="3847035"/>
            <a:ext cx="1129179" cy="498603"/>
          </a:xfrm>
          <a:prstGeom prst="rect">
            <a:avLst/>
          </a:prstGeom>
        </p:spPr>
      </p:pic>
      <p:pic>
        <p:nvPicPr>
          <p:cNvPr id="42" name="Picture 4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0696C493-7808-42E3-CCCF-457FBA3CD8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302961" y="4761532"/>
            <a:ext cx="1129179" cy="49860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8B2A139-76DD-504D-1CFF-CB58243AA034}"/>
              </a:ext>
            </a:extLst>
          </p:cNvPr>
          <p:cNvSpPr/>
          <p:nvPr/>
        </p:nvSpPr>
        <p:spPr>
          <a:xfrm>
            <a:off x="4550776" y="550882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B36560-75CD-690F-9532-01AB83ED804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500423" y="5714365"/>
            <a:ext cx="966912" cy="76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3F6758-AAD0-CE45-8F87-26DA2A63CBC3}"/>
              </a:ext>
            </a:extLst>
          </p:cNvPr>
          <p:cNvCxnSpPr>
            <a:cxnSpLocks/>
          </p:cNvCxnSpPr>
          <p:nvPr/>
        </p:nvCxnSpPr>
        <p:spPr>
          <a:xfrm flipV="1">
            <a:off x="2500423" y="5802550"/>
            <a:ext cx="1026465" cy="859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AFCDA6-AF8B-1592-D4A4-A0584E4DBC3D}"/>
              </a:ext>
            </a:extLst>
          </p:cNvPr>
          <p:cNvCxnSpPr>
            <a:cxnSpLocks/>
          </p:cNvCxnSpPr>
          <p:nvPr/>
        </p:nvCxnSpPr>
        <p:spPr>
          <a:xfrm flipV="1">
            <a:off x="2491708" y="4851686"/>
            <a:ext cx="1063668" cy="131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BD19B2-ADAE-D25B-722E-058FC60E20DD}"/>
              </a:ext>
            </a:extLst>
          </p:cNvPr>
          <p:cNvCxnSpPr>
            <a:cxnSpLocks/>
          </p:cNvCxnSpPr>
          <p:nvPr/>
        </p:nvCxnSpPr>
        <p:spPr>
          <a:xfrm flipV="1">
            <a:off x="2491708" y="5057990"/>
            <a:ext cx="1043895" cy="1296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29CCB94-A5BA-8C14-3F6A-F24B82C82A1E}"/>
              </a:ext>
            </a:extLst>
          </p:cNvPr>
          <p:cNvSpPr/>
          <p:nvPr/>
        </p:nvSpPr>
        <p:spPr>
          <a:xfrm>
            <a:off x="4571388" y="475347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B612C5-4C85-4933-AA84-13988519F145}"/>
              </a:ext>
            </a:extLst>
          </p:cNvPr>
          <p:cNvSpPr/>
          <p:nvPr/>
        </p:nvSpPr>
        <p:spPr>
          <a:xfrm>
            <a:off x="4520167" y="4004224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6D5F415-DDCC-428E-C3B4-735BEC7AF2FF}"/>
              </a:ext>
            </a:extLst>
          </p:cNvPr>
          <p:cNvCxnSpPr>
            <a:cxnSpLocks/>
          </p:cNvCxnSpPr>
          <p:nvPr/>
        </p:nvCxnSpPr>
        <p:spPr>
          <a:xfrm flipV="1">
            <a:off x="2519996" y="4079636"/>
            <a:ext cx="1044095" cy="181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BF6342-A753-051A-2971-FEA34E7D7958}"/>
              </a:ext>
            </a:extLst>
          </p:cNvPr>
          <p:cNvCxnSpPr>
            <a:cxnSpLocks/>
          </p:cNvCxnSpPr>
          <p:nvPr/>
        </p:nvCxnSpPr>
        <p:spPr>
          <a:xfrm flipV="1">
            <a:off x="2519996" y="4285940"/>
            <a:ext cx="1024322" cy="1718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2C11E8A-5F7C-13E1-13D0-EFA915D403D1}"/>
              </a:ext>
            </a:extLst>
          </p:cNvPr>
          <p:cNvSpPr/>
          <p:nvPr/>
        </p:nvSpPr>
        <p:spPr>
          <a:xfrm>
            <a:off x="4520166" y="317653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865192-4970-C2E5-CF22-924BF893CE58}"/>
              </a:ext>
            </a:extLst>
          </p:cNvPr>
          <p:cNvSpPr/>
          <p:nvPr/>
        </p:nvSpPr>
        <p:spPr>
          <a:xfrm>
            <a:off x="4566391" y="241676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S-we-7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6EDBC2-B46D-5ECE-3FF1-BFE9C3F34D92}"/>
              </a:ext>
            </a:extLst>
          </p:cNvPr>
          <p:cNvCxnSpPr>
            <a:cxnSpLocks/>
          </p:cNvCxnSpPr>
          <p:nvPr/>
        </p:nvCxnSpPr>
        <p:spPr>
          <a:xfrm flipV="1">
            <a:off x="2495976" y="2473410"/>
            <a:ext cx="1013437" cy="3109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A243B0A-7273-24F1-685F-0B978C30AA91}"/>
              </a:ext>
            </a:extLst>
          </p:cNvPr>
          <p:cNvCxnSpPr>
            <a:cxnSpLocks/>
          </p:cNvCxnSpPr>
          <p:nvPr/>
        </p:nvCxnSpPr>
        <p:spPr>
          <a:xfrm>
            <a:off x="3321438" y="3088572"/>
            <a:ext cx="214165" cy="21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A66BA4-C942-4F5D-BD1C-3446B5A3D925}"/>
              </a:ext>
            </a:extLst>
          </p:cNvPr>
          <p:cNvCxnSpPr>
            <a:cxnSpLocks/>
          </p:cNvCxnSpPr>
          <p:nvPr/>
        </p:nvCxnSpPr>
        <p:spPr>
          <a:xfrm flipV="1">
            <a:off x="2516751" y="2763709"/>
            <a:ext cx="1079270" cy="2966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B93B211-C24B-DF0F-1CB9-CA3F94CF2AF1}"/>
              </a:ext>
            </a:extLst>
          </p:cNvPr>
          <p:cNvCxnSpPr>
            <a:cxnSpLocks/>
          </p:cNvCxnSpPr>
          <p:nvPr/>
        </p:nvCxnSpPr>
        <p:spPr>
          <a:xfrm>
            <a:off x="3356437" y="3413896"/>
            <a:ext cx="152976" cy="14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1F61A75-2DA3-D039-AF5D-E1C99EDD85DA}"/>
              </a:ext>
            </a:extLst>
          </p:cNvPr>
          <p:cNvSpPr/>
          <p:nvPr/>
        </p:nvSpPr>
        <p:spPr>
          <a:xfrm>
            <a:off x="4566390" y="622577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7B733C-CA15-0D67-1D99-4D928BD4373D}"/>
              </a:ext>
            </a:extLst>
          </p:cNvPr>
          <p:cNvCxnSpPr>
            <a:cxnSpLocks/>
          </p:cNvCxnSpPr>
          <p:nvPr/>
        </p:nvCxnSpPr>
        <p:spPr>
          <a:xfrm>
            <a:off x="3218713" y="5936950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6DC2549-6C36-9BC6-4B28-3E1B46ED358D}"/>
              </a:ext>
            </a:extLst>
          </p:cNvPr>
          <p:cNvCxnSpPr>
            <a:cxnSpLocks/>
          </p:cNvCxnSpPr>
          <p:nvPr/>
        </p:nvCxnSpPr>
        <p:spPr>
          <a:xfrm>
            <a:off x="3135589" y="6140090"/>
            <a:ext cx="391299" cy="457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Picture 9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AB12DC1-10CA-DF86-F71D-1DBBA62D8A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509413" y="736661"/>
            <a:ext cx="1129179" cy="498603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9DA7747C-AEAD-9D0C-67CF-9822E2B6C85D}"/>
              </a:ext>
            </a:extLst>
          </p:cNvPr>
          <p:cNvSpPr/>
          <p:nvPr/>
        </p:nvSpPr>
        <p:spPr>
          <a:xfrm>
            <a:off x="4565023" y="157806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A77A4-6342-6E22-48E4-679A2AA9A01C}"/>
              </a:ext>
            </a:extLst>
          </p:cNvPr>
          <p:cNvSpPr/>
          <p:nvPr/>
        </p:nvSpPr>
        <p:spPr>
          <a:xfrm>
            <a:off x="4576328" y="76202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A91F475-5208-908D-C23B-9BB90C379F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9421" y="1617964"/>
            <a:ext cx="4291" cy="2434928"/>
          </a:xfrm>
          <a:prstGeom prst="bentConnector3">
            <a:avLst>
              <a:gd name="adj1" fmla="val 54274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FCCB2C4D-790A-EE40-F5F3-9E436D979B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51898" y="1868764"/>
            <a:ext cx="4291" cy="2434928"/>
          </a:xfrm>
          <a:prstGeom prst="bentConnector3">
            <a:avLst>
              <a:gd name="adj1" fmla="val 92785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00597F0A-9658-1F15-CC99-482CFBD053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12973" y="2807990"/>
            <a:ext cx="3865723" cy="26190"/>
          </a:xfrm>
          <a:prstGeom prst="bentConnector4">
            <a:avLst>
              <a:gd name="adj1" fmla="val -533"/>
              <a:gd name="adj2" fmla="val 22768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07690067-E5B4-8BD4-EAC0-BF97D9E07E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33858" y="3083707"/>
            <a:ext cx="3865723" cy="26190"/>
          </a:xfrm>
          <a:prstGeom prst="bentConnector4">
            <a:avLst>
              <a:gd name="adj1" fmla="val -533"/>
              <a:gd name="adj2" fmla="val 14776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130DC36-C8B6-E7B0-E464-2CDBB287229F}"/>
              </a:ext>
            </a:extLst>
          </p:cNvPr>
          <p:cNvCxnSpPr>
            <a:cxnSpLocks/>
          </p:cNvCxnSpPr>
          <p:nvPr/>
        </p:nvCxnSpPr>
        <p:spPr>
          <a:xfrm flipV="1">
            <a:off x="2491708" y="1260625"/>
            <a:ext cx="3580365" cy="346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AB6476-1589-A9D5-074B-F869986372F6}"/>
              </a:ext>
            </a:extLst>
          </p:cNvPr>
          <p:cNvCxnSpPr>
            <a:cxnSpLocks/>
          </p:cNvCxnSpPr>
          <p:nvPr/>
        </p:nvCxnSpPr>
        <p:spPr>
          <a:xfrm flipV="1">
            <a:off x="2489374" y="1527982"/>
            <a:ext cx="3551372" cy="3372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250A91A-52BD-C741-2770-5FE4E066D347}"/>
              </a:ext>
            </a:extLst>
          </p:cNvPr>
          <p:cNvSpPr/>
          <p:nvPr/>
        </p:nvSpPr>
        <p:spPr>
          <a:xfrm>
            <a:off x="7124747" y="116284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74982AE-605B-19C5-C3E8-29ABD5DD8535}"/>
              </a:ext>
            </a:extLst>
          </p:cNvPr>
          <p:cNvCxnSpPr>
            <a:cxnSpLocks/>
          </p:cNvCxnSpPr>
          <p:nvPr/>
        </p:nvCxnSpPr>
        <p:spPr>
          <a:xfrm>
            <a:off x="5683603" y="1617964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5004322-524A-ED78-54F0-1DB0DC0F4E52}"/>
              </a:ext>
            </a:extLst>
          </p:cNvPr>
          <p:cNvCxnSpPr>
            <a:cxnSpLocks/>
          </p:cNvCxnSpPr>
          <p:nvPr/>
        </p:nvCxnSpPr>
        <p:spPr>
          <a:xfrm>
            <a:off x="5601619" y="1756803"/>
            <a:ext cx="455421" cy="56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D646174-8819-2BEE-2319-8716BBADACDA}"/>
              </a:ext>
            </a:extLst>
          </p:cNvPr>
          <p:cNvSpPr/>
          <p:nvPr/>
        </p:nvSpPr>
        <p:spPr>
          <a:xfrm>
            <a:off x="7174650" y="195548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758689F-C630-BFCD-B28B-E40494FE1986}"/>
              </a:ext>
            </a:extLst>
          </p:cNvPr>
          <p:cNvCxnSpPr>
            <a:cxnSpLocks/>
          </p:cNvCxnSpPr>
          <p:nvPr/>
        </p:nvCxnSpPr>
        <p:spPr>
          <a:xfrm flipV="1">
            <a:off x="2511003" y="2888711"/>
            <a:ext cx="3637597" cy="213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4E3B8AA-5194-1E75-A361-EECC1346F8D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469601" y="3065991"/>
            <a:ext cx="3621630" cy="2100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B29CECD-6375-FC46-B884-C880EEB89E2D}"/>
              </a:ext>
            </a:extLst>
          </p:cNvPr>
          <p:cNvSpPr/>
          <p:nvPr/>
        </p:nvSpPr>
        <p:spPr>
          <a:xfrm>
            <a:off x="7172896" y="284746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E33F025-8918-B4AB-4698-DAF8EFAD7328}"/>
              </a:ext>
            </a:extLst>
          </p:cNvPr>
          <p:cNvCxnSpPr>
            <a:cxnSpLocks/>
          </p:cNvCxnSpPr>
          <p:nvPr/>
        </p:nvCxnSpPr>
        <p:spPr>
          <a:xfrm flipV="1">
            <a:off x="2511003" y="3880469"/>
            <a:ext cx="3695867" cy="142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C48D401-83AE-FADE-A0E8-D3FF288C8754}"/>
              </a:ext>
            </a:extLst>
          </p:cNvPr>
          <p:cNvCxnSpPr>
            <a:cxnSpLocks/>
          </p:cNvCxnSpPr>
          <p:nvPr/>
        </p:nvCxnSpPr>
        <p:spPr>
          <a:xfrm flipV="1">
            <a:off x="2467954" y="4140012"/>
            <a:ext cx="3738916" cy="1351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88F0BF-C4C5-4A46-F8C3-9E3CB0C5A37A}"/>
              </a:ext>
            </a:extLst>
          </p:cNvPr>
          <p:cNvSpPr/>
          <p:nvPr/>
        </p:nvSpPr>
        <p:spPr>
          <a:xfrm>
            <a:off x="7206340" y="3760456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528CBE3-B2F2-8D81-4CF4-8F027CEB0806}"/>
              </a:ext>
            </a:extLst>
          </p:cNvPr>
          <p:cNvCxnSpPr>
            <a:cxnSpLocks/>
          </p:cNvCxnSpPr>
          <p:nvPr/>
        </p:nvCxnSpPr>
        <p:spPr>
          <a:xfrm>
            <a:off x="2511003" y="3560326"/>
            <a:ext cx="3695867" cy="1044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3B1C4EB-A6DD-D3D8-A571-969CC5445215}"/>
              </a:ext>
            </a:extLst>
          </p:cNvPr>
          <p:cNvCxnSpPr>
            <a:cxnSpLocks/>
          </p:cNvCxnSpPr>
          <p:nvPr/>
        </p:nvCxnSpPr>
        <p:spPr>
          <a:xfrm>
            <a:off x="2519581" y="4464022"/>
            <a:ext cx="3687289" cy="14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0BA8562-E47F-46A1-7FE9-3A6D37F1A450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>
            <a:off x="2500423" y="3678678"/>
            <a:ext cx="3667335" cy="1065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5283752-3CB9-0EA7-B386-B7841256361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11003" y="4605051"/>
            <a:ext cx="3656755" cy="139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622FA6-5250-641E-6432-3D817314DC7B}"/>
              </a:ext>
            </a:extLst>
          </p:cNvPr>
          <p:cNvSpPr/>
          <p:nvPr/>
        </p:nvSpPr>
        <p:spPr>
          <a:xfrm>
            <a:off x="7231183" y="449491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D953C6C-6759-82FD-7568-1DD0A30B4D78}"/>
              </a:ext>
            </a:extLst>
          </p:cNvPr>
          <p:cNvCxnSpPr>
            <a:cxnSpLocks/>
          </p:cNvCxnSpPr>
          <p:nvPr/>
        </p:nvCxnSpPr>
        <p:spPr>
          <a:xfrm>
            <a:off x="2519581" y="4163247"/>
            <a:ext cx="3703617" cy="125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8D8085D-A9ED-6DD0-04E9-B12346EC1E8B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497762" y="4271406"/>
            <a:ext cx="3669996" cy="129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78372E1-03C2-28DB-5B2D-F17993CAB3E4}"/>
              </a:ext>
            </a:extLst>
          </p:cNvPr>
          <p:cNvSpPr/>
          <p:nvPr/>
        </p:nvSpPr>
        <p:spPr>
          <a:xfrm>
            <a:off x="7247056" y="527328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7975FE-4AB4-5C9D-D2D0-B84F5646F78B}"/>
              </a:ext>
            </a:extLst>
          </p:cNvPr>
          <p:cNvCxnSpPr>
            <a:cxnSpLocks/>
          </p:cNvCxnSpPr>
          <p:nvPr/>
        </p:nvCxnSpPr>
        <p:spPr>
          <a:xfrm>
            <a:off x="2524177" y="3870010"/>
            <a:ext cx="3659909" cy="255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8E69CD3-3F74-A7D9-F0A2-CF214B114211}"/>
              </a:ext>
            </a:extLst>
          </p:cNvPr>
          <p:cNvCxnSpPr>
            <a:cxnSpLocks/>
          </p:cNvCxnSpPr>
          <p:nvPr/>
        </p:nvCxnSpPr>
        <p:spPr>
          <a:xfrm>
            <a:off x="2491708" y="3990086"/>
            <a:ext cx="3656892" cy="2690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6130978-DB33-5FB4-C44C-B85EA3BC8125}"/>
              </a:ext>
            </a:extLst>
          </p:cNvPr>
          <p:cNvSpPr/>
          <p:nvPr/>
        </p:nvSpPr>
        <p:spPr>
          <a:xfrm>
            <a:off x="7260751" y="628331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1FEE5FA-E303-04EA-FDDF-F72834F6FCA2}"/>
              </a:ext>
            </a:extLst>
          </p:cNvPr>
          <p:cNvCxnSpPr>
            <a:cxnSpLocks/>
          </p:cNvCxnSpPr>
          <p:nvPr/>
        </p:nvCxnSpPr>
        <p:spPr>
          <a:xfrm>
            <a:off x="2511003" y="2124018"/>
            <a:ext cx="5767115" cy="6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7C917E-77EE-283C-930D-0361CF5A20AF}"/>
              </a:ext>
            </a:extLst>
          </p:cNvPr>
          <p:cNvCxnSpPr>
            <a:cxnSpLocks/>
          </p:cNvCxnSpPr>
          <p:nvPr/>
        </p:nvCxnSpPr>
        <p:spPr>
          <a:xfrm flipV="1">
            <a:off x="2511003" y="2191037"/>
            <a:ext cx="5767115" cy="22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076536F-957E-6499-D12B-C4F018BB3050}"/>
              </a:ext>
            </a:extLst>
          </p:cNvPr>
          <p:cNvCxnSpPr>
            <a:cxnSpLocks/>
          </p:cNvCxnSpPr>
          <p:nvPr/>
        </p:nvCxnSpPr>
        <p:spPr>
          <a:xfrm>
            <a:off x="2511561" y="2267152"/>
            <a:ext cx="5766050" cy="178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9A24F39-1B4B-6286-114B-0AFAC1FF6270}"/>
              </a:ext>
            </a:extLst>
          </p:cNvPr>
          <p:cNvCxnSpPr>
            <a:cxnSpLocks/>
          </p:cNvCxnSpPr>
          <p:nvPr/>
        </p:nvCxnSpPr>
        <p:spPr>
          <a:xfrm flipV="1">
            <a:off x="2502757" y="2466635"/>
            <a:ext cx="5774854" cy="101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6B34665-9CF3-3C1B-0FC5-894401AC5428}"/>
              </a:ext>
            </a:extLst>
          </p:cNvPr>
          <p:cNvSpPr/>
          <p:nvPr/>
        </p:nvSpPr>
        <p:spPr>
          <a:xfrm>
            <a:off x="9270237" y="207460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8FF51FC-4FE4-2C61-2702-05EF61B7603A}"/>
              </a:ext>
            </a:extLst>
          </p:cNvPr>
          <p:cNvCxnSpPr>
            <a:cxnSpLocks/>
          </p:cNvCxnSpPr>
          <p:nvPr/>
        </p:nvCxnSpPr>
        <p:spPr>
          <a:xfrm>
            <a:off x="2519581" y="1838397"/>
            <a:ext cx="5758030" cy="130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B40BBEC-E7CF-552E-28C0-110BAA4D951C}"/>
              </a:ext>
            </a:extLst>
          </p:cNvPr>
          <p:cNvCxnSpPr>
            <a:cxnSpLocks/>
          </p:cNvCxnSpPr>
          <p:nvPr/>
        </p:nvCxnSpPr>
        <p:spPr>
          <a:xfrm>
            <a:off x="2502757" y="2710485"/>
            <a:ext cx="5800204" cy="43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D64EB99-B441-B5D7-9C92-CE0A7F77ACAD}"/>
              </a:ext>
            </a:extLst>
          </p:cNvPr>
          <p:cNvCxnSpPr>
            <a:cxnSpLocks/>
          </p:cNvCxnSpPr>
          <p:nvPr/>
        </p:nvCxnSpPr>
        <p:spPr>
          <a:xfrm>
            <a:off x="2502757" y="2007314"/>
            <a:ext cx="5774854" cy="14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6108C68-534C-1772-24A3-D0D5D2ADE2C6}"/>
              </a:ext>
            </a:extLst>
          </p:cNvPr>
          <p:cNvCxnSpPr>
            <a:cxnSpLocks/>
          </p:cNvCxnSpPr>
          <p:nvPr/>
        </p:nvCxnSpPr>
        <p:spPr>
          <a:xfrm>
            <a:off x="2511003" y="2847469"/>
            <a:ext cx="5791958" cy="581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397F540-3544-319D-2602-494A81D8B991}"/>
              </a:ext>
            </a:extLst>
          </p:cNvPr>
          <p:cNvSpPr/>
          <p:nvPr/>
        </p:nvSpPr>
        <p:spPr>
          <a:xfrm>
            <a:off x="9359276" y="304776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D28DF08-CF7B-2336-E420-54F2D22426DD}"/>
              </a:ext>
            </a:extLst>
          </p:cNvPr>
          <p:cNvCxnSpPr>
            <a:cxnSpLocks/>
          </p:cNvCxnSpPr>
          <p:nvPr/>
        </p:nvCxnSpPr>
        <p:spPr>
          <a:xfrm>
            <a:off x="2524177" y="1564990"/>
            <a:ext cx="5761454" cy="238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CA05DD2-FA4B-4917-D9C7-C2157995E9D4}"/>
              </a:ext>
            </a:extLst>
          </p:cNvPr>
          <p:cNvCxnSpPr>
            <a:cxnSpLocks/>
          </p:cNvCxnSpPr>
          <p:nvPr/>
        </p:nvCxnSpPr>
        <p:spPr>
          <a:xfrm>
            <a:off x="2514417" y="3010965"/>
            <a:ext cx="5815017" cy="98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439895D-CD5E-095B-4D53-509009C4636F}"/>
              </a:ext>
            </a:extLst>
          </p:cNvPr>
          <p:cNvCxnSpPr>
            <a:cxnSpLocks/>
          </p:cNvCxnSpPr>
          <p:nvPr/>
        </p:nvCxnSpPr>
        <p:spPr>
          <a:xfrm>
            <a:off x="2521436" y="1707658"/>
            <a:ext cx="5691326" cy="2520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CF353B9-33F8-5F0E-0536-61C4D4F3E52F}"/>
              </a:ext>
            </a:extLst>
          </p:cNvPr>
          <p:cNvCxnSpPr>
            <a:cxnSpLocks/>
          </p:cNvCxnSpPr>
          <p:nvPr/>
        </p:nvCxnSpPr>
        <p:spPr>
          <a:xfrm>
            <a:off x="2476193" y="3125409"/>
            <a:ext cx="5736569" cy="1113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BA1A9DD-F616-E5D8-FD75-2742CC35FC63}"/>
              </a:ext>
            </a:extLst>
          </p:cNvPr>
          <p:cNvCxnSpPr>
            <a:cxnSpLocks/>
          </p:cNvCxnSpPr>
          <p:nvPr/>
        </p:nvCxnSpPr>
        <p:spPr>
          <a:xfrm>
            <a:off x="2519996" y="1288151"/>
            <a:ext cx="5828596" cy="361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1967B4C-D969-3443-5CFB-92355C408370}"/>
              </a:ext>
            </a:extLst>
          </p:cNvPr>
          <p:cNvCxnSpPr>
            <a:cxnSpLocks/>
          </p:cNvCxnSpPr>
          <p:nvPr/>
        </p:nvCxnSpPr>
        <p:spPr>
          <a:xfrm>
            <a:off x="2502661" y="3292036"/>
            <a:ext cx="5843597" cy="161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77868AC-9104-AD37-4674-FCCC9F23A5EE}"/>
              </a:ext>
            </a:extLst>
          </p:cNvPr>
          <p:cNvCxnSpPr>
            <a:cxnSpLocks/>
          </p:cNvCxnSpPr>
          <p:nvPr/>
        </p:nvCxnSpPr>
        <p:spPr>
          <a:xfrm>
            <a:off x="2508443" y="1420517"/>
            <a:ext cx="5833148" cy="3744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BBE7A2D-E0D8-9B12-0A67-468D42B07EB3}"/>
              </a:ext>
            </a:extLst>
          </p:cNvPr>
          <p:cNvCxnSpPr>
            <a:cxnSpLocks/>
          </p:cNvCxnSpPr>
          <p:nvPr/>
        </p:nvCxnSpPr>
        <p:spPr>
          <a:xfrm>
            <a:off x="2521436" y="3427896"/>
            <a:ext cx="5797853" cy="174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1F51FF1-EBAA-943C-28A8-236465743958}"/>
              </a:ext>
            </a:extLst>
          </p:cNvPr>
          <p:cNvSpPr/>
          <p:nvPr/>
        </p:nvSpPr>
        <p:spPr>
          <a:xfrm>
            <a:off x="9270237" y="382311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6F606E4-F754-2878-313F-973D8A29BE76}"/>
              </a:ext>
            </a:extLst>
          </p:cNvPr>
          <p:cNvSpPr/>
          <p:nvPr/>
        </p:nvSpPr>
        <p:spPr>
          <a:xfrm>
            <a:off x="9356577" y="476969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5DFEC2E2-0B25-F967-291E-99D2519209F5}"/>
              </a:ext>
            </a:extLst>
          </p:cNvPr>
          <p:cNvCxnSpPr>
            <a:cxnSpLocks/>
            <a:endCxn id="227" idx="1"/>
          </p:cNvCxnSpPr>
          <p:nvPr/>
        </p:nvCxnSpPr>
        <p:spPr>
          <a:xfrm rot="16200000" flipH="1">
            <a:off x="8406950" y="5499266"/>
            <a:ext cx="757322" cy="42897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AC5FE0F-057B-55D9-85B0-13DB411D7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99" y="5460516"/>
            <a:ext cx="2997601" cy="12637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F2CC4269-10CC-E80F-6A9D-EC91E73E4004}"/>
              </a:ext>
            </a:extLst>
          </p:cNvPr>
          <p:cNvSpPr txBox="1"/>
          <p:nvPr/>
        </p:nvSpPr>
        <p:spPr>
          <a:xfrm>
            <a:off x="10163162" y="3487111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39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E2A03A0-8094-1C2F-94F1-63CC9B54F3F2}"/>
              </a:ext>
            </a:extLst>
          </p:cNvPr>
          <p:cNvSpPr txBox="1"/>
          <p:nvPr/>
        </p:nvSpPr>
        <p:spPr>
          <a:xfrm>
            <a:off x="234346" y="185682"/>
            <a:ext cx="3324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Signal System PLC set ladder logic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497523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FFFD1-A049-6022-86AE-B359FEDD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64" y="1064416"/>
            <a:ext cx="5706208" cy="40047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BC031F-1A3B-E841-B817-C37EA538CC18}"/>
              </a:ext>
            </a:extLst>
          </p:cNvPr>
          <p:cNvSpPr/>
          <p:nvPr/>
        </p:nvSpPr>
        <p:spPr>
          <a:xfrm>
            <a:off x="6664253" y="704287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F64C1-9C60-C2FF-4888-70597489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22" y="781430"/>
            <a:ext cx="2527544" cy="1198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DB4614-61E3-885A-DD60-AF70FE9F9A55}"/>
              </a:ext>
            </a:extLst>
          </p:cNvPr>
          <p:cNvSpPr txBox="1"/>
          <p:nvPr/>
        </p:nvSpPr>
        <p:spPr>
          <a:xfrm>
            <a:off x="8439792" y="827753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84338-5941-5AF1-4B7A-690A9F4F0A53}"/>
              </a:ext>
            </a:extLst>
          </p:cNvPr>
          <p:cNvSpPr txBox="1"/>
          <p:nvPr/>
        </p:nvSpPr>
        <p:spPr>
          <a:xfrm>
            <a:off x="6682448" y="1910976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21D3A-E812-611F-5830-D0165AD52759}"/>
              </a:ext>
            </a:extLst>
          </p:cNvPr>
          <p:cNvSpPr txBox="1"/>
          <p:nvPr/>
        </p:nvSpPr>
        <p:spPr>
          <a:xfrm>
            <a:off x="8216971" y="1910976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EC915-F698-40A1-6638-7CDA4019277E}"/>
              </a:ext>
            </a:extLst>
          </p:cNvPr>
          <p:cNvSpPr txBox="1"/>
          <p:nvPr/>
        </p:nvSpPr>
        <p:spPr>
          <a:xfrm>
            <a:off x="7426093" y="951685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25F2B-54B6-788A-66BE-D1894403F2EA}"/>
              </a:ext>
            </a:extLst>
          </p:cNvPr>
          <p:cNvSpPr txBox="1"/>
          <p:nvPr/>
        </p:nvSpPr>
        <p:spPr>
          <a:xfrm>
            <a:off x="6600273" y="158082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B7852-000F-44E9-796B-A849E92EF449}"/>
              </a:ext>
            </a:extLst>
          </p:cNvPr>
          <p:cNvSpPr txBox="1"/>
          <p:nvPr/>
        </p:nvSpPr>
        <p:spPr>
          <a:xfrm>
            <a:off x="8121412" y="1575941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FBACD-D362-3CFC-AC61-74E62953F41B}"/>
              </a:ext>
            </a:extLst>
          </p:cNvPr>
          <p:cNvSpPr txBox="1"/>
          <p:nvPr/>
        </p:nvSpPr>
        <p:spPr>
          <a:xfrm>
            <a:off x="6610052" y="68497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CB08E-9362-3783-4998-F9205C54200F}"/>
              </a:ext>
            </a:extLst>
          </p:cNvPr>
          <p:cNvSpPr txBox="1"/>
          <p:nvPr/>
        </p:nvSpPr>
        <p:spPr>
          <a:xfrm>
            <a:off x="8376970" y="631000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pic>
        <p:nvPicPr>
          <p:cNvPr id="16" name="Picture 8" descr="Router | Cisco Network Topology Icons 3015">
            <a:extLst>
              <a:ext uri="{FF2B5EF4-FFF2-40B4-BE49-F238E27FC236}">
                <a16:creationId xmlns:a16="http://schemas.microsoft.com/office/drawing/2014/main" id="{19A785D2-5899-709D-1058-D186391C6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08" y="633661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2D964B-32B5-F3B8-A0C8-A0D412106133}"/>
              </a:ext>
            </a:extLst>
          </p:cNvPr>
          <p:cNvSpPr txBox="1"/>
          <p:nvPr/>
        </p:nvSpPr>
        <p:spPr>
          <a:xfrm>
            <a:off x="6696726" y="2362110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344CDE-D677-5B91-05AC-62DCFDCBD78B}"/>
              </a:ext>
            </a:extLst>
          </p:cNvPr>
          <p:cNvSpPr txBox="1"/>
          <p:nvPr/>
        </p:nvSpPr>
        <p:spPr>
          <a:xfrm>
            <a:off x="435847" y="485155"/>
            <a:ext cx="365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Station system PLC set ladder logic </a:t>
            </a:r>
            <a:endParaRPr lang="en-SG" sz="1400" b="1" dirty="0"/>
          </a:p>
        </p:txBody>
      </p:sp>
      <p:pic>
        <p:nvPicPr>
          <p:cNvPr id="20" name="Picture 19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60782A70-1316-F793-29E7-D52187010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93" y="4100994"/>
            <a:ext cx="3159211" cy="11688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609AD68-C8A5-6AF4-4C8E-7E6EA07CA2F4}"/>
              </a:ext>
            </a:extLst>
          </p:cNvPr>
          <p:cNvSpPr/>
          <p:nvPr/>
        </p:nvSpPr>
        <p:spPr>
          <a:xfrm>
            <a:off x="3224418" y="4812654"/>
            <a:ext cx="859316" cy="2918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77396B-D07C-3515-2B2E-60D1E447209F}"/>
              </a:ext>
            </a:extLst>
          </p:cNvPr>
          <p:cNvCxnSpPr>
            <a:stCxn id="21" idx="2"/>
            <a:endCxn id="20" idx="2"/>
          </p:cNvCxnSpPr>
          <p:nvPr/>
        </p:nvCxnSpPr>
        <p:spPr>
          <a:xfrm rot="16200000" flipH="1">
            <a:off x="5883149" y="2875385"/>
            <a:ext cx="165376" cy="4623523"/>
          </a:xfrm>
          <a:prstGeom prst="bentConnector3">
            <a:avLst>
              <a:gd name="adj1" fmla="val 2382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8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69B3AB3C-63E8-E187-AAF7-C36A421D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" y="330196"/>
            <a:ext cx="5573477" cy="30988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9424E6-FF55-85E4-AF84-68016952D7BB}"/>
              </a:ext>
            </a:extLst>
          </p:cNvPr>
          <p:cNvCxnSpPr>
            <a:cxnSpLocks/>
          </p:cNvCxnSpPr>
          <p:nvPr/>
        </p:nvCxnSpPr>
        <p:spPr>
          <a:xfrm>
            <a:off x="2296725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D2E597-476C-D57B-A245-35F881ED336C}"/>
              </a:ext>
            </a:extLst>
          </p:cNvPr>
          <p:cNvCxnSpPr>
            <a:cxnSpLocks/>
          </p:cNvCxnSpPr>
          <p:nvPr/>
        </p:nvCxnSpPr>
        <p:spPr>
          <a:xfrm flipV="1">
            <a:off x="3223593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763730-247D-929F-0E49-9D30D954DB13}"/>
              </a:ext>
            </a:extLst>
          </p:cNvPr>
          <p:cNvSpPr txBox="1"/>
          <p:nvPr/>
        </p:nvSpPr>
        <p:spPr>
          <a:xfrm>
            <a:off x="828067" y="3564277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Real work sensor data</a:t>
            </a:r>
            <a:endParaRPr lang="en-SG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DB051B-5517-B535-96D1-BA9DCF2003B5}"/>
              </a:ext>
            </a:extLst>
          </p:cNvPr>
          <p:cNvSpPr txBox="1"/>
          <p:nvPr/>
        </p:nvSpPr>
        <p:spPr>
          <a:xfrm>
            <a:off x="3223593" y="3583676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513B64FF-E316-7979-D6C1-E2293A255E23}"/>
              </a:ext>
            </a:extLst>
          </p:cNvPr>
          <p:cNvSpPr/>
          <p:nvPr/>
        </p:nvSpPr>
        <p:spPr>
          <a:xfrm>
            <a:off x="2088330" y="4065882"/>
            <a:ext cx="1200834" cy="4186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Database</a:t>
            </a:r>
            <a:endParaRPr lang="en-SG" sz="14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64263F-18D8-B0E1-F418-E66108A1D784}"/>
              </a:ext>
            </a:extLst>
          </p:cNvPr>
          <p:cNvCxnSpPr>
            <a:cxnSpLocks/>
          </p:cNvCxnSpPr>
          <p:nvPr/>
        </p:nvCxnSpPr>
        <p:spPr>
          <a:xfrm>
            <a:off x="3289158" y="4913001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B946BE7-3DAB-5E1F-0DED-46C5DAD914EF}"/>
              </a:ext>
            </a:extLst>
          </p:cNvPr>
          <p:cNvSpPr/>
          <p:nvPr/>
        </p:nvSpPr>
        <p:spPr>
          <a:xfrm>
            <a:off x="2088330" y="4804212"/>
            <a:ext cx="1200828" cy="41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Communication manager </a:t>
            </a:r>
            <a:endParaRPr lang="en-SG" sz="1200" dirty="0"/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id="{A6B76913-2A02-5219-ABDC-82A825D70420}"/>
              </a:ext>
            </a:extLst>
          </p:cNvPr>
          <p:cNvSpPr/>
          <p:nvPr/>
        </p:nvSpPr>
        <p:spPr>
          <a:xfrm>
            <a:off x="2566930" y="4484523"/>
            <a:ext cx="198299" cy="319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0" name="Picture 69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71D8DA8-CC22-83DE-F241-F716B529A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1" y="4804212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09F6423-57B2-ABB8-77D1-9121CD4054F4}"/>
              </a:ext>
            </a:extLst>
          </p:cNvPr>
          <p:cNvSpPr txBox="1"/>
          <p:nvPr/>
        </p:nvSpPr>
        <p:spPr>
          <a:xfrm>
            <a:off x="3426348" y="4639719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input data</a:t>
            </a:r>
            <a:endParaRPr lang="en-SG" sz="11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48E405-2E54-560B-4102-77ACC1FE0BD2}"/>
              </a:ext>
            </a:extLst>
          </p:cNvPr>
          <p:cNvCxnSpPr>
            <a:cxnSpLocks/>
          </p:cNvCxnSpPr>
          <p:nvPr/>
        </p:nvCxnSpPr>
        <p:spPr>
          <a:xfrm flipH="1">
            <a:off x="3289158" y="5120182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62E4869-EE66-D734-D721-76197B998F56}"/>
              </a:ext>
            </a:extLst>
          </p:cNvPr>
          <p:cNvSpPr txBox="1"/>
          <p:nvPr/>
        </p:nvSpPr>
        <p:spPr>
          <a:xfrm>
            <a:off x="3366291" y="4881549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900A1CA-DFD2-75DD-987D-55B0436B0F0E}"/>
              </a:ext>
            </a:extLst>
          </p:cNvPr>
          <p:cNvCxnSpPr>
            <a:cxnSpLocks/>
          </p:cNvCxnSpPr>
          <p:nvPr/>
        </p:nvCxnSpPr>
        <p:spPr>
          <a:xfrm>
            <a:off x="6314615" y="5009621"/>
            <a:ext cx="12319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04AA528-64A0-268B-D60C-CC83F851335A}"/>
              </a:ext>
            </a:extLst>
          </p:cNvPr>
          <p:cNvSpPr txBox="1"/>
          <p:nvPr/>
        </p:nvSpPr>
        <p:spPr>
          <a:xfrm>
            <a:off x="6468277" y="4673407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ModBus</a:t>
            </a:r>
            <a:r>
              <a:rPr lang="en-US" sz="1100" dirty="0"/>
              <a:t> TCP</a:t>
            </a:r>
            <a:endParaRPr lang="en-SG" sz="1100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5101916-69F2-D39F-2C46-829C2AE14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16" y="4772050"/>
            <a:ext cx="2842926" cy="139137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3849F7E-DF0B-2B27-D43E-68F559085493}"/>
              </a:ext>
            </a:extLst>
          </p:cNvPr>
          <p:cNvSpPr txBox="1"/>
          <p:nvPr/>
        </p:nvSpPr>
        <p:spPr>
          <a:xfrm>
            <a:off x="4720781" y="4452857"/>
            <a:ext cx="1911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SG" sz="1400" b="1" i="0" dirty="0">
                <a:solidFill>
                  <a:srgbClr val="000000"/>
                </a:solidFill>
                <a:effectLst/>
              </a:rPr>
              <a:t>PLC simulator VM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79C244-1C46-E2AE-4B8A-F5DA8A8DA990}"/>
              </a:ext>
            </a:extLst>
          </p:cNvPr>
          <p:cNvSpPr txBox="1"/>
          <p:nvPr/>
        </p:nvSpPr>
        <p:spPr>
          <a:xfrm>
            <a:off x="7669105" y="4491024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SCADA HMI data Visualization 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87" name="Picture 86" descr="A computer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2045080-E7EA-9B65-FEBD-11E5B98937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6"/>
          <a:stretch/>
        </p:blipFill>
        <p:spPr>
          <a:xfrm>
            <a:off x="7647081" y="2093206"/>
            <a:ext cx="3900561" cy="213264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23810D1F-BE91-F086-89B1-665193FCB4A6}"/>
              </a:ext>
            </a:extLst>
          </p:cNvPr>
          <p:cNvSpPr/>
          <p:nvPr/>
        </p:nvSpPr>
        <p:spPr>
          <a:xfrm>
            <a:off x="7700216" y="3736235"/>
            <a:ext cx="1102261" cy="281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2E113B-6431-864F-D7E8-EAEBDBDBC375}"/>
              </a:ext>
            </a:extLst>
          </p:cNvPr>
          <p:cNvCxnSpPr/>
          <p:nvPr/>
        </p:nvCxnSpPr>
        <p:spPr>
          <a:xfrm flipV="1">
            <a:off x="9397388" y="4275202"/>
            <a:ext cx="0" cy="21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754923C-E493-7A2D-5711-FF23F7CC8452}"/>
              </a:ext>
            </a:extLst>
          </p:cNvPr>
          <p:cNvSpPr txBox="1"/>
          <p:nvPr/>
        </p:nvSpPr>
        <p:spPr>
          <a:xfrm>
            <a:off x="7647081" y="1736080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Metro Control HMI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1767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AC48A4-6D16-6C3D-6D7A-76F012045132}"/>
              </a:ext>
            </a:extLst>
          </p:cNvPr>
          <p:cNvSpPr txBox="1"/>
          <p:nvPr/>
        </p:nvSpPr>
        <p:spPr>
          <a:xfrm>
            <a:off x="298348" y="537881"/>
            <a:ext cx="345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PLC Configuration </a:t>
            </a:r>
            <a:endParaRPr lang="en-SG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FD34E-9F14-1973-E59B-FE32090F9163}"/>
              </a:ext>
            </a:extLst>
          </p:cNvPr>
          <p:cNvSpPr/>
          <p:nvPr/>
        </p:nvSpPr>
        <p:spPr>
          <a:xfrm>
            <a:off x="6628962" y="865446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C72D6-4F6D-D74F-DF73-213F2725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18" y="1085048"/>
            <a:ext cx="818082" cy="468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80B7A-3D7F-1072-FD98-BB9B3E44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18" y="1798963"/>
            <a:ext cx="818082" cy="468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371281-1543-3C15-C3FB-0FF4271F074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182559" y="1553949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EB2F8A-D68B-4681-D3D4-7CC3D9053837}"/>
              </a:ext>
            </a:extLst>
          </p:cNvPr>
          <p:cNvSpPr txBox="1"/>
          <p:nvPr/>
        </p:nvSpPr>
        <p:spPr>
          <a:xfrm>
            <a:off x="6489588" y="352578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F847E-6FE2-08FF-7F0F-66B9DE1F2378}"/>
              </a:ext>
            </a:extLst>
          </p:cNvPr>
          <p:cNvSpPr txBox="1"/>
          <p:nvPr/>
        </p:nvSpPr>
        <p:spPr>
          <a:xfrm>
            <a:off x="6550749" y="1216724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51FB8-FE64-87C1-B73D-0EAB6973A28F}"/>
              </a:ext>
            </a:extLst>
          </p:cNvPr>
          <p:cNvSpPr txBox="1"/>
          <p:nvPr/>
        </p:nvSpPr>
        <p:spPr>
          <a:xfrm>
            <a:off x="6545800" y="1945256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E7D38-7FAD-207C-56D7-F801421A3125}"/>
              </a:ext>
            </a:extLst>
          </p:cNvPr>
          <p:cNvSpPr txBox="1"/>
          <p:nvPr/>
        </p:nvSpPr>
        <p:spPr>
          <a:xfrm>
            <a:off x="7546573" y="1709304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2C39D-7E65-3DCF-569E-FD201B221035}"/>
              </a:ext>
            </a:extLst>
          </p:cNvPr>
          <p:cNvSpPr txBox="1"/>
          <p:nvPr/>
        </p:nvSpPr>
        <p:spPr>
          <a:xfrm>
            <a:off x="7535688" y="1038060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pic>
        <p:nvPicPr>
          <p:cNvPr id="14" name="Picture 8" descr="Router | Cisco Network Topology Icons 3015">
            <a:extLst>
              <a:ext uri="{FF2B5EF4-FFF2-40B4-BE49-F238E27FC236}">
                <a16:creationId xmlns:a16="http://schemas.microsoft.com/office/drawing/2014/main" id="{2C32429F-6F87-C007-0A43-24CD0D0A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146" y="810964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97C35A-83F5-A3CD-E92B-3C397B8D100A}"/>
              </a:ext>
            </a:extLst>
          </p:cNvPr>
          <p:cNvSpPr txBox="1"/>
          <p:nvPr/>
        </p:nvSpPr>
        <p:spPr>
          <a:xfrm>
            <a:off x="6628962" y="2449096"/>
            <a:ext cx="2174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N.A (direct control)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N.A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607833-ED9C-F562-A0B4-FE0A868D5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48" y="1046351"/>
            <a:ext cx="6207024" cy="29998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454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7E1B1BF-E455-7751-7F30-050D23B3A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7" y="915041"/>
            <a:ext cx="10171483" cy="4384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C3E977-5B9D-CE12-A2B4-61E872D0B14E}"/>
              </a:ext>
            </a:extLst>
          </p:cNvPr>
          <p:cNvSpPr txBox="1"/>
          <p:nvPr/>
        </p:nvSpPr>
        <p:spPr>
          <a:xfrm>
            <a:off x="1070961" y="1707869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on sensor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FEA97-1577-BF20-CB93-22DD764ACE6C}"/>
              </a:ext>
            </a:extLst>
          </p:cNvPr>
          <p:cNvSpPr txBox="1"/>
          <p:nvPr/>
        </p:nvSpPr>
        <p:spPr>
          <a:xfrm>
            <a:off x="1070960" y="2967335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off sensor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97FAA-BF2C-463B-6D69-4AD90A0989F9}"/>
              </a:ext>
            </a:extLst>
          </p:cNvPr>
          <p:cNvSpPr txBox="1"/>
          <p:nvPr/>
        </p:nvSpPr>
        <p:spPr>
          <a:xfrm>
            <a:off x="8836016" y="1762686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Railway control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0E749-3747-25AE-9562-2C94CF0C8BE0}"/>
              </a:ext>
            </a:extLst>
          </p:cNvPr>
          <p:cNvSpPr txBox="1"/>
          <p:nvPr/>
        </p:nvSpPr>
        <p:spPr>
          <a:xfrm>
            <a:off x="2370840" y="915041"/>
            <a:ext cx="519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Use PLC to create a T Flip – Flop latching relay with signal trigger on has high priority  </a:t>
            </a:r>
          </a:p>
        </p:txBody>
      </p:sp>
    </p:spTree>
    <p:extLst>
      <p:ext uri="{BB962C8B-B14F-4D97-AF65-F5344CB8AC3E}">
        <p14:creationId xmlns:p14="http://schemas.microsoft.com/office/powerpoint/2010/main" val="88089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168F1B-0084-9D8B-A3EA-7F8970EFDA7A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FF30526-4225-DDA5-4385-3819BFBEE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1553EA-CE9D-9089-E809-4A7C902431DC}"/>
              </a:ext>
            </a:extLst>
          </p:cNvPr>
          <p:cNvSpPr/>
          <p:nvPr/>
        </p:nvSpPr>
        <p:spPr>
          <a:xfrm>
            <a:off x="1577434" y="107666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9B9D09-68A7-EFE1-CCB7-F1A1FDD427AF}"/>
              </a:ext>
            </a:extLst>
          </p:cNvPr>
          <p:cNvCxnSpPr>
            <a:cxnSpLocks/>
          </p:cNvCxnSpPr>
          <p:nvPr/>
        </p:nvCxnSpPr>
        <p:spPr>
          <a:xfrm>
            <a:off x="2126450" y="1423580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F38A079-6386-9435-5389-171E25CDD37A}"/>
              </a:ext>
            </a:extLst>
          </p:cNvPr>
          <p:cNvSpPr/>
          <p:nvPr/>
        </p:nvSpPr>
        <p:spPr>
          <a:xfrm>
            <a:off x="1577434" y="1757350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5352DB-DF01-EF4A-79C1-CF8306757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243" y="1076663"/>
            <a:ext cx="324555" cy="372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D0624A-811D-CBC9-2E02-2032F0411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509" y="1076663"/>
            <a:ext cx="324555" cy="372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EA15CC-BAC5-50F2-9793-99DECEC91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677" y="1051576"/>
            <a:ext cx="324555" cy="372004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3A6FB0-9935-35E1-7EC8-ECAB260AC94A}"/>
              </a:ext>
            </a:extLst>
          </p:cNvPr>
          <p:cNvCxnSpPr>
            <a:stCxn id="10" idx="2"/>
          </p:cNvCxnSpPr>
          <p:nvPr/>
        </p:nvCxnSpPr>
        <p:spPr>
          <a:xfrm rot="5400000">
            <a:off x="3241497" y="13003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BEFD6C-93EE-749F-7658-1108B72A3E75}"/>
              </a:ext>
            </a:extLst>
          </p:cNvPr>
          <p:cNvSpPr txBox="1"/>
          <p:nvPr/>
        </p:nvSpPr>
        <p:spPr>
          <a:xfrm>
            <a:off x="2903889" y="87397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BA423-2564-C569-68D9-CD68D9CD2630}"/>
              </a:ext>
            </a:extLst>
          </p:cNvPr>
          <p:cNvSpPr txBox="1"/>
          <p:nvPr/>
        </p:nvSpPr>
        <p:spPr>
          <a:xfrm>
            <a:off x="3940792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Station config file</a:t>
            </a:r>
            <a:endParaRPr lang="en-SG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56673-73C3-ED31-99A8-6C96237C3295}"/>
              </a:ext>
            </a:extLst>
          </p:cNvPr>
          <p:cNvSpPr txBox="1"/>
          <p:nvPr/>
        </p:nvSpPr>
        <p:spPr>
          <a:xfrm>
            <a:off x="4721574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Scenario config file</a:t>
            </a:r>
            <a:endParaRPr lang="en-SG" sz="9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0C2D29B-D70E-E082-4DCE-AE322E08AC7D}"/>
              </a:ext>
            </a:extLst>
          </p:cNvPr>
          <p:cNvCxnSpPr>
            <a:stCxn id="11" idx="2"/>
            <a:endCxn id="9" idx="3"/>
          </p:cNvCxnSpPr>
          <p:nvPr/>
        </p:nvCxnSpPr>
        <p:spPr>
          <a:xfrm rot="5400000">
            <a:off x="3501900" y="1039922"/>
            <a:ext cx="482142" cy="1299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F708DA4-3E1F-810C-76FA-1177CCA85348}"/>
              </a:ext>
            </a:extLst>
          </p:cNvPr>
          <p:cNvCxnSpPr>
            <a:stCxn id="12" idx="2"/>
            <a:endCxn id="9" idx="3"/>
          </p:cNvCxnSpPr>
          <p:nvPr/>
        </p:nvCxnSpPr>
        <p:spPr>
          <a:xfrm rot="5400000">
            <a:off x="3763212" y="753523"/>
            <a:ext cx="680687" cy="202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1D7EA0-095D-202F-1FFF-A3C5CEC63E32}"/>
              </a:ext>
            </a:extLst>
          </p:cNvPr>
          <p:cNvCxnSpPr>
            <a:cxnSpLocks/>
          </p:cNvCxnSpPr>
          <p:nvPr/>
        </p:nvCxnSpPr>
        <p:spPr>
          <a:xfrm>
            <a:off x="2126450" y="210426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91162E7-0416-28EA-979C-FD3B1BF6BF90}"/>
              </a:ext>
            </a:extLst>
          </p:cNvPr>
          <p:cNvSpPr/>
          <p:nvPr/>
        </p:nvSpPr>
        <p:spPr>
          <a:xfrm>
            <a:off x="1578401" y="2451184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D607DA-3A1E-3F69-5680-B5CC73CE11E1}"/>
              </a:ext>
            </a:extLst>
          </p:cNvPr>
          <p:cNvSpPr/>
          <p:nvPr/>
        </p:nvSpPr>
        <p:spPr>
          <a:xfrm>
            <a:off x="4230509" y="2451184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request handler  (sub thread )</a:t>
            </a:r>
            <a:endParaRPr lang="en-SG" sz="120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4A09E0-2623-2BE5-4E25-87A121360FFD}"/>
              </a:ext>
            </a:extLst>
          </p:cNvPr>
          <p:cNvCxnSpPr>
            <a:cxnSpLocks/>
          </p:cNvCxnSpPr>
          <p:nvPr/>
        </p:nvCxnSpPr>
        <p:spPr>
          <a:xfrm>
            <a:off x="2145764" y="2239492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A27B4C-9716-1645-7F32-1C1ABFDB553A}"/>
              </a:ext>
            </a:extLst>
          </p:cNvPr>
          <p:cNvCxnSpPr>
            <a:cxnSpLocks/>
          </p:cNvCxnSpPr>
          <p:nvPr/>
        </p:nvCxnSpPr>
        <p:spPr>
          <a:xfrm>
            <a:off x="2412200" y="2798101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D232A68-079C-8ECA-42F0-216EFF822FB7}"/>
              </a:ext>
            </a:extLst>
          </p:cNvPr>
          <p:cNvSpPr/>
          <p:nvPr/>
        </p:nvSpPr>
        <p:spPr>
          <a:xfrm>
            <a:off x="2154583" y="3141815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A1A77F-6B3B-0464-B598-06728CE6BED0}"/>
              </a:ext>
            </a:extLst>
          </p:cNvPr>
          <p:cNvCxnSpPr>
            <a:cxnSpLocks/>
          </p:cNvCxnSpPr>
          <p:nvPr/>
        </p:nvCxnSpPr>
        <p:spPr>
          <a:xfrm>
            <a:off x="2050250" y="2825241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7CD8CA3-37E5-0265-27B2-FE09068017A2}"/>
              </a:ext>
            </a:extLst>
          </p:cNvPr>
          <p:cNvSpPr/>
          <p:nvPr/>
        </p:nvSpPr>
        <p:spPr>
          <a:xfrm>
            <a:off x="1947708" y="3787801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map panel </a:t>
            </a:r>
            <a:endParaRPr lang="en-SG" sz="12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D2C0BE-7094-4F94-31D3-B11FF35BCCDD}"/>
              </a:ext>
            </a:extLst>
          </p:cNvPr>
          <p:cNvCxnSpPr>
            <a:cxnSpLocks/>
          </p:cNvCxnSpPr>
          <p:nvPr/>
        </p:nvCxnSpPr>
        <p:spPr>
          <a:xfrm>
            <a:off x="1716875" y="2825241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4BFFE4D-F326-5EBC-6D8F-4D80DC5DB09D}"/>
              </a:ext>
            </a:extLst>
          </p:cNvPr>
          <p:cNvSpPr/>
          <p:nvPr/>
        </p:nvSpPr>
        <p:spPr>
          <a:xfrm>
            <a:off x="1585757" y="4404511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374E1-DB81-D93C-CDC1-335ECE32A651}"/>
              </a:ext>
            </a:extLst>
          </p:cNvPr>
          <p:cNvSpPr/>
          <p:nvPr/>
        </p:nvSpPr>
        <p:spPr>
          <a:xfrm>
            <a:off x="1974904" y="5015968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808142-466E-522B-F7B4-1340B98D1660}"/>
              </a:ext>
            </a:extLst>
          </p:cNvPr>
          <p:cNvCxnSpPr>
            <a:cxnSpLocks/>
          </p:cNvCxnSpPr>
          <p:nvPr/>
        </p:nvCxnSpPr>
        <p:spPr>
          <a:xfrm>
            <a:off x="2842940" y="4134718"/>
            <a:ext cx="2470" cy="88125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492DD69-134C-9BC0-ACC6-6DD07878159A}"/>
              </a:ext>
            </a:extLst>
          </p:cNvPr>
          <p:cNvCxnSpPr>
            <a:cxnSpLocks/>
            <a:endCxn id="42" idx="3"/>
          </p:cNvCxnSpPr>
          <p:nvPr/>
        </p:nvCxnSpPr>
        <p:spPr>
          <a:xfrm rot="5400000">
            <a:off x="2289138" y="4211489"/>
            <a:ext cx="1660600" cy="295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C171D0-B13A-9FF6-49D6-437C3DD4B074}"/>
              </a:ext>
            </a:extLst>
          </p:cNvPr>
          <p:cNvSpPr txBox="1"/>
          <p:nvPr/>
        </p:nvSpPr>
        <p:spPr>
          <a:xfrm>
            <a:off x="3012532" y="4636666"/>
            <a:ext cx="9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Components state data </a:t>
            </a:r>
            <a:endParaRPr lang="en-SG" sz="9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E05B12D-DD5C-5AF9-8F27-D0BA2F3D49E4}"/>
              </a:ext>
            </a:extLst>
          </p:cNvPr>
          <p:cNvCxnSpPr>
            <a:cxnSpLocks/>
            <a:stCxn id="91" idx="1"/>
            <a:endCxn id="42" idx="1"/>
          </p:cNvCxnSpPr>
          <p:nvPr/>
        </p:nvCxnSpPr>
        <p:spPr>
          <a:xfrm rot="10800000">
            <a:off x="1974904" y="5189427"/>
            <a:ext cx="6860" cy="591910"/>
          </a:xfrm>
          <a:prstGeom prst="bentConnector3">
            <a:avLst>
              <a:gd name="adj1" fmla="val 34323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A70CD72-6F28-A9F0-76AA-83AB23E8C07D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675464" y="3547428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B071DA5-FA11-C016-0978-0D81C776FBA5}"/>
              </a:ext>
            </a:extLst>
          </p:cNvPr>
          <p:cNvSpPr txBox="1"/>
          <p:nvPr/>
        </p:nvSpPr>
        <p:spPr>
          <a:xfrm>
            <a:off x="2816479" y="3633116"/>
            <a:ext cx="70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Control event</a:t>
            </a:r>
            <a:endParaRPr lang="en-SG" sz="9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CABA0D-9D2F-485D-68E9-051A8731C2D6}"/>
              </a:ext>
            </a:extLst>
          </p:cNvPr>
          <p:cNvSpPr/>
          <p:nvPr/>
        </p:nvSpPr>
        <p:spPr>
          <a:xfrm>
            <a:off x="4030746" y="310172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A64919E-3833-3968-2C62-33E085747340}"/>
              </a:ext>
            </a:extLst>
          </p:cNvPr>
          <p:cNvCxnSpPr>
            <a:cxnSpLocks/>
          </p:cNvCxnSpPr>
          <p:nvPr/>
        </p:nvCxnSpPr>
        <p:spPr>
          <a:xfrm>
            <a:off x="4555064" y="2825241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CC1F01-8A4C-4F40-0683-40D12643817D}"/>
              </a:ext>
            </a:extLst>
          </p:cNvPr>
          <p:cNvCxnSpPr>
            <a:cxnSpLocks/>
          </p:cNvCxnSpPr>
          <p:nvPr/>
        </p:nvCxnSpPr>
        <p:spPr>
          <a:xfrm>
            <a:off x="3568773" y="3160865"/>
            <a:ext cx="442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6D30C18-DE05-7760-C6CC-385003244263}"/>
              </a:ext>
            </a:extLst>
          </p:cNvPr>
          <p:cNvSpPr txBox="1"/>
          <p:nvPr/>
        </p:nvSpPr>
        <p:spPr>
          <a:xfrm>
            <a:off x="3434202" y="275243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A9A20D-3CDD-CCB9-D0D1-06BE811D0BA7}"/>
              </a:ext>
            </a:extLst>
          </p:cNvPr>
          <p:cNvCxnSpPr>
            <a:cxnSpLocks/>
          </p:cNvCxnSpPr>
          <p:nvPr/>
        </p:nvCxnSpPr>
        <p:spPr>
          <a:xfrm flipH="1">
            <a:off x="3601990" y="3391768"/>
            <a:ext cx="376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F94A045-C6C0-3A2D-7749-696569897326}"/>
              </a:ext>
            </a:extLst>
          </p:cNvPr>
          <p:cNvSpPr txBox="1"/>
          <p:nvPr/>
        </p:nvSpPr>
        <p:spPr>
          <a:xfrm>
            <a:off x="3455878" y="344804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F988A3-E6B8-7B20-E1BE-FB9DFBDEDEA4}"/>
              </a:ext>
            </a:extLst>
          </p:cNvPr>
          <p:cNvCxnSpPr>
            <a:cxnSpLocks/>
          </p:cNvCxnSpPr>
          <p:nvPr/>
        </p:nvCxnSpPr>
        <p:spPr>
          <a:xfrm>
            <a:off x="5631389" y="2818148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FB41436-8C1C-D664-1591-D3192C58AB3E}"/>
              </a:ext>
            </a:extLst>
          </p:cNvPr>
          <p:cNvSpPr/>
          <p:nvPr/>
        </p:nvSpPr>
        <p:spPr>
          <a:xfrm>
            <a:off x="4714344" y="3961259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Connector (UDP server)</a:t>
            </a:r>
            <a:endParaRPr lang="en-SG" sz="1200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60FCC65-490E-8AD7-7CAA-280B2F21497C}"/>
              </a:ext>
            </a:extLst>
          </p:cNvPr>
          <p:cNvCxnSpPr/>
          <p:nvPr/>
        </p:nvCxnSpPr>
        <p:spPr>
          <a:xfrm>
            <a:off x="4924689" y="3448046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AAC8D10-BF53-A818-F599-FC0E7099407C}"/>
              </a:ext>
            </a:extLst>
          </p:cNvPr>
          <p:cNvSpPr txBox="1"/>
          <p:nvPr/>
        </p:nvSpPr>
        <p:spPr>
          <a:xfrm>
            <a:off x="4902813" y="3495204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038507-28F1-3735-D3FF-0F754CF767F6}"/>
              </a:ext>
            </a:extLst>
          </p:cNvPr>
          <p:cNvCxnSpPr/>
          <p:nvPr/>
        </p:nvCxnSpPr>
        <p:spPr>
          <a:xfrm>
            <a:off x="6551087" y="660552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924238B-68DC-A4FF-5A1E-C87B6A91D42A}"/>
              </a:ext>
            </a:extLst>
          </p:cNvPr>
          <p:cNvSpPr txBox="1"/>
          <p:nvPr/>
        </p:nvSpPr>
        <p:spPr>
          <a:xfrm>
            <a:off x="6194375" y="72103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B71CB2-3C19-B958-FE86-24D444325C87}"/>
              </a:ext>
            </a:extLst>
          </p:cNvPr>
          <p:cNvCxnSpPr>
            <a:stCxn id="68" idx="3"/>
          </p:cNvCxnSpPr>
          <p:nvPr/>
        </p:nvCxnSpPr>
        <p:spPr>
          <a:xfrm flipV="1">
            <a:off x="6095999" y="3596543"/>
            <a:ext cx="1181101" cy="5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075E1F-3A6E-73F7-5D88-EFC9857CE208}"/>
              </a:ext>
            </a:extLst>
          </p:cNvPr>
          <p:cNvCxnSpPr>
            <a:cxnSpLocks/>
          </p:cNvCxnSpPr>
          <p:nvPr/>
        </p:nvCxnSpPr>
        <p:spPr>
          <a:xfrm>
            <a:off x="6117875" y="4176243"/>
            <a:ext cx="1324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FC58F0A-123D-3CB8-8E6C-3336F796E3D3}"/>
              </a:ext>
            </a:extLst>
          </p:cNvPr>
          <p:cNvCxnSpPr>
            <a:cxnSpLocks/>
          </p:cNvCxnSpPr>
          <p:nvPr/>
        </p:nvCxnSpPr>
        <p:spPr>
          <a:xfrm>
            <a:off x="6095999" y="4238272"/>
            <a:ext cx="1169118" cy="513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17BD74-E749-9473-2B4B-038ADAB90EA6}"/>
              </a:ext>
            </a:extLst>
          </p:cNvPr>
          <p:cNvSpPr/>
          <p:nvPr/>
        </p:nvSpPr>
        <p:spPr>
          <a:xfrm>
            <a:off x="7442112" y="342900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835A89-E880-BCBE-F9C0-3DB01D308C23}"/>
              </a:ext>
            </a:extLst>
          </p:cNvPr>
          <p:cNvSpPr/>
          <p:nvPr/>
        </p:nvSpPr>
        <p:spPr>
          <a:xfrm>
            <a:off x="7470785" y="399820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A9551B-21D5-CB88-F25D-E5A9AB1CCDAA}"/>
              </a:ext>
            </a:extLst>
          </p:cNvPr>
          <p:cNvSpPr/>
          <p:nvPr/>
        </p:nvSpPr>
        <p:spPr>
          <a:xfrm>
            <a:off x="7470785" y="464787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A31CB3-74F0-C794-EFD7-B953B23A718D}"/>
              </a:ext>
            </a:extLst>
          </p:cNvPr>
          <p:cNvSpPr txBox="1"/>
          <p:nvPr/>
        </p:nvSpPr>
        <p:spPr>
          <a:xfrm>
            <a:off x="6188611" y="2965827"/>
            <a:ext cx="851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 UDP to simulate the real-word electrical system wires connection </a:t>
            </a:r>
            <a:endParaRPr lang="en-SG" sz="9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99D3DA-CE13-F347-19B2-03BD12BD26AA}"/>
              </a:ext>
            </a:extLst>
          </p:cNvPr>
          <p:cNvCxnSpPr>
            <a:cxnSpLocks/>
          </p:cNvCxnSpPr>
          <p:nvPr/>
        </p:nvCxnSpPr>
        <p:spPr>
          <a:xfrm>
            <a:off x="2473351" y="5357557"/>
            <a:ext cx="0" cy="223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D6BD71-4BA9-29FB-32E6-3FF5A28159CF}"/>
              </a:ext>
            </a:extLst>
          </p:cNvPr>
          <p:cNvSpPr/>
          <p:nvPr/>
        </p:nvSpPr>
        <p:spPr>
          <a:xfrm>
            <a:off x="1981764" y="5607878"/>
            <a:ext cx="166943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System auto controller ( if test mode )</a:t>
            </a:r>
            <a:endParaRPr lang="en-SG" sz="1200" b="1" dirty="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99F8DBE-E71E-45B0-C7BA-581E3906C729}"/>
              </a:ext>
            </a:extLst>
          </p:cNvPr>
          <p:cNvCxnSpPr>
            <a:cxnSpLocks/>
            <a:endCxn id="91" idx="3"/>
          </p:cNvCxnSpPr>
          <p:nvPr/>
        </p:nvCxnSpPr>
        <p:spPr>
          <a:xfrm rot="5400000">
            <a:off x="2793179" y="4335893"/>
            <a:ext cx="2303459" cy="587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C4E519-7DAE-0EF3-9F46-A371208D9689}"/>
              </a:ext>
            </a:extLst>
          </p:cNvPr>
          <p:cNvSpPr txBox="1"/>
          <p:nvPr/>
        </p:nvSpPr>
        <p:spPr>
          <a:xfrm>
            <a:off x="3853534" y="5015968"/>
            <a:ext cx="10258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All Plc connection and data update state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129327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893165AA-58B4-3D36-B377-97A9A64EF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52" y="1063005"/>
            <a:ext cx="9169304" cy="52520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B3D098-07C7-10BA-ECE3-071E354C47AF}"/>
              </a:ext>
            </a:extLst>
          </p:cNvPr>
          <p:cNvCxnSpPr>
            <a:cxnSpLocks/>
          </p:cNvCxnSpPr>
          <p:nvPr/>
        </p:nvCxnSpPr>
        <p:spPr>
          <a:xfrm>
            <a:off x="5715000" y="817639"/>
            <a:ext cx="0" cy="11159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54190B-C4C6-430C-EBC7-D17605EE64B8}"/>
              </a:ext>
            </a:extLst>
          </p:cNvPr>
          <p:cNvSpPr txBox="1"/>
          <p:nvPr/>
        </p:nvSpPr>
        <p:spPr>
          <a:xfrm>
            <a:off x="5445100" y="571500"/>
            <a:ext cx="5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</a:t>
            </a:r>
            <a:endParaRPr lang="en-SG" sz="12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D3A907-83B6-1078-36B9-78E3EBFE2591}"/>
              </a:ext>
            </a:extLst>
          </p:cNvPr>
          <p:cNvCxnSpPr>
            <a:cxnSpLocks/>
          </p:cNvCxnSpPr>
          <p:nvPr/>
        </p:nvCxnSpPr>
        <p:spPr>
          <a:xfrm>
            <a:off x="1819275" y="817639"/>
            <a:ext cx="0" cy="428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457DA5-FDB0-354A-AB86-EDC7C126AE0F}"/>
              </a:ext>
            </a:extLst>
          </p:cNvPr>
          <p:cNvSpPr txBox="1"/>
          <p:nvPr/>
        </p:nvSpPr>
        <p:spPr>
          <a:xfrm>
            <a:off x="1620151" y="561975"/>
            <a:ext cx="252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Scenario load drop down menu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F48815-D504-3547-02F4-93ECFD626AE6}"/>
              </a:ext>
            </a:extLst>
          </p:cNvPr>
          <p:cNvCxnSpPr>
            <a:cxnSpLocks/>
          </p:cNvCxnSpPr>
          <p:nvPr/>
        </p:nvCxnSpPr>
        <p:spPr>
          <a:xfrm>
            <a:off x="9420225" y="733425"/>
            <a:ext cx="0" cy="9444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8EEE0B-2BD8-3117-3B53-70AC5E5E6508}"/>
              </a:ext>
            </a:extLst>
          </p:cNvPr>
          <p:cNvSpPr txBox="1"/>
          <p:nvPr/>
        </p:nvSpPr>
        <p:spPr>
          <a:xfrm>
            <a:off x="9132874" y="535491"/>
            <a:ext cx="1239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and Time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0806DF-FEF5-3650-0C65-CBEF88BB00D2}"/>
              </a:ext>
            </a:extLst>
          </p:cNvPr>
          <p:cNvCxnSpPr>
            <a:cxnSpLocks/>
          </p:cNvCxnSpPr>
          <p:nvPr/>
        </p:nvCxnSpPr>
        <p:spPr>
          <a:xfrm>
            <a:off x="7877175" y="848499"/>
            <a:ext cx="0" cy="7964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70F0DD-A05D-9AF8-AC4A-6E72EE198A20}"/>
              </a:ext>
            </a:extLst>
          </p:cNvPr>
          <p:cNvSpPr txBox="1"/>
          <p:nvPr/>
        </p:nvSpPr>
        <p:spPr>
          <a:xfrm>
            <a:off x="7589825" y="594925"/>
            <a:ext cx="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</a:t>
            </a:r>
            <a:endParaRPr lang="en-SG" sz="12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FAB1F6-AD8B-A9B0-2A1A-0C711C1F1519}"/>
              </a:ext>
            </a:extLst>
          </p:cNvPr>
          <p:cNvCxnSpPr>
            <a:cxnSpLocks/>
          </p:cNvCxnSpPr>
          <p:nvPr/>
        </p:nvCxnSpPr>
        <p:spPr>
          <a:xfrm>
            <a:off x="1219200" y="5340660"/>
            <a:ext cx="1419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56C3EB-5D46-A28D-175E-8828A66084B8}"/>
              </a:ext>
            </a:extLst>
          </p:cNvPr>
          <p:cNvSpPr txBox="1"/>
          <p:nvPr/>
        </p:nvSpPr>
        <p:spPr>
          <a:xfrm>
            <a:off x="553599" y="501166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</a:t>
            </a:r>
            <a:endParaRPr lang="en-SG" sz="1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8F1B6-9790-373F-A7C3-955C344E6E9D}"/>
              </a:ext>
            </a:extLst>
          </p:cNvPr>
          <p:cNvCxnSpPr>
            <a:cxnSpLocks/>
          </p:cNvCxnSpPr>
          <p:nvPr/>
        </p:nvCxnSpPr>
        <p:spPr>
          <a:xfrm>
            <a:off x="1115326" y="1933575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448658-9832-6C73-E949-6F36AB797373}"/>
              </a:ext>
            </a:extLst>
          </p:cNvPr>
          <p:cNvSpPr txBox="1"/>
          <p:nvPr/>
        </p:nvSpPr>
        <p:spPr>
          <a:xfrm>
            <a:off x="553599" y="147191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power control panels</a:t>
            </a:r>
            <a:endParaRPr lang="en-SG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15B117-C002-05B4-5F26-49D3851F8216}"/>
              </a:ext>
            </a:extLst>
          </p:cNvPr>
          <p:cNvCxnSpPr>
            <a:cxnSpLocks/>
          </p:cNvCxnSpPr>
          <p:nvPr/>
        </p:nvCxnSpPr>
        <p:spPr>
          <a:xfrm>
            <a:off x="1115326" y="6153150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8DD013-DB57-6F3B-2297-8B5F978598DB}"/>
              </a:ext>
            </a:extLst>
          </p:cNvPr>
          <p:cNvSpPr txBox="1"/>
          <p:nvPr/>
        </p:nvSpPr>
        <p:spPr>
          <a:xfrm>
            <a:off x="464464" y="5669661"/>
            <a:ext cx="126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collision auto avoidance control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B4AB96-2492-82D2-DB1F-34B176FEF97E}"/>
              </a:ext>
            </a:extLst>
          </p:cNvPr>
          <p:cNvCxnSpPr>
            <a:cxnSpLocks/>
          </p:cNvCxnSpPr>
          <p:nvPr/>
        </p:nvCxnSpPr>
        <p:spPr>
          <a:xfrm flipV="1">
            <a:off x="4857750" y="5105400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9FBBF6-4D95-9C16-A9E0-954A9EB5F493}"/>
              </a:ext>
            </a:extLst>
          </p:cNvPr>
          <p:cNvCxnSpPr>
            <a:cxnSpLocks/>
          </p:cNvCxnSpPr>
          <p:nvPr/>
        </p:nvCxnSpPr>
        <p:spPr>
          <a:xfrm flipV="1">
            <a:off x="4962525" y="5443828"/>
            <a:ext cx="647700" cy="1062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BD78447-9620-87B2-90CC-FF60BE08D028}"/>
              </a:ext>
            </a:extLst>
          </p:cNvPr>
          <p:cNvSpPr txBox="1"/>
          <p:nvPr/>
        </p:nvSpPr>
        <p:spPr>
          <a:xfrm>
            <a:off x="4425716" y="6427090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sensors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4C1D8-5F23-882A-9AA7-ED11D16BB237}"/>
              </a:ext>
            </a:extLst>
          </p:cNvPr>
          <p:cNvCxnSpPr>
            <a:cxnSpLocks/>
          </p:cNvCxnSpPr>
          <p:nvPr/>
        </p:nvCxnSpPr>
        <p:spPr>
          <a:xfrm flipV="1">
            <a:off x="7608875" y="5053303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68F54D-A475-9916-4C7B-0E3C5B36056E}"/>
              </a:ext>
            </a:extLst>
          </p:cNvPr>
          <p:cNvCxnSpPr>
            <a:cxnSpLocks/>
          </p:cNvCxnSpPr>
          <p:nvPr/>
        </p:nvCxnSpPr>
        <p:spPr>
          <a:xfrm flipH="1" flipV="1">
            <a:off x="7086600" y="5303333"/>
            <a:ext cx="407975" cy="11507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635281-DA41-7298-D174-1D051D8DC366}"/>
              </a:ext>
            </a:extLst>
          </p:cNvPr>
          <p:cNvSpPr txBox="1"/>
          <p:nvPr/>
        </p:nvSpPr>
        <p:spPr>
          <a:xfrm>
            <a:off x="6969343" y="6400606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track signals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85152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D5D62-6980-44A6-51A4-FBFE78EB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2" y="619214"/>
            <a:ext cx="1990476" cy="142857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886FA-FA2A-22FD-048F-2385E0BB63AC}"/>
              </a:ext>
            </a:extLst>
          </p:cNvPr>
          <p:cNvSpPr txBox="1"/>
          <p:nvPr/>
        </p:nvSpPr>
        <p:spPr>
          <a:xfrm>
            <a:off x="498425" y="225731"/>
            <a:ext cx="172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9BA7B9-9468-EC00-B43B-4A201824EED2}"/>
              </a:ext>
            </a:extLst>
          </p:cNvPr>
          <p:cNvCxnSpPr>
            <a:cxnSpLocks/>
          </p:cNvCxnSpPr>
          <p:nvPr/>
        </p:nvCxnSpPr>
        <p:spPr>
          <a:xfrm flipV="1">
            <a:off x="828675" y="1828800"/>
            <a:ext cx="0" cy="11942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1A7ABD-6EC7-6C0B-CA85-0A396669D187}"/>
              </a:ext>
            </a:extLst>
          </p:cNvPr>
          <p:cNvCxnSpPr>
            <a:cxnSpLocks/>
          </p:cNvCxnSpPr>
          <p:nvPr/>
        </p:nvCxnSpPr>
        <p:spPr>
          <a:xfrm flipV="1">
            <a:off x="1238250" y="1909373"/>
            <a:ext cx="0" cy="6695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F7660D-4EB1-849D-0853-3C7C4F94146B}"/>
              </a:ext>
            </a:extLst>
          </p:cNvPr>
          <p:cNvSpPr txBox="1"/>
          <p:nvPr/>
        </p:nvSpPr>
        <p:spPr>
          <a:xfrm>
            <a:off x="549323" y="3019390"/>
            <a:ext cx="1765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power on Button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92EE6D-9302-EE92-5F17-76CB640D4A73}"/>
              </a:ext>
            </a:extLst>
          </p:cNvPr>
          <p:cNvCxnSpPr>
            <a:cxnSpLocks/>
          </p:cNvCxnSpPr>
          <p:nvPr/>
        </p:nvCxnSpPr>
        <p:spPr>
          <a:xfrm flipV="1">
            <a:off x="1609725" y="1928618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6A3795-C82F-8DBD-4111-E352DBD92424}"/>
              </a:ext>
            </a:extLst>
          </p:cNvPr>
          <p:cNvSpPr txBox="1"/>
          <p:nvPr/>
        </p:nvSpPr>
        <p:spPr>
          <a:xfrm>
            <a:off x="1358875" y="2321130"/>
            <a:ext cx="19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reset button</a:t>
            </a:r>
            <a:endParaRPr lang="en-SG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8F998-E831-C666-47B3-5A45BB65AE16}"/>
              </a:ext>
            </a:extLst>
          </p:cNvPr>
          <p:cNvSpPr txBox="1"/>
          <p:nvPr/>
        </p:nvSpPr>
        <p:spPr>
          <a:xfrm>
            <a:off x="939848" y="2561379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Emergency Stop button (power cut off)</a:t>
            </a:r>
            <a:endParaRPr lang="en-SG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CFB718-CC41-2C63-92DF-CE0E04A9A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44" y="4365534"/>
            <a:ext cx="1552381" cy="15809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BC63A2-16F4-E804-C655-1BD989C771DE}"/>
              </a:ext>
            </a:extLst>
          </p:cNvPr>
          <p:cNvCxnSpPr>
            <a:cxnSpLocks/>
          </p:cNvCxnSpPr>
          <p:nvPr/>
        </p:nvCxnSpPr>
        <p:spPr>
          <a:xfrm flipV="1">
            <a:off x="857250" y="5798654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498FE0-B720-B71D-A197-60B35890A602}"/>
              </a:ext>
            </a:extLst>
          </p:cNvPr>
          <p:cNvSpPr txBox="1"/>
          <p:nvPr/>
        </p:nvSpPr>
        <p:spPr>
          <a:xfrm>
            <a:off x="666944" y="6163413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on/off control</a:t>
            </a:r>
            <a:endParaRPr lang="en-SG" sz="12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9E5FC6-0559-217F-65DB-AB651CC31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176" y="5532039"/>
            <a:ext cx="2380952" cy="6761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96455C-FE43-944A-3EED-BAF81A5D25DB}"/>
              </a:ext>
            </a:extLst>
          </p:cNvPr>
          <p:cNvSpPr txBox="1"/>
          <p:nvPr/>
        </p:nvSpPr>
        <p:spPr>
          <a:xfrm>
            <a:off x="6401285" y="4354486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rgbClr val="FF0000"/>
                </a:solidFill>
              </a:rPr>
              <a:t>OFF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“hit” the front stopped train directly and stop. An accident indicator will flash at the accident position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1FB1324-7F15-57BF-89B8-998C873E2B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03" b="15079"/>
          <a:stretch/>
        </p:blipFill>
        <p:spPr>
          <a:xfrm>
            <a:off x="6525110" y="5525341"/>
            <a:ext cx="2685714" cy="6828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27A5ADB-0FD8-76F0-CF1B-F9D28457D0EC}"/>
              </a:ext>
            </a:extLst>
          </p:cNvPr>
          <p:cNvSpPr txBox="1"/>
          <p:nvPr/>
        </p:nvSpPr>
        <p:spPr>
          <a:xfrm>
            <a:off x="2857369" y="4365534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change speed to 0 to wait the front train if the train’s sensor detects a train in it front in the safety threshold distance.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E088EF-9559-1FF0-DFAA-06C556598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857" y="809621"/>
            <a:ext cx="4114286" cy="305714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DD4261-A65C-DE81-47F1-AB87A860D9F5}"/>
              </a:ext>
            </a:extLst>
          </p:cNvPr>
          <p:cNvCxnSpPr>
            <a:cxnSpLocks/>
          </p:cNvCxnSpPr>
          <p:nvPr/>
        </p:nvCxnSpPr>
        <p:spPr>
          <a:xfrm flipH="1">
            <a:off x="4504136" y="1171575"/>
            <a:ext cx="379429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5CE139F-60B1-9102-6771-B945DE24C9EC}"/>
              </a:ext>
            </a:extLst>
          </p:cNvPr>
          <p:cNvSpPr txBox="1"/>
          <p:nvPr/>
        </p:nvSpPr>
        <p:spPr>
          <a:xfrm>
            <a:off x="8328198" y="848409"/>
            <a:ext cx="164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1: click config dropdown menu and select “load scenario”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F435BF-8698-C9B0-CFAB-0FA1FBD72E66}"/>
              </a:ext>
            </a:extLst>
          </p:cNvPr>
          <p:cNvCxnSpPr>
            <a:cxnSpLocks/>
          </p:cNvCxnSpPr>
          <p:nvPr/>
        </p:nvCxnSpPr>
        <p:spPr>
          <a:xfrm flipH="1">
            <a:off x="7294704" y="2338193"/>
            <a:ext cx="1033494" cy="3837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C2338C-EF8D-A162-E347-F0452CDD99F0}"/>
              </a:ext>
            </a:extLst>
          </p:cNvPr>
          <p:cNvSpPr txBox="1"/>
          <p:nvPr/>
        </p:nvSpPr>
        <p:spPr>
          <a:xfrm>
            <a:off x="8406236" y="1706291"/>
            <a:ext cx="1488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2:When the Scenario selection window pop-up,</a:t>
            </a:r>
          </a:p>
          <a:p>
            <a:r>
              <a:rPr lang="en-US" sz="1200" b="1" dirty="0"/>
              <a:t>Click the Scenario you want to load </a:t>
            </a:r>
            <a:endParaRPr lang="en-SG" sz="12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E0849A-80B4-1070-0AC4-BB7EF448A592}"/>
              </a:ext>
            </a:extLst>
          </p:cNvPr>
          <p:cNvCxnSpPr>
            <a:cxnSpLocks/>
          </p:cNvCxnSpPr>
          <p:nvPr/>
        </p:nvCxnSpPr>
        <p:spPr>
          <a:xfrm flipH="1">
            <a:off x="6910916" y="3558504"/>
            <a:ext cx="13875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3336306-03A6-E676-317A-B53B4721AF95}"/>
              </a:ext>
            </a:extLst>
          </p:cNvPr>
          <p:cNvSpPr txBox="1"/>
          <p:nvPr/>
        </p:nvSpPr>
        <p:spPr>
          <a:xfrm>
            <a:off x="8388585" y="3220433"/>
            <a:ext cx="148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3: Click “OK” to load to the real-world simulator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56169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23CB8242-88DF-D897-BEFD-5F82065E4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319" y="4204883"/>
            <a:ext cx="2495238" cy="2403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A83580-3C00-8153-960D-85948B88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85" y="1164903"/>
            <a:ext cx="2685215" cy="2769566"/>
          </a:xfrm>
          <a:prstGeom prst="rect">
            <a:avLst/>
          </a:prstGeom>
        </p:spPr>
      </p:pic>
      <p:pic>
        <p:nvPicPr>
          <p:cNvPr id="12" name="Picture 1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2DD5637-B5C2-5C9E-4E67-B18ABE7C78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t="11389" r="23941" b="14276"/>
          <a:stretch/>
        </p:blipFill>
        <p:spPr>
          <a:xfrm>
            <a:off x="3199296" y="4352142"/>
            <a:ext cx="4797778" cy="21110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82AD9AC-FA03-B6C6-0143-4479F45DD81F}"/>
              </a:ext>
            </a:extLst>
          </p:cNvPr>
          <p:cNvSpPr/>
          <p:nvPr/>
        </p:nvSpPr>
        <p:spPr>
          <a:xfrm>
            <a:off x="2489851" y="3278752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1D8D6-6F72-7375-61C5-830C8DFA02DF}"/>
              </a:ext>
            </a:extLst>
          </p:cNvPr>
          <p:cNvSpPr/>
          <p:nvPr/>
        </p:nvSpPr>
        <p:spPr>
          <a:xfrm>
            <a:off x="2489851" y="1882840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E03FD8-5062-AF9A-916D-24A44C72FB9F}"/>
              </a:ext>
            </a:extLst>
          </p:cNvPr>
          <p:cNvSpPr/>
          <p:nvPr/>
        </p:nvSpPr>
        <p:spPr>
          <a:xfrm>
            <a:off x="3302990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D89138-2529-C414-322C-4AE599895F6F}"/>
              </a:ext>
            </a:extLst>
          </p:cNvPr>
          <p:cNvSpPr/>
          <p:nvPr/>
        </p:nvSpPr>
        <p:spPr>
          <a:xfrm>
            <a:off x="3302990" y="590520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C80E58-831C-F385-CEC3-30391118B76F}"/>
              </a:ext>
            </a:extLst>
          </p:cNvPr>
          <p:cNvCxnSpPr>
            <a:cxnSpLocks/>
            <a:stCxn id="14" idx="1"/>
            <a:endCxn id="18" idx="0"/>
          </p:cNvCxnSpPr>
          <p:nvPr/>
        </p:nvCxnSpPr>
        <p:spPr>
          <a:xfrm rot="10800000" flipH="1" flipV="1">
            <a:off x="2489851" y="2012663"/>
            <a:ext cx="858468" cy="2983544"/>
          </a:xfrm>
          <a:prstGeom prst="bentConnector4">
            <a:avLst>
              <a:gd name="adj1" fmla="val -191343"/>
              <a:gd name="adj2" fmla="val 10209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2D368F-198E-DD4D-8CCA-E5BDA3347DB8}"/>
              </a:ext>
            </a:extLst>
          </p:cNvPr>
          <p:cNvCxnSpPr>
            <a:cxnSpLocks/>
            <a:stCxn id="13" idx="1"/>
            <a:endCxn id="19" idx="1"/>
          </p:cNvCxnSpPr>
          <p:nvPr/>
        </p:nvCxnSpPr>
        <p:spPr>
          <a:xfrm rot="10800000" flipH="1" flipV="1">
            <a:off x="2489850" y="3408575"/>
            <a:ext cx="813139" cy="2567326"/>
          </a:xfrm>
          <a:prstGeom prst="bentConnector3">
            <a:avLst>
              <a:gd name="adj1" fmla="val -2811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97A3667-F12B-AE0A-4A68-0C2893F12497}"/>
              </a:ext>
            </a:extLst>
          </p:cNvPr>
          <p:cNvSpPr/>
          <p:nvPr/>
        </p:nvSpPr>
        <p:spPr>
          <a:xfrm>
            <a:off x="3085312" y="2025811"/>
            <a:ext cx="217678" cy="6151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819E80-57BB-B27C-4BF9-9E1DE345CB78}"/>
              </a:ext>
            </a:extLst>
          </p:cNvPr>
          <p:cNvSpPr/>
          <p:nvPr/>
        </p:nvSpPr>
        <p:spPr>
          <a:xfrm>
            <a:off x="7906416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1AF81A5-6E0C-28BF-6E94-2D3CF014CFFD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16200000" flipH="1">
            <a:off x="4395337" y="1439798"/>
            <a:ext cx="2355223" cy="4757594"/>
          </a:xfrm>
          <a:prstGeom prst="bentConnector3">
            <a:avLst>
              <a:gd name="adj1" fmla="val 29587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3C1A5D-B133-1B60-2395-76DC567577C5}"/>
              </a:ext>
            </a:extLst>
          </p:cNvPr>
          <p:cNvCxnSpPr/>
          <p:nvPr/>
        </p:nvCxnSpPr>
        <p:spPr>
          <a:xfrm flipH="1">
            <a:off x="2773108" y="1458798"/>
            <a:ext cx="1583703" cy="589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84D934-C57D-44AD-3C13-8C629DC5BCC2}"/>
              </a:ext>
            </a:extLst>
          </p:cNvPr>
          <p:cNvSpPr txBox="1"/>
          <p:nvPr/>
        </p:nvSpPr>
        <p:spPr>
          <a:xfrm>
            <a:off x="4397204" y="1172579"/>
            <a:ext cx="1630533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 entrance block sensor</a:t>
            </a:r>
            <a:endParaRPr lang="en-SG" sz="14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443ADF-8C4D-FE2D-2CC3-A6E5901F2EAB}"/>
              </a:ext>
            </a:extLst>
          </p:cNvPr>
          <p:cNvCxnSpPr>
            <a:cxnSpLocks/>
          </p:cNvCxnSpPr>
          <p:nvPr/>
        </p:nvCxnSpPr>
        <p:spPr>
          <a:xfrm flipH="1" flipV="1">
            <a:off x="2750397" y="2565114"/>
            <a:ext cx="1646807" cy="425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DDB2C2-85F9-55F8-836F-300C4803D6B8}"/>
              </a:ext>
            </a:extLst>
          </p:cNvPr>
          <p:cNvSpPr txBox="1"/>
          <p:nvPr/>
        </p:nvSpPr>
        <p:spPr>
          <a:xfrm>
            <a:off x="4403001" y="2788662"/>
            <a:ext cx="136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Area</a:t>
            </a:r>
            <a:endParaRPr lang="en-SG" sz="14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9977FC-3F0E-14F3-20FD-A6DFCAE63E95}"/>
              </a:ext>
            </a:extLst>
          </p:cNvPr>
          <p:cNvCxnSpPr>
            <a:cxnSpLocks/>
          </p:cNvCxnSpPr>
          <p:nvPr/>
        </p:nvCxnSpPr>
        <p:spPr>
          <a:xfrm flipH="1" flipV="1">
            <a:off x="2777950" y="3428374"/>
            <a:ext cx="1716810" cy="351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2BB02A9-4A31-93A9-4A69-7195A765384C}"/>
              </a:ext>
            </a:extLst>
          </p:cNvPr>
          <p:cNvSpPr txBox="1"/>
          <p:nvPr/>
        </p:nvSpPr>
        <p:spPr>
          <a:xfrm>
            <a:off x="4545792" y="3618652"/>
            <a:ext cx="1628764" cy="523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entrance  release sensor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557B9B-3DD1-6311-F408-527B3E56B016}"/>
              </a:ext>
            </a:extLst>
          </p:cNvPr>
          <p:cNvSpPr txBox="1"/>
          <p:nvPr/>
        </p:nvSpPr>
        <p:spPr>
          <a:xfrm>
            <a:off x="3194151" y="6262297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T-flip-flop latching relay implemented by PLC ladder logic </a:t>
            </a:r>
            <a:endParaRPr lang="en-SG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06BFB2-0F21-86F6-0A56-A6D0F7712850}"/>
              </a:ext>
            </a:extLst>
          </p:cNvPr>
          <p:cNvCxnSpPr>
            <a:cxnSpLocks/>
          </p:cNvCxnSpPr>
          <p:nvPr/>
        </p:nvCxnSpPr>
        <p:spPr>
          <a:xfrm flipH="1">
            <a:off x="3322380" y="2103303"/>
            <a:ext cx="1914050" cy="2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89E920B-E65A-B987-FC89-29CCBE514CAF}"/>
              </a:ext>
            </a:extLst>
          </p:cNvPr>
          <p:cNvSpPr txBox="1"/>
          <p:nvPr/>
        </p:nvSpPr>
        <p:spPr>
          <a:xfrm>
            <a:off x="5255820" y="1926875"/>
            <a:ext cx="228527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entrance block signal </a:t>
            </a:r>
            <a:endParaRPr lang="en-SG" sz="1400" b="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8D31F8E-2FD1-A296-B22A-175FA286E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5319" y="922972"/>
            <a:ext cx="2495238" cy="2523809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D43B9C-47CD-5EDD-E485-5CC44EE01B1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027737" y="1434189"/>
            <a:ext cx="4289864" cy="578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F414778-B773-CAF4-4604-E7E3CB5F8EC4}"/>
              </a:ext>
            </a:extLst>
          </p:cNvPr>
          <p:cNvSpPr txBox="1"/>
          <p:nvPr/>
        </p:nvSpPr>
        <p:spPr>
          <a:xfrm>
            <a:off x="6620714" y="697954"/>
            <a:ext cx="2285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1: When a train is entering the junction and trigger the entrance block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641522-385D-2B04-3552-E4B793057250}"/>
              </a:ext>
            </a:extLst>
          </p:cNvPr>
          <p:cNvSpPr txBox="1"/>
          <p:nvPr/>
        </p:nvSpPr>
        <p:spPr>
          <a:xfrm>
            <a:off x="9015319" y="399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block when train pass through</a:t>
            </a:r>
            <a:endParaRPr lang="en-SG" sz="14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B451DA-F587-791D-68EA-B79A7D5B0C9D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7541099" y="2080764"/>
            <a:ext cx="3196031" cy="126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58AB6C-94D9-8D72-78CF-6971FDBCAE4A}"/>
              </a:ext>
            </a:extLst>
          </p:cNvPr>
          <p:cNvSpPr txBox="1"/>
          <p:nvPr/>
        </p:nvSpPr>
        <p:spPr>
          <a:xfrm>
            <a:off x="7521709" y="1837467"/>
            <a:ext cx="1690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2: Junction entrance block signal will turn on (red) to block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2D2A07-2007-A879-F555-9F6C6B1F6386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174556" y="3880262"/>
            <a:ext cx="4260916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BBAEB1-27E9-0F47-C643-A97402B7AA38}"/>
              </a:ext>
            </a:extLst>
          </p:cNvPr>
          <p:cNvSpPr txBox="1"/>
          <p:nvPr/>
        </p:nvSpPr>
        <p:spPr>
          <a:xfrm>
            <a:off x="8960656" y="3594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release when train leaving</a:t>
            </a:r>
            <a:endParaRPr lang="en-SG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83DE44-BAC2-E4A7-92C1-D7B3157907C9}"/>
              </a:ext>
            </a:extLst>
          </p:cNvPr>
          <p:cNvSpPr txBox="1"/>
          <p:nvPr/>
        </p:nvSpPr>
        <p:spPr>
          <a:xfrm>
            <a:off x="7541099" y="5220092"/>
            <a:ext cx="1474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3: When a train is leaving the junction and trigger the entrance release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C05D221-07A8-54B9-1AA1-EA1B33CC28D1}"/>
              </a:ext>
            </a:extLst>
          </p:cNvPr>
          <p:cNvCxnSpPr>
            <a:cxnSpLocks/>
          </p:cNvCxnSpPr>
          <p:nvPr/>
        </p:nvCxnSpPr>
        <p:spPr>
          <a:xfrm>
            <a:off x="6545497" y="2948095"/>
            <a:ext cx="4397284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62EFBBC-7E30-3FAA-2C3C-A91BF96D90B7}"/>
              </a:ext>
            </a:extLst>
          </p:cNvPr>
          <p:cNvCxnSpPr>
            <a:cxnSpLocks/>
          </p:cNvCxnSpPr>
          <p:nvPr/>
        </p:nvCxnSpPr>
        <p:spPr>
          <a:xfrm flipH="1">
            <a:off x="6545497" y="2227686"/>
            <a:ext cx="17935" cy="751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B6A6A70-4E68-0E26-F0FB-F72D0652C948}"/>
              </a:ext>
            </a:extLst>
          </p:cNvPr>
          <p:cNvSpPr txBox="1"/>
          <p:nvPr/>
        </p:nvSpPr>
        <p:spPr>
          <a:xfrm>
            <a:off x="5624809" y="2220322"/>
            <a:ext cx="1690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4: Junction entrance block signal will turn OFF (green) to allow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73C7348-1777-A0CE-3CAE-96EC6F83F2DC}"/>
              </a:ext>
            </a:extLst>
          </p:cNvPr>
          <p:cNvCxnSpPr>
            <a:cxnSpLocks/>
          </p:cNvCxnSpPr>
          <p:nvPr/>
        </p:nvCxnSpPr>
        <p:spPr>
          <a:xfrm>
            <a:off x="841036" y="623674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867D6CD-1EF2-798D-0E2C-7421A4F4C60A}"/>
              </a:ext>
            </a:extLst>
          </p:cNvPr>
          <p:cNvSpPr txBox="1"/>
          <p:nvPr/>
        </p:nvSpPr>
        <p:spPr>
          <a:xfrm>
            <a:off x="1366936" y="628404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53F0B5-9673-F5D1-BE3F-AA7B4753B05C}"/>
              </a:ext>
            </a:extLst>
          </p:cNvPr>
          <p:cNvSpPr txBox="1"/>
          <p:nvPr/>
        </p:nvSpPr>
        <p:spPr>
          <a:xfrm>
            <a:off x="654244" y="390839"/>
            <a:ext cx="504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Junction’s Senor-Signal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10360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14795-CF51-2912-FA2C-FD1E1C03183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28FDF3-8814-05C9-AD3A-79B27023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DBA11-519B-A6CF-321D-1B47DAEC11F2}"/>
              </a:ext>
            </a:extLst>
          </p:cNvPr>
          <p:cNvSpPr/>
          <p:nvPr/>
        </p:nvSpPr>
        <p:spPr>
          <a:xfrm>
            <a:off x="4678853" y="1670552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9A34B-CEB1-34C2-A822-E56232E51E80}"/>
              </a:ext>
            </a:extLst>
          </p:cNvPr>
          <p:cNvCxnSpPr>
            <a:cxnSpLocks/>
          </p:cNvCxnSpPr>
          <p:nvPr/>
        </p:nvCxnSpPr>
        <p:spPr>
          <a:xfrm>
            <a:off x="5227869" y="2017469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309F29-C506-F629-5860-D54BE230ED15}"/>
              </a:ext>
            </a:extLst>
          </p:cNvPr>
          <p:cNvSpPr/>
          <p:nvPr/>
        </p:nvSpPr>
        <p:spPr>
          <a:xfrm>
            <a:off x="4678853" y="2351239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B1C1-DDED-D425-4F21-2EE48D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2" y="1670552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DD6AF1-E376-270F-A435-8FFC9AA245DE}"/>
              </a:ext>
            </a:extLst>
          </p:cNvPr>
          <p:cNvCxnSpPr>
            <a:cxnSpLocks/>
          </p:cNvCxnSpPr>
          <p:nvPr/>
        </p:nvCxnSpPr>
        <p:spPr>
          <a:xfrm rot="5400000">
            <a:off x="6369903" y="19298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E229D-6210-7D2F-1E95-A46F7288437C}"/>
              </a:ext>
            </a:extLst>
          </p:cNvPr>
          <p:cNvSpPr txBox="1"/>
          <p:nvPr/>
        </p:nvSpPr>
        <p:spPr>
          <a:xfrm>
            <a:off x="6005308" y="1467859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E3F41-1A78-A4F1-EDCD-7443A94B7ED4}"/>
              </a:ext>
            </a:extLst>
          </p:cNvPr>
          <p:cNvSpPr/>
          <p:nvPr/>
        </p:nvSpPr>
        <p:spPr>
          <a:xfrm>
            <a:off x="2942251" y="3162680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connector (thread1)</a:t>
            </a:r>
            <a:endParaRPr lang="en-SG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2EDF3B-6D77-B6E5-9017-C61597421AB1}"/>
              </a:ext>
            </a:extLst>
          </p:cNvPr>
          <p:cNvSpPr/>
          <p:nvPr/>
        </p:nvSpPr>
        <p:spPr>
          <a:xfrm>
            <a:off x="5045619" y="31418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Logic calculator (thread2)</a:t>
            </a:r>
            <a:endParaRPr lang="en-SG" sz="12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8F02B7-C6E8-5FDF-BF95-9925F3A4D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73" y="2654182"/>
            <a:ext cx="324555" cy="3720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C8BE64-8480-8EB1-C1BF-AA2D25D919D6}"/>
              </a:ext>
            </a:extLst>
          </p:cNvPr>
          <p:cNvSpPr txBox="1"/>
          <p:nvPr/>
        </p:nvSpPr>
        <p:spPr>
          <a:xfrm>
            <a:off x="6643205" y="2694765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Ladder logic bank</a:t>
            </a:r>
            <a:endParaRPr lang="en-SG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80C89-F9FD-1814-3655-2B418409F7DB}"/>
              </a:ext>
            </a:extLst>
          </p:cNvPr>
          <p:cNvSpPr/>
          <p:nvPr/>
        </p:nvSpPr>
        <p:spPr>
          <a:xfrm>
            <a:off x="7319050" y="3137148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server (thread3)</a:t>
            </a:r>
            <a:endParaRPr lang="en-SG" sz="12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50C2F0-EF7B-6479-6AF8-8A56E9B5830E}"/>
              </a:ext>
            </a:extLst>
          </p:cNvPr>
          <p:cNvCxnSpPr>
            <a:cxnSpLocks/>
          </p:cNvCxnSpPr>
          <p:nvPr/>
        </p:nvCxnSpPr>
        <p:spPr>
          <a:xfrm>
            <a:off x="5559378" y="2698156"/>
            <a:ext cx="0" cy="43899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510EE-981F-0517-8B83-6C82D4DED314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738273" y="2524698"/>
            <a:ext cx="940580" cy="63798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9A20A9-A8AE-612F-B373-FFB64297BBB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6194574" y="2524698"/>
            <a:ext cx="1920498" cy="61245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58736B-A0EF-7E17-9854-18431EE2A1F0}"/>
              </a:ext>
            </a:extLst>
          </p:cNvPr>
          <p:cNvCxnSpPr>
            <a:stCxn id="14" idx="2"/>
          </p:cNvCxnSpPr>
          <p:nvPr/>
        </p:nvCxnSpPr>
        <p:spPr>
          <a:xfrm flipH="1">
            <a:off x="6442350" y="3026186"/>
            <a:ext cx="1" cy="11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F9D54-7971-12EE-B12C-495DA58D91E0}"/>
              </a:ext>
            </a:extLst>
          </p:cNvPr>
          <p:cNvSpPr/>
          <p:nvPr/>
        </p:nvSpPr>
        <p:spPr>
          <a:xfrm>
            <a:off x="3002243" y="4050439"/>
            <a:ext cx="1332362" cy="5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Communication loop </a:t>
            </a:r>
            <a:endParaRPr lang="en-SG" sz="12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64B045-1570-83A9-8D44-139AE4A9571D}"/>
              </a:ext>
            </a:extLst>
          </p:cNvPr>
          <p:cNvCxnSpPr>
            <a:cxnSpLocks/>
            <a:stCxn id="28" idx="2"/>
            <a:endCxn id="28" idx="1"/>
          </p:cNvCxnSpPr>
          <p:nvPr/>
        </p:nvCxnSpPr>
        <p:spPr>
          <a:xfrm rot="5400000" flipH="1">
            <a:off x="3187356" y="4161282"/>
            <a:ext cx="295955" cy="666181"/>
          </a:xfrm>
          <a:prstGeom prst="bentConnector4">
            <a:avLst>
              <a:gd name="adj1" fmla="val -77241"/>
              <a:gd name="adj2" fmla="val 134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8ECD3-3930-BDD0-2C81-0C81F19E9F8D}"/>
              </a:ext>
            </a:extLst>
          </p:cNvPr>
          <p:cNvCxnSpPr>
            <a:cxnSpLocks/>
          </p:cNvCxnSpPr>
          <p:nvPr/>
        </p:nvCxnSpPr>
        <p:spPr>
          <a:xfrm>
            <a:off x="3735835" y="362434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766E-0B94-06F2-6FC3-0F54D7DEB142}"/>
              </a:ext>
            </a:extLst>
          </p:cNvPr>
          <p:cNvSpPr/>
          <p:nvPr/>
        </p:nvSpPr>
        <p:spPr>
          <a:xfrm>
            <a:off x="5045619" y="40354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Register and coils state manager 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BB8E-7D67-371F-A625-5CDA5B3CD8F6}"/>
              </a:ext>
            </a:extLst>
          </p:cNvPr>
          <p:cNvCxnSpPr/>
          <p:nvPr/>
        </p:nvCxnSpPr>
        <p:spPr>
          <a:xfrm>
            <a:off x="4334604" y="4116427"/>
            <a:ext cx="7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F89C7-5CE2-2959-0A73-F2C1ECACD4AA}"/>
              </a:ext>
            </a:extLst>
          </p:cNvPr>
          <p:cNvSpPr txBox="1"/>
          <p:nvPr/>
        </p:nvSpPr>
        <p:spPr>
          <a:xfrm>
            <a:off x="4300535" y="3747095"/>
            <a:ext cx="98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input sensor 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F95157-112B-D9DA-335C-ACCA720A23CE}"/>
              </a:ext>
            </a:extLst>
          </p:cNvPr>
          <p:cNvCxnSpPr>
            <a:cxnSpLocks/>
          </p:cNvCxnSpPr>
          <p:nvPr/>
        </p:nvCxnSpPr>
        <p:spPr>
          <a:xfrm flipV="1">
            <a:off x="5446413" y="3624345"/>
            <a:ext cx="0" cy="39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0A9A6E-2D74-9DB6-ABF5-289A4EBECAE2}"/>
              </a:ext>
            </a:extLst>
          </p:cNvPr>
          <p:cNvSpPr txBox="1"/>
          <p:nvPr/>
        </p:nvSpPr>
        <p:spPr>
          <a:xfrm>
            <a:off x="5506835" y="3580867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state change  data</a:t>
            </a:r>
            <a:endParaRPr lang="en-SG" sz="9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C8113F-F52D-12CC-63F9-9F9455CCAE18}"/>
              </a:ext>
            </a:extLst>
          </p:cNvPr>
          <p:cNvCxnSpPr>
            <a:cxnSpLocks/>
          </p:cNvCxnSpPr>
          <p:nvPr/>
        </p:nvCxnSpPr>
        <p:spPr>
          <a:xfrm>
            <a:off x="6419531" y="3636623"/>
            <a:ext cx="0" cy="37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A938C7-7EC1-B20D-6E35-F4BE5099FB80}"/>
              </a:ext>
            </a:extLst>
          </p:cNvPr>
          <p:cNvSpPr txBox="1"/>
          <p:nvPr/>
        </p:nvSpPr>
        <p:spPr>
          <a:xfrm>
            <a:off x="6412942" y="3616841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state change  data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219BF-7C37-F1E6-9642-82730B06B58D}"/>
              </a:ext>
            </a:extLst>
          </p:cNvPr>
          <p:cNvCxnSpPr>
            <a:cxnSpLocks/>
          </p:cNvCxnSpPr>
          <p:nvPr/>
        </p:nvCxnSpPr>
        <p:spPr>
          <a:xfrm flipH="1">
            <a:off x="4331239" y="4350270"/>
            <a:ext cx="6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B3CA4-7BD4-F8E3-8CA4-1470C9E30A16}"/>
              </a:ext>
            </a:extLst>
          </p:cNvPr>
          <p:cNvSpPr txBox="1"/>
          <p:nvPr/>
        </p:nvSpPr>
        <p:spPr>
          <a:xfrm>
            <a:off x="4361402" y="4388433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output signal data</a:t>
            </a:r>
            <a:endParaRPr lang="en-SG" sz="9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1C18D7-BAC8-7367-63A9-4C54F4651C00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6637662" y="3624344"/>
            <a:ext cx="1158306" cy="641963"/>
          </a:xfrm>
          <a:prstGeom prst="bentConnector3">
            <a:avLst>
              <a:gd name="adj1" fmla="val -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B3AD2C-291D-91B4-D52A-C0DCD8A8CC75}"/>
              </a:ext>
            </a:extLst>
          </p:cNvPr>
          <p:cNvSpPr txBox="1"/>
          <p:nvPr/>
        </p:nvSpPr>
        <p:spPr>
          <a:xfrm>
            <a:off x="6770708" y="4078506"/>
            <a:ext cx="1096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Coils state</a:t>
            </a:r>
            <a:endParaRPr lang="en-SG" sz="9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DE55E36-C971-2F4E-A563-65B5307210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99284" y="3598813"/>
            <a:ext cx="1415788" cy="789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78BD8D-2322-1B66-DA7B-30021BB97727}"/>
              </a:ext>
            </a:extLst>
          </p:cNvPr>
          <p:cNvSpPr txBox="1"/>
          <p:nvPr/>
        </p:nvSpPr>
        <p:spPr>
          <a:xfrm>
            <a:off x="7154823" y="4358640"/>
            <a:ext cx="10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holing register state</a:t>
            </a:r>
            <a:endParaRPr lang="en-SG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C953E5-BA13-AAF7-F69A-7B3967CE4A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0261" y="3226333"/>
            <a:ext cx="230832" cy="796021"/>
          </a:xfrm>
          <a:prstGeom prst="bentConnector4">
            <a:avLst>
              <a:gd name="adj1" fmla="val -99033"/>
              <a:gd name="adj2" fmla="val 12871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BF2C5-6D11-A5E7-ADF9-E2A444D26387}"/>
              </a:ext>
            </a:extLst>
          </p:cNvPr>
          <p:cNvSpPr txBox="1"/>
          <p:nvPr/>
        </p:nvSpPr>
        <p:spPr>
          <a:xfrm>
            <a:off x="8186496" y="4008262"/>
            <a:ext cx="1533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Modbus request queue handling loop</a:t>
            </a:r>
            <a:endParaRPr lang="en-SG" sz="10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9794-69B7-F2D0-9DBE-DDFE92583F63}"/>
              </a:ext>
            </a:extLst>
          </p:cNvPr>
          <p:cNvCxnSpPr/>
          <p:nvPr/>
        </p:nvCxnSpPr>
        <p:spPr>
          <a:xfrm>
            <a:off x="2320419" y="1031917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58565E-C4DE-DCA2-0C9C-0AE02B1AF723}"/>
              </a:ext>
            </a:extLst>
          </p:cNvPr>
          <p:cNvSpPr txBox="1"/>
          <p:nvPr/>
        </p:nvSpPr>
        <p:spPr>
          <a:xfrm>
            <a:off x="1958354" y="724140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28D249-53F9-E4A3-52BE-3DABEE5B48D3}"/>
              </a:ext>
            </a:extLst>
          </p:cNvPr>
          <p:cNvCxnSpPr/>
          <p:nvPr/>
        </p:nvCxnSpPr>
        <p:spPr>
          <a:xfrm>
            <a:off x="9704156" y="1105259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3F48E3-38F2-0DCC-78E5-80B3DE159819}"/>
              </a:ext>
            </a:extLst>
          </p:cNvPr>
          <p:cNvSpPr txBox="1"/>
          <p:nvPr/>
        </p:nvSpPr>
        <p:spPr>
          <a:xfrm>
            <a:off x="9228064" y="76251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pic>
        <p:nvPicPr>
          <p:cNvPr id="79" name="Picture 78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4766133F-4A40-0E98-A1B1-C6A87230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" y="2654182"/>
            <a:ext cx="1884230" cy="1047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784799-4D08-E0CB-EF0C-4888E0129C0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1815210" y="3006888"/>
            <a:ext cx="492124" cy="188194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D050DB-643B-B7ED-1D19-17D028048F1E}"/>
              </a:ext>
            </a:extLst>
          </p:cNvPr>
          <p:cNvSpPr txBox="1"/>
          <p:nvPr/>
        </p:nvSpPr>
        <p:spPr>
          <a:xfrm>
            <a:off x="1308989" y="3923481"/>
            <a:ext cx="11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UDP data flow </a:t>
            </a:r>
            <a:endParaRPr lang="en-SG" sz="105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A6CD963-FA6A-298F-63BE-0D27084C4898}"/>
              </a:ext>
            </a:extLst>
          </p:cNvPr>
          <p:cNvCxnSpPr>
            <a:cxnSpLocks/>
            <a:stCxn id="17" idx="3"/>
            <a:endCxn id="89" idx="1"/>
          </p:cNvCxnSpPr>
          <p:nvPr/>
        </p:nvCxnSpPr>
        <p:spPr>
          <a:xfrm flipV="1">
            <a:off x="8911093" y="2879431"/>
            <a:ext cx="983770" cy="488550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88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EF9D394-929D-439C-24DC-BB5FC14BB3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63" y="2239272"/>
            <a:ext cx="2230876" cy="1280318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F3DDA03-445D-4AE4-9F1B-95DE34EAA424}"/>
              </a:ext>
            </a:extLst>
          </p:cNvPr>
          <p:cNvSpPr txBox="1"/>
          <p:nvPr/>
        </p:nvSpPr>
        <p:spPr>
          <a:xfrm>
            <a:off x="122601" y="2102340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196393-BC97-285A-BD22-FAF37F8EA91F}"/>
              </a:ext>
            </a:extLst>
          </p:cNvPr>
          <p:cNvSpPr txBox="1"/>
          <p:nvPr/>
        </p:nvSpPr>
        <p:spPr>
          <a:xfrm>
            <a:off x="10049649" y="3605571"/>
            <a:ext cx="204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Railway[Metro] System SCADA-HMI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65724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41658C-8A1E-A6B2-E9DC-595B5A9F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7" y="905191"/>
            <a:ext cx="2495238" cy="2523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BD60F-8A6C-1948-4A7E-33AAAEC51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885" y="398999"/>
            <a:ext cx="2076190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9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1717</Words>
  <Application>Microsoft Office PowerPoint</Application>
  <PresentationFormat>Widescreen</PresentationFormat>
  <Paragraphs>364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60</cp:revision>
  <dcterms:created xsi:type="dcterms:W3CDTF">2023-06-01T08:16:04Z</dcterms:created>
  <dcterms:modified xsi:type="dcterms:W3CDTF">2023-07-28T05:22:08Z</dcterms:modified>
</cp:coreProperties>
</file>