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F645-2CFC-2936-E3D7-31AE4C8FE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93D13-D966-5A95-A578-7C72B2D4E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A1DAD-E2D3-45A6-7E1D-1AF08FE0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79B37-EDCF-DE89-5F91-CEA66C46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6CA84-1B20-4E2B-82F5-3FA73040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040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E949-FBD7-6B03-C9DF-B68EF911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B58F3-4D2B-7D4E-6B2E-6B79E8F99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4AB4F-BA36-E7F7-514A-AB0870FF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4E1A5-B133-566B-2163-B633D309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853C7-07F0-6107-156B-6AAF6BED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177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45B53-06EF-E4AD-1362-CBC75253F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6F485-B8E5-1AE4-146D-D39517348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EA2CE-6B85-3085-8D9F-4516FBC6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D7AB3-0508-12F0-11FF-EDFA7791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02DC2-3825-BCF4-B319-1E3F78C0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675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B609-F788-F4F3-9913-980CD3AD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CD7C8-0ECA-853B-D061-A85E2BC5C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56A92-E308-D3B7-4EB4-09C416CE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E8A6-162C-5A8B-EF6B-3C087C65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255F3-B2E8-2FB8-54D7-86D57630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616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71E4-5A0E-0A72-3F69-AE77DFF7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1A34C-5598-818E-ACC6-7BC956BE7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5B964-66A8-2744-F7D1-EC0F99AF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73B46-9977-35E1-4078-5E262852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F862A-B47D-DF7F-F8F1-A29F846A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37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113A-508F-A6BF-4BFC-D55B68DF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7681-957B-172B-3DAE-1B461C684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B159E-E3E8-B447-412A-6B98344CE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B71E1-E4B7-4F01-9C24-5D3F50BD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FA38-EB19-D0B1-D52D-654490BC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C7AA8-DF9D-A36E-AC44-C4B1A825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805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FF1E-16CF-8975-2CAC-8F10A3CA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0023E-399F-CC99-D19F-EEC50FC31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4F461-244B-718A-164D-835BFAE94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B4386-965E-D09B-DF23-215948C2E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9FB53-4746-842F-0308-4C38110E0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474B0-AC9E-A45A-FDFB-D5406088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5ED82-E382-9FD6-9929-C23A22E9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3D64E-3A11-1A3C-10CB-BC602D55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451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BE11-4FCF-63E5-969F-C73C4709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60333-D7AD-BD68-BBFD-15F4E6F8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B2D92-FA4E-AB59-31D3-31078484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F9952-82B7-2E82-0D41-469981E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482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C8456-8236-24F1-F061-5D6E64BD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F78FF-5750-F4A3-3A4E-094200A0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C6D64-C553-6CC9-015D-B7A455CF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50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0830-FBA9-C779-142C-365C5647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FDB61-7271-F5DC-064C-5A989DC0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38696-B9BE-33F2-08B6-1D3A1CABA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C4436-C5C7-C8F2-DE66-91478698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44B5E-5D12-ABD5-1BA7-E4B8DB26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1C47E-B4AF-A83E-5652-7C571BC1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574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6D17-C6F3-87F1-2B1D-830275C0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AA782-DF16-E6EA-C930-86662A8B1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87E54-0BF0-00A6-8CB2-526BE7E3A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F47C9-3AFE-1F8E-3B03-25BB4B85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6F316-3791-D8E2-21EC-5126ACA0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719BF-EEBF-D7D3-4351-0D17BD92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813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A233C-E70B-9C3B-AB61-B6FFE50E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92F78-1628-01A6-62B9-D8E9FBC7D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14FAE-B0B9-A7D8-DE3A-176527612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A06AF-8DFA-4137-89EF-0EFE93628E77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6E57E-CC37-1303-7572-54D90C4C3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A2329-90C2-FCE8-F4BE-B3F61DFA4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788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98895378-C6F7-AA53-D5FB-3F02E3BB2B29}"/>
              </a:ext>
            </a:extLst>
          </p:cNvPr>
          <p:cNvSpPr/>
          <p:nvPr/>
        </p:nvSpPr>
        <p:spPr>
          <a:xfrm>
            <a:off x="3539777" y="2263923"/>
            <a:ext cx="831835" cy="6647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DD2FF-4443-AF08-741B-C340D83EB1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42539" y="695285"/>
            <a:ext cx="9410248" cy="5226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490D61-5CA5-7E1F-665F-B3ED589D389B}"/>
              </a:ext>
            </a:extLst>
          </p:cNvPr>
          <p:cNvSpPr txBox="1"/>
          <p:nvPr/>
        </p:nvSpPr>
        <p:spPr>
          <a:xfrm>
            <a:off x="0" y="0"/>
            <a:ext cx="904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Attack Scenario 1: False command injection attack via phishing email and Backdoor Trojan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FAAEF4-C08F-B1C2-335B-5091337BC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459" y="5760759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3717B8-2002-56B5-2A15-57AAA17CC989}"/>
              </a:ext>
            </a:extLst>
          </p:cNvPr>
          <p:cNvCxnSpPr>
            <a:cxnSpLocks/>
          </p:cNvCxnSpPr>
          <p:nvPr/>
        </p:nvCxnSpPr>
        <p:spPr>
          <a:xfrm flipH="1" flipV="1">
            <a:off x="2239213" y="5133860"/>
            <a:ext cx="4114" cy="6169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1D2E241-996E-E307-C4B7-317970363CD0}"/>
              </a:ext>
            </a:extLst>
          </p:cNvPr>
          <p:cNvSpPr/>
          <p:nvPr/>
        </p:nvSpPr>
        <p:spPr>
          <a:xfrm>
            <a:off x="2291935" y="531160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70A057-DC64-95D2-A69E-0E78C791B7CA}"/>
              </a:ext>
            </a:extLst>
          </p:cNvPr>
          <p:cNvCxnSpPr>
            <a:cxnSpLocks/>
          </p:cNvCxnSpPr>
          <p:nvPr/>
        </p:nvCxnSpPr>
        <p:spPr>
          <a:xfrm flipH="1">
            <a:off x="1068637" y="4526575"/>
            <a:ext cx="9337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FC9E9AF-F404-75E5-6A7C-482A6D1A9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075" y="4317768"/>
            <a:ext cx="339408" cy="25979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0F20D8-76E5-F382-84BB-DA8B2F87569E}"/>
              </a:ext>
            </a:extLst>
          </p:cNvPr>
          <p:cNvCxnSpPr>
            <a:cxnSpLocks/>
          </p:cNvCxnSpPr>
          <p:nvPr/>
        </p:nvCxnSpPr>
        <p:spPr>
          <a:xfrm flipV="1">
            <a:off x="2109376" y="4520523"/>
            <a:ext cx="0" cy="3084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00EE09-5CAC-C889-5341-5A4D0AC22045}"/>
              </a:ext>
            </a:extLst>
          </p:cNvPr>
          <p:cNvCxnSpPr>
            <a:cxnSpLocks/>
          </p:cNvCxnSpPr>
          <p:nvPr/>
        </p:nvCxnSpPr>
        <p:spPr>
          <a:xfrm flipV="1">
            <a:off x="1085714" y="4162320"/>
            <a:ext cx="0" cy="3142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E0AE3810-D6D5-229F-1978-7EFA90DE5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33" y="3814451"/>
            <a:ext cx="339408" cy="259794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68B08B-735F-251E-F67E-5509054434B2}"/>
              </a:ext>
            </a:extLst>
          </p:cNvPr>
          <p:cNvCxnSpPr>
            <a:cxnSpLocks/>
          </p:cNvCxnSpPr>
          <p:nvPr/>
        </p:nvCxnSpPr>
        <p:spPr>
          <a:xfrm flipV="1">
            <a:off x="1088218" y="3038686"/>
            <a:ext cx="0" cy="7757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007CB6-36BB-CB5F-FF4D-BC76F9BEF7EF}"/>
              </a:ext>
            </a:extLst>
          </p:cNvPr>
          <p:cNvCxnSpPr>
            <a:cxnSpLocks/>
          </p:cNvCxnSpPr>
          <p:nvPr/>
        </p:nvCxnSpPr>
        <p:spPr>
          <a:xfrm>
            <a:off x="1106465" y="3029881"/>
            <a:ext cx="52461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CEF826-EC33-8217-9153-0662AB42A404}"/>
              </a:ext>
            </a:extLst>
          </p:cNvPr>
          <p:cNvCxnSpPr>
            <a:cxnSpLocks/>
          </p:cNvCxnSpPr>
          <p:nvPr/>
        </p:nvCxnSpPr>
        <p:spPr>
          <a:xfrm flipV="1">
            <a:off x="1656260" y="2834640"/>
            <a:ext cx="0" cy="2489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2F0B5392-D783-709A-2814-ABB49C8D8286}"/>
              </a:ext>
            </a:extLst>
          </p:cNvPr>
          <p:cNvSpPr/>
          <p:nvPr/>
        </p:nvSpPr>
        <p:spPr>
          <a:xfrm>
            <a:off x="838775" y="306241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456D73-489E-8642-940B-575ACF094047}"/>
              </a:ext>
            </a:extLst>
          </p:cNvPr>
          <p:cNvCxnSpPr>
            <a:cxnSpLocks/>
          </p:cNvCxnSpPr>
          <p:nvPr/>
        </p:nvCxnSpPr>
        <p:spPr>
          <a:xfrm>
            <a:off x="1953836" y="2919058"/>
            <a:ext cx="0" cy="6801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4A47CF97-F21D-CA3B-25D2-C76698AED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083" y="2630908"/>
            <a:ext cx="339408" cy="263164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0B518829-E02A-812F-9DBC-CDA7F1D77EB5}"/>
              </a:ext>
            </a:extLst>
          </p:cNvPr>
          <p:cNvSpPr/>
          <p:nvPr/>
        </p:nvSpPr>
        <p:spPr>
          <a:xfrm>
            <a:off x="1723145" y="315679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7FEDC7-4666-54A3-92CA-E6B9F182FDBC}"/>
              </a:ext>
            </a:extLst>
          </p:cNvPr>
          <p:cNvCxnSpPr>
            <a:cxnSpLocks/>
          </p:cNvCxnSpPr>
          <p:nvPr/>
        </p:nvCxnSpPr>
        <p:spPr>
          <a:xfrm>
            <a:off x="2109376" y="2834639"/>
            <a:ext cx="182559" cy="2489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2211961-7244-375A-91EB-2D65E96E1C71}"/>
              </a:ext>
            </a:extLst>
          </p:cNvPr>
          <p:cNvCxnSpPr>
            <a:cxnSpLocks/>
          </p:cNvCxnSpPr>
          <p:nvPr/>
        </p:nvCxnSpPr>
        <p:spPr>
          <a:xfrm flipV="1">
            <a:off x="2309820" y="3029762"/>
            <a:ext cx="1228640" cy="228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E5EAB5-C51E-642D-442D-523E235C8621}"/>
              </a:ext>
            </a:extLst>
          </p:cNvPr>
          <p:cNvCxnSpPr>
            <a:cxnSpLocks/>
          </p:cNvCxnSpPr>
          <p:nvPr/>
        </p:nvCxnSpPr>
        <p:spPr>
          <a:xfrm flipV="1">
            <a:off x="3574538" y="2762490"/>
            <a:ext cx="147070" cy="2180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F85CB3E-45E0-6EBB-7B4F-4886CAA15FF8}"/>
              </a:ext>
            </a:extLst>
          </p:cNvPr>
          <p:cNvSpPr/>
          <p:nvPr/>
        </p:nvSpPr>
        <p:spPr>
          <a:xfrm>
            <a:off x="3263914" y="280568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23D36D-2138-9721-B893-024C20642C5C}"/>
              </a:ext>
            </a:extLst>
          </p:cNvPr>
          <p:cNvCxnSpPr>
            <a:cxnSpLocks/>
          </p:cNvCxnSpPr>
          <p:nvPr/>
        </p:nvCxnSpPr>
        <p:spPr>
          <a:xfrm flipH="1">
            <a:off x="3616232" y="2834639"/>
            <a:ext cx="336822" cy="10428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82738F16-78E1-6CC4-FA5B-583FE261D8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6063" y="3014531"/>
            <a:ext cx="288899" cy="29421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BBD8C9-E843-3219-53B5-12F846D6E212}"/>
              </a:ext>
            </a:extLst>
          </p:cNvPr>
          <p:cNvCxnSpPr>
            <a:cxnSpLocks/>
          </p:cNvCxnSpPr>
          <p:nvPr/>
        </p:nvCxnSpPr>
        <p:spPr>
          <a:xfrm flipH="1" flipV="1">
            <a:off x="4004056" y="2796429"/>
            <a:ext cx="189934" cy="1798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5C7DEF1-FC3D-E55D-139B-F090525B009C}"/>
              </a:ext>
            </a:extLst>
          </p:cNvPr>
          <p:cNvSpPr/>
          <p:nvPr/>
        </p:nvSpPr>
        <p:spPr>
          <a:xfrm>
            <a:off x="3846772" y="260099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08C4876-0C6A-D6CD-3873-143BF9B4DD69}"/>
              </a:ext>
            </a:extLst>
          </p:cNvPr>
          <p:cNvCxnSpPr>
            <a:cxnSpLocks/>
          </p:cNvCxnSpPr>
          <p:nvPr/>
        </p:nvCxnSpPr>
        <p:spPr>
          <a:xfrm>
            <a:off x="3955989" y="2871495"/>
            <a:ext cx="228285" cy="7277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0C88FD8-4325-D930-5BB1-6F0B05B74129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483966" y="5130204"/>
            <a:ext cx="5837074" cy="901913"/>
          </a:xfrm>
          <a:prstGeom prst="bentConnector3">
            <a:avLst>
              <a:gd name="adj1" fmla="val 10012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54E72A9-DDFD-4693-C45C-CA3B7972A7AF}"/>
              </a:ext>
            </a:extLst>
          </p:cNvPr>
          <p:cNvCxnSpPr>
            <a:cxnSpLocks/>
          </p:cNvCxnSpPr>
          <p:nvPr/>
        </p:nvCxnSpPr>
        <p:spPr>
          <a:xfrm flipH="1" flipV="1">
            <a:off x="4476438" y="2708058"/>
            <a:ext cx="379440" cy="3543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85FD3C21-9238-8B08-52B7-4890D3E588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3929" y="2446887"/>
            <a:ext cx="288900" cy="273113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04BC52F-7ED5-2806-B2A0-675F85738C5B}"/>
              </a:ext>
            </a:extLst>
          </p:cNvPr>
          <p:cNvCxnSpPr>
            <a:cxnSpLocks/>
          </p:cNvCxnSpPr>
          <p:nvPr/>
        </p:nvCxnSpPr>
        <p:spPr>
          <a:xfrm flipH="1">
            <a:off x="4861819" y="3062417"/>
            <a:ext cx="54982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CAC0F1B-A446-C297-5AC7-54ED7346A25A}"/>
              </a:ext>
            </a:extLst>
          </p:cNvPr>
          <p:cNvCxnSpPr>
            <a:cxnSpLocks/>
          </p:cNvCxnSpPr>
          <p:nvPr/>
        </p:nvCxnSpPr>
        <p:spPr>
          <a:xfrm flipH="1" flipV="1">
            <a:off x="5493943" y="3038686"/>
            <a:ext cx="17025" cy="15433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8DA308D-0E39-9516-E063-F1F2EEC6618E}"/>
              </a:ext>
            </a:extLst>
          </p:cNvPr>
          <p:cNvCxnSpPr>
            <a:cxnSpLocks/>
          </p:cNvCxnSpPr>
          <p:nvPr/>
        </p:nvCxnSpPr>
        <p:spPr>
          <a:xfrm flipH="1">
            <a:off x="5510968" y="4587304"/>
            <a:ext cx="33204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08B3C07-534C-E507-3E2B-51C1E866593C}"/>
              </a:ext>
            </a:extLst>
          </p:cNvPr>
          <p:cNvSpPr/>
          <p:nvPr/>
        </p:nvSpPr>
        <p:spPr>
          <a:xfrm>
            <a:off x="4182264" y="221616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9FDC00B-2AFE-A2FA-90C8-C7208CAF16C4}"/>
              </a:ext>
            </a:extLst>
          </p:cNvPr>
          <p:cNvSpPr/>
          <p:nvPr/>
        </p:nvSpPr>
        <p:spPr>
          <a:xfrm>
            <a:off x="4827457" y="268115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DC998B9-CC29-EA29-DA75-2486C5647DD8}"/>
              </a:ext>
            </a:extLst>
          </p:cNvPr>
          <p:cNvSpPr/>
          <p:nvPr/>
        </p:nvSpPr>
        <p:spPr>
          <a:xfrm>
            <a:off x="5312326" y="5760759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B341B71-BF71-03AC-46EA-CBDEF03996B5}"/>
              </a:ext>
            </a:extLst>
          </p:cNvPr>
          <p:cNvSpPr/>
          <p:nvPr/>
        </p:nvSpPr>
        <p:spPr>
          <a:xfrm>
            <a:off x="4743393" y="330874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6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D7BB73F-090F-B612-85E7-E5D73B5D33D6}"/>
              </a:ext>
            </a:extLst>
          </p:cNvPr>
          <p:cNvCxnSpPr>
            <a:cxnSpLocks/>
          </p:cNvCxnSpPr>
          <p:nvPr/>
        </p:nvCxnSpPr>
        <p:spPr>
          <a:xfrm>
            <a:off x="4382801" y="2779536"/>
            <a:ext cx="532788" cy="4795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2367CB-64CF-C24B-522E-74ACEC6D82EC}"/>
              </a:ext>
            </a:extLst>
          </p:cNvPr>
          <p:cNvCxnSpPr>
            <a:cxnSpLocks/>
          </p:cNvCxnSpPr>
          <p:nvPr/>
        </p:nvCxnSpPr>
        <p:spPr>
          <a:xfrm>
            <a:off x="4926778" y="3243112"/>
            <a:ext cx="376404" cy="23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E807A54-9EF2-5653-7710-51623497F760}"/>
              </a:ext>
            </a:extLst>
          </p:cNvPr>
          <p:cNvCxnSpPr>
            <a:cxnSpLocks/>
          </p:cNvCxnSpPr>
          <p:nvPr/>
        </p:nvCxnSpPr>
        <p:spPr>
          <a:xfrm>
            <a:off x="5338403" y="3262438"/>
            <a:ext cx="17025" cy="14073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B87F4CF-30FD-0D2B-F54B-DA1B3CE44F6C}"/>
              </a:ext>
            </a:extLst>
          </p:cNvPr>
          <p:cNvCxnSpPr>
            <a:cxnSpLocks/>
          </p:cNvCxnSpPr>
          <p:nvPr/>
        </p:nvCxnSpPr>
        <p:spPr>
          <a:xfrm flipV="1">
            <a:off x="5346915" y="4768290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01A342D9-3322-94EA-FF4D-DB0B465319E5}"/>
              </a:ext>
            </a:extLst>
          </p:cNvPr>
          <p:cNvSpPr/>
          <p:nvPr/>
        </p:nvSpPr>
        <p:spPr>
          <a:xfrm>
            <a:off x="5427067" y="479690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6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50B00F88-CAAF-AA98-61AD-1459D6A259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6695" y="3624190"/>
            <a:ext cx="407020" cy="392103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B457FB3E-7777-5DC0-5597-16979283EB8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8903" b="15079"/>
          <a:stretch/>
        </p:blipFill>
        <p:spPr>
          <a:xfrm>
            <a:off x="7348070" y="6123664"/>
            <a:ext cx="2685714" cy="682887"/>
          </a:xfrm>
          <a:prstGeom prst="rect">
            <a:avLst/>
          </a:prstGeom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A80DB75-9F91-C0B0-98A2-A24DF974D840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8690927" y="5311605"/>
            <a:ext cx="0" cy="812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5873F1A2-E7DC-21DD-112C-933DB1A33AEF}"/>
              </a:ext>
            </a:extLst>
          </p:cNvPr>
          <p:cNvSpPr/>
          <p:nvPr/>
        </p:nvSpPr>
        <p:spPr>
          <a:xfrm>
            <a:off x="8781145" y="564374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7B2B053-CD71-FC38-6F40-79C93EE23936}"/>
              </a:ext>
            </a:extLst>
          </p:cNvPr>
          <p:cNvSpPr/>
          <p:nvPr/>
        </p:nvSpPr>
        <p:spPr>
          <a:xfrm>
            <a:off x="2172108" y="267466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E2797FB-48E8-987E-29CB-F196A44D5446}"/>
              </a:ext>
            </a:extLst>
          </p:cNvPr>
          <p:cNvSpPr/>
          <p:nvPr/>
        </p:nvSpPr>
        <p:spPr>
          <a:xfrm>
            <a:off x="3908088" y="333296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82AF075-2024-5E53-AC7A-52611A0F66C7}"/>
              </a:ext>
            </a:extLst>
          </p:cNvPr>
          <p:cNvSpPr/>
          <p:nvPr/>
        </p:nvSpPr>
        <p:spPr>
          <a:xfrm>
            <a:off x="689930" y="3573054"/>
            <a:ext cx="628927" cy="6983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CA97B65-9AB1-C875-A82C-AAE8D3FE811B}"/>
              </a:ext>
            </a:extLst>
          </p:cNvPr>
          <p:cNvSpPr/>
          <p:nvPr/>
        </p:nvSpPr>
        <p:spPr>
          <a:xfrm>
            <a:off x="1781516" y="3550796"/>
            <a:ext cx="628927" cy="6983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4D73513-1764-2A9C-DACB-E65ABAFAC3A4}"/>
              </a:ext>
            </a:extLst>
          </p:cNvPr>
          <p:cNvSpPr/>
          <p:nvPr/>
        </p:nvSpPr>
        <p:spPr>
          <a:xfrm>
            <a:off x="1521765" y="2367428"/>
            <a:ext cx="628927" cy="54253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E8E3C44-0703-BAAA-BCDF-129E4D01C24F}"/>
              </a:ext>
            </a:extLst>
          </p:cNvPr>
          <p:cNvSpPr/>
          <p:nvPr/>
        </p:nvSpPr>
        <p:spPr>
          <a:xfrm>
            <a:off x="4099024" y="3606235"/>
            <a:ext cx="627344" cy="69513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C803C90-2918-0222-C7B5-AC9C0869D9CC}"/>
              </a:ext>
            </a:extLst>
          </p:cNvPr>
          <p:cNvSpPr/>
          <p:nvPr/>
        </p:nvSpPr>
        <p:spPr>
          <a:xfrm>
            <a:off x="5782328" y="4381674"/>
            <a:ext cx="528031" cy="54246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69A77EE-5657-9BAE-881E-AFE6620A41E6}"/>
              </a:ext>
            </a:extLst>
          </p:cNvPr>
          <p:cNvSpPr txBox="1"/>
          <p:nvPr/>
        </p:nvSpPr>
        <p:spPr>
          <a:xfrm>
            <a:off x="1851697" y="6302892"/>
            <a:ext cx="800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Attacker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33EBF00-A191-6D6D-7870-258EE4E31B0D}"/>
              </a:ext>
            </a:extLst>
          </p:cNvPr>
          <p:cNvSpPr txBox="1"/>
          <p:nvPr/>
        </p:nvSpPr>
        <p:spPr>
          <a:xfrm>
            <a:off x="8938513" y="5690408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Trains collision accident happens </a:t>
            </a: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A064D14C-3922-05D0-691E-B2D553A54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6429" y="1672104"/>
            <a:ext cx="339408" cy="259794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3202684F-3CE4-BA0A-235F-EF15A8A07847}"/>
              </a:ext>
            </a:extLst>
          </p:cNvPr>
          <p:cNvSpPr txBox="1"/>
          <p:nvPr/>
        </p:nvSpPr>
        <p:spPr>
          <a:xfrm>
            <a:off x="10655837" y="1620752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Phishing email</a:t>
            </a: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071C6B9C-4DC5-7764-6072-0206D70C2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6429" y="2143098"/>
            <a:ext cx="339408" cy="263164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A4915377-7EBE-5E56-D089-E65A336C21E7}"/>
              </a:ext>
            </a:extLst>
          </p:cNvPr>
          <p:cNvSpPr txBox="1"/>
          <p:nvPr/>
        </p:nvSpPr>
        <p:spPr>
          <a:xfrm>
            <a:off x="10671853" y="2129263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Back door trojan </a:t>
            </a: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E9B2F2AD-48C0-0528-82A6-E8CC71232C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1683" y="2625933"/>
            <a:ext cx="288900" cy="27311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DAC7D6BF-414B-C11F-E341-5A8025454A95}"/>
              </a:ext>
            </a:extLst>
          </p:cNvPr>
          <p:cNvSpPr txBox="1"/>
          <p:nvPr/>
        </p:nvSpPr>
        <p:spPr>
          <a:xfrm>
            <a:off x="10722021" y="2608238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Malware</a:t>
            </a: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22EB1887-C399-D64B-CC99-043F7B00C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4016" y="3145815"/>
            <a:ext cx="288899" cy="29421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F2F5B4F8-686B-C4D6-13D9-D86B0FA33D38}"/>
              </a:ext>
            </a:extLst>
          </p:cNvPr>
          <p:cNvSpPr txBox="1"/>
          <p:nvPr/>
        </p:nvSpPr>
        <p:spPr>
          <a:xfrm>
            <a:off x="10737073" y="3093008"/>
            <a:ext cx="124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Network traffic p-cap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7BEF974-85D5-D10F-BEEB-36592A612D6C}"/>
              </a:ext>
            </a:extLst>
          </p:cNvPr>
          <p:cNvSpPr/>
          <p:nvPr/>
        </p:nvSpPr>
        <p:spPr>
          <a:xfrm>
            <a:off x="10340611" y="4924134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E83F909D-AC00-D6D6-1199-1A0DE130CD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0870" y="4227627"/>
            <a:ext cx="417996" cy="292597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FDB6ABED-6AB3-B997-9477-39791E42A4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1683" y="3681172"/>
            <a:ext cx="363979" cy="350639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B7F863E9-3A0F-5396-EDDD-C168B6891246}"/>
              </a:ext>
            </a:extLst>
          </p:cNvPr>
          <p:cNvSpPr txBox="1"/>
          <p:nvPr/>
        </p:nvSpPr>
        <p:spPr>
          <a:xfrm>
            <a:off x="10705662" y="3596861"/>
            <a:ext cx="1486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Critical document and internal manual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9DCF8857-DEEB-E9E0-C521-C58416FFB0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22143" y="4317768"/>
            <a:ext cx="417996" cy="292597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A501DCE3-49F2-209F-9A46-FC7CB8EE387D}"/>
              </a:ext>
            </a:extLst>
          </p:cNvPr>
          <p:cNvSpPr txBox="1"/>
          <p:nvPr/>
        </p:nvSpPr>
        <p:spPr>
          <a:xfrm>
            <a:off x="10759873" y="4216832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Harmful Modbus command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0A5AC47-3388-3F43-549D-6C388DC36F62}"/>
              </a:ext>
            </a:extLst>
          </p:cNvPr>
          <p:cNvSpPr txBox="1"/>
          <p:nvPr/>
        </p:nvSpPr>
        <p:spPr>
          <a:xfrm>
            <a:off x="10705662" y="4915531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nodes </a:t>
            </a:r>
          </a:p>
        </p:txBody>
      </p:sp>
    </p:spTree>
    <p:extLst>
      <p:ext uri="{BB962C8B-B14F-4D97-AF65-F5344CB8AC3E}">
        <p14:creationId xmlns:p14="http://schemas.microsoft.com/office/powerpoint/2010/main" val="261398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81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51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6</cp:revision>
  <dcterms:created xsi:type="dcterms:W3CDTF">2023-08-07T07:22:34Z</dcterms:created>
  <dcterms:modified xsi:type="dcterms:W3CDTF">2023-08-07T09:58:04Z</dcterms:modified>
</cp:coreProperties>
</file>