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63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26/7/2023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538688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27048" y="6035269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863422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1015468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3320249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2348212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4124758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68864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Station’s Senor-Signal </a:t>
            </a:r>
            <a:r>
              <a:rPr lang="en-US" b="1" dirty="0"/>
              <a:t>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41673" y="4237630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36" y="4065096"/>
            <a:ext cx="327214" cy="318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8CB88704-3F40-506B-68C8-74A83386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1087160"/>
            <a:ext cx="3998208" cy="2222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10.0.10.13.10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999164" y="804961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EB3E525-71BF-EFA6-C4A5-D241BE25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031" y="878422"/>
            <a:ext cx="2695885" cy="16246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4A32AE-E483-6B5E-7E4D-09AB976DA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566" y="847267"/>
            <a:ext cx="2695885" cy="162463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735696D-2B8B-BDDD-A206-F266411C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094" y="4393723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3" y="4817567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1800" y="491077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set logic [under progress]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4187420" y="916274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135876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849791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41017" y="1604777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4048046" y="403406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4109207" y="126755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4104258" y="199608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5105031" y="1760132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5094146" y="1088888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04" y="861792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3884600" y="2499924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B8823A-FA5A-1E88-8FC2-3C26AB5B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5" y="916274"/>
            <a:ext cx="3210536" cy="28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1308</Words>
  <Application>Microsoft Office PowerPoint</Application>
  <PresentationFormat>Widescreen</PresentationFormat>
  <Paragraphs>299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39</cp:revision>
  <dcterms:created xsi:type="dcterms:W3CDTF">2023-06-01T08:16:04Z</dcterms:created>
  <dcterms:modified xsi:type="dcterms:W3CDTF">2023-07-26T06:12:58Z</dcterms:modified>
</cp:coreProperties>
</file>