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321800" y="491077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set logic [under progress]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4187420" y="916274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6" y="1135876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6" y="1849791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741017" y="1604777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4048046" y="403406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4109207" y="126755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4104258" y="199608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5105031" y="1760132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5094146" y="1088888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04" y="861792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3884600" y="2499924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B8823A-FA5A-1E88-8FC2-3C26AB5B4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55" y="916274"/>
            <a:ext cx="3210536" cy="28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41673" y="4237630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136" y="4065096"/>
            <a:ext cx="327214" cy="3186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8CB88704-3F40-506B-68C8-74A83386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0" y="1087160"/>
            <a:ext cx="3998208" cy="22229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10.0.10.13.10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999164" y="804961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EB3E525-71BF-EFA6-C4A5-D241BE258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031" y="878422"/>
            <a:ext cx="2695885" cy="162463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D4A32AE-E483-6B5E-7E4D-09AB976DA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566" y="847267"/>
            <a:ext cx="2695885" cy="162463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4735696D-2B8B-BDDD-A206-F266411C1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3094" y="4393723"/>
            <a:ext cx="1550062" cy="1078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5" name="Picture 4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222D6FD-9EB3-6B14-46AE-7A2BCE74A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" y="619859"/>
            <a:ext cx="5360064" cy="29801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6" name="Picture 75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0B181F-2B32-8A97-E630-7F0901E49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18" y="788870"/>
            <a:ext cx="4603743" cy="264212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091512" y="2330853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53" y="4817567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957</Words>
  <Application>Microsoft Office PowerPoint</Application>
  <PresentationFormat>Widescreen</PresentationFormat>
  <Paragraphs>254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30</cp:revision>
  <dcterms:created xsi:type="dcterms:W3CDTF">2023-06-01T08:16:04Z</dcterms:created>
  <dcterms:modified xsi:type="dcterms:W3CDTF">2023-07-25T09:55:50Z</dcterms:modified>
</cp:coreProperties>
</file>