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81" r:id="rId24"/>
    <p:sldId id="282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00" d="100"/>
          <a:sy n="100" d="100"/>
        </p:scale>
        <p:origin x="16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2537</Words>
  <Application>Microsoft Office PowerPoint</Application>
  <PresentationFormat>Widescreen</PresentationFormat>
  <Paragraphs>499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90</cp:revision>
  <dcterms:created xsi:type="dcterms:W3CDTF">2023-06-01T08:16:04Z</dcterms:created>
  <dcterms:modified xsi:type="dcterms:W3CDTF">2023-10-07T15:17:20Z</dcterms:modified>
</cp:coreProperties>
</file>