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511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9</cp:revision>
  <dcterms:created xsi:type="dcterms:W3CDTF">2023-08-07T07:22:34Z</dcterms:created>
  <dcterms:modified xsi:type="dcterms:W3CDTF">2024-01-09T09:44:44Z</dcterms:modified>
</cp:coreProperties>
</file>