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4" r:id="rId5"/>
    <p:sldId id="266" r:id="rId6"/>
    <p:sldId id="265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3" r:id="rId21"/>
    <p:sldId id="259" r:id="rId22"/>
    <p:sldId id="280" r:id="rId23"/>
    <p:sldId id="260" r:id="rId24"/>
    <p:sldId id="261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6" autoAdjust="0"/>
  </p:normalViewPr>
  <p:slideViewPr>
    <p:cSldViewPr snapToGrid="0">
      <p:cViewPr>
        <p:scale>
          <a:sx n="100" d="100"/>
          <a:sy n="100" d="100"/>
        </p:scale>
        <p:origin x="9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0970-3005-464C-B0F1-2C170134C482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35C3-D1D1-4287-8520-E4130C4A71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45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0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9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14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0.png"/><Relationship Id="rId5" Type="http://schemas.openxmlformats.org/officeDocument/2006/relationships/image" Target="../media/image30.png"/><Relationship Id="rId10" Type="http://schemas.openxmlformats.org/officeDocument/2006/relationships/image" Target="../media/image49.png"/><Relationship Id="rId4" Type="http://schemas.openxmlformats.org/officeDocument/2006/relationships/image" Target="../media/image26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11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A28FB4-C69C-28C8-6F6D-871B07DD0014}"/>
              </a:ext>
            </a:extLst>
          </p:cNvPr>
          <p:cNvSpPr/>
          <p:nvPr/>
        </p:nvSpPr>
        <p:spPr>
          <a:xfrm>
            <a:off x="2569465" y="1300738"/>
            <a:ext cx="3018790" cy="224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6612890" y="3614166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431903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393122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7510363" y="3898940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7510363" y="42544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7DB1-B956-6F07-5F6B-06D4F6E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71" y="1432773"/>
            <a:ext cx="868658" cy="4909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7FBD-6C8A-09C4-781A-E60B5826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89" y="2106771"/>
            <a:ext cx="893040" cy="4686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A8BBA-4227-C786-41C9-2990E8AF0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67" r="22053"/>
          <a:stretch/>
        </p:blipFill>
        <p:spPr>
          <a:xfrm>
            <a:off x="3145224" y="2779498"/>
            <a:ext cx="452005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A647-57F8-53D0-70DD-3F16D9E5B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2" r="19960"/>
          <a:stretch/>
        </p:blipFill>
        <p:spPr>
          <a:xfrm>
            <a:off x="2728571" y="2779498"/>
            <a:ext cx="416653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445A6-233B-2A14-D532-07136E095AA6}"/>
              </a:ext>
            </a:extLst>
          </p:cNvPr>
          <p:cNvSpPr txBox="1"/>
          <p:nvPr/>
        </p:nvSpPr>
        <p:spPr>
          <a:xfrm>
            <a:off x="3756335" y="1493597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976BB-56CD-3D39-306E-F049C5EC9FEF}"/>
              </a:ext>
            </a:extLst>
          </p:cNvPr>
          <p:cNvSpPr txBox="1"/>
          <p:nvPr/>
        </p:nvSpPr>
        <p:spPr>
          <a:xfrm>
            <a:off x="3756334" y="2147973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2B1A-90A2-88AE-9A0B-229047ECE4E0}"/>
              </a:ext>
            </a:extLst>
          </p:cNvPr>
          <p:cNvSpPr txBox="1"/>
          <p:nvPr/>
        </p:nvSpPr>
        <p:spPr>
          <a:xfrm>
            <a:off x="3598209" y="2664043"/>
            <a:ext cx="20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Railway Cross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Green: Pass [off]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Red: Block [on]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5B0FE2A8-4234-BA54-9722-7015DAE0C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55" y="1189889"/>
            <a:ext cx="1761905" cy="809524"/>
          </a:xfrm>
          <a:prstGeom prst="rect">
            <a:avLst/>
          </a:prstGeom>
        </p:spPr>
      </p:pic>
      <p:pic>
        <p:nvPicPr>
          <p:cNvPr id="9" name="Picture 8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999B2DEE-D8D3-7D74-6115-26A98498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6" y="1750306"/>
            <a:ext cx="2597007" cy="1497098"/>
          </a:xfrm>
          <a:prstGeom prst="rect">
            <a:avLst/>
          </a:prstGeom>
        </p:spPr>
      </p:pic>
      <p:pic>
        <p:nvPicPr>
          <p:cNvPr id="11" name="Picture 10" descr="A blue and green line with a circle and text&#10;&#10;Description automatically generated">
            <a:extLst>
              <a:ext uri="{FF2B5EF4-FFF2-40B4-BE49-F238E27FC236}">
                <a16:creationId xmlns:a16="http://schemas.microsoft.com/office/drawing/2014/main" id="{EB75591F-7306-693B-67EA-039DD6B811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2" b="13419"/>
          <a:stretch/>
        </p:blipFill>
        <p:spPr>
          <a:xfrm>
            <a:off x="8108002" y="5509563"/>
            <a:ext cx="1742857" cy="563323"/>
          </a:xfrm>
          <a:prstGeom prst="rect">
            <a:avLst/>
          </a:prstGeom>
        </p:spPr>
      </p:pic>
      <p:pic>
        <p:nvPicPr>
          <p:cNvPr id="12" name="Picture 11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5C6AD0B3-2ED6-B908-6439-4E11E89495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30"/>
          <a:stretch/>
        </p:blipFill>
        <p:spPr>
          <a:xfrm>
            <a:off x="2148572" y="4133190"/>
            <a:ext cx="3073878" cy="14604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EDBE6E-2D42-149B-8B74-6752FF9286AC}"/>
              </a:ext>
            </a:extLst>
          </p:cNvPr>
          <p:cNvSpPr/>
          <p:nvPr/>
        </p:nvSpPr>
        <p:spPr>
          <a:xfrm>
            <a:off x="2398017" y="4629761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43FE5-0754-AFFC-D46F-221D044C91CA}"/>
              </a:ext>
            </a:extLst>
          </p:cNvPr>
          <p:cNvSpPr/>
          <p:nvPr/>
        </p:nvSpPr>
        <p:spPr>
          <a:xfrm>
            <a:off x="2596025" y="243694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800A0F6-6161-DD4F-136B-5305D8751A2B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>
            <a:off x="1685747" y="3652481"/>
            <a:ext cx="1760251" cy="335710"/>
          </a:xfrm>
          <a:prstGeom prst="bentConnector4">
            <a:avLst>
              <a:gd name="adj1" fmla="val 47992"/>
              <a:gd name="adj2" fmla="val 29726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C1C5DC1-5ACB-A8F6-AE25-E4BA26E74751}"/>
              </a:ext>
            </a:extLst>
          </p:cNvPr>
          <p:cNvSpPr/>
          <p:nvPr/>
        </p:nvSpPr>
        <p:spPr>
          <a:xfrm>
            <a:off x="1980715" y="2409229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5FFE567-69B3-78E7-0FF3-247728CACA72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16200000" flipH="1">
            <a:off x="2715860" y="1841939"/>
            <a:ext cx="1939299" cy="3073879"/>
          </a:xfrm>
          <a:prstGeom prst="bentConnector3">
            <a:avLst>
              <a:gd name="adj1" fmla="val -1178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1347F84-D8CD-1E10-C8FD-195426F8F1C5}"/>
              </a:ext>
            </a:extLst>
          </p:cNvPr>
          <p:cNvSpPr/>
          <p:nvPr/>
        </p:nvSpPr>
        <p:spPr>
          <a:xfrm>
            <a:off x="5177121" y="4348528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C03139-9BF4-1ED4-2E04-5ED69E296D2B}"/>
              </a:ext>
            </a:extLst>
          </p:cNvPr>
          <p:cNvSpPr/>
          <p:nvPr/>
        </p:nvSpPr>
        <p:spPr>
          <a:xfrm>
            <a:off x="3117447" y="245449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32FE31-18D0-AED4-8757-1F5D5E34B17F}"/>
              </a:ext>
            </a:extLst>
          </p:cNvPr>
          <p:cNvSpPr/>
          <p:nvPr/>
        </p:nvSpPr>
        <p:spPr>
          <a:xfrm>
            <a:off x="4895888" y="500745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4BE449-F8E2-C9C3-F4B3-8CCD2862619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3088416" y="3154648"/>
            <a:ext cx="2049689" cy="165591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61CEBB-2EAD-69E2-C868-932723A7FC8A}"/>
              </a:ext>
            </a:extLst>
          </p:cNvPr>
          <p:cNvSpPr txBox="1"/>
          <p:nvPr/>
        </p:nvSpPr>
        <p:spPr>
          <a:xfrm>
            <a:off x="1051125" y="5750163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 trigger latching relay implemented by PLC ladder logic </a:t>
            </a:r>
            <a:endParaRPr lang="en-SG" sz="14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383AC6-6E69-F1E8-5EE5-BF2BEE697984}"/>
              </a:ext>
            </a:extLst>
          </p:cNvPr>
          <p:cNvCxnSpPr>
            <a:cxnSpLocks/>
            <a:stCxn id="33" idx="1"/>
            <a:endCxn id="14" idx="0"/>
          </p:cNvCxnSpPr>
          <p:nvPr/>
        </p:nvCxnSpPr>
        <p:spPr>
          <a:xfrm flipH="1">
            <a:off x="2763881" y="1466719"/>
            <a:ext cx="3033094" cy="970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9DB510-6D0C-F44B-7B7B-07ACFF7BEA5C}"/>
              </a:ext>
            </a:extLst>
          </p:cNvPr>
          <p:cNvSpPr txBox="1"/>
          <p:nvPr/>
        </p:nvSpPr>
        <p:spPr>
          <a:xfrm>
            <a:off x="5796975" y="1205109"/>
            <a:ext cx="140510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docking sensor</a:t>
            </a:r>
            <a:endParaRPr lang="en-SG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375A0-A456-0F30-7694-2F5AFE4D0DAB}"/>
              </a:ext>
            </a:extLst>
          </p:cNvPr>
          <p:cNvCxnSpPr>
            <a:cxnSpLocks/>
          </p:cNvCxnSpPr>
          <p:nvPr/>
        </p:nvCxnSpPr>
        <p:spPr>
          <a:xfrm flipH="1" flipV="1">
            <a:off x="3453158" y="2688578"/>
            <a:ext cx="2343817" cy="586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2D102B-7EA7-CFFA-C90F-03F9C2001727}"/>
              </a:ext>
            </a:extLst>
          </p:cNvPr>
          <p:cNvSpPr txBox="1"/>
          <p:nvPr/>
        </p:nvSpPr>
        <p:spPr>
          <a:xfrm>
            <a:off x="5825256" y="3013890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exit station block signal light</a:t>
            </a:r>
            <a:endParaRPr lang="en-SG" sz="14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CC934B-7AD4-A4A7-20DE-FBF26AE9D97E}"/>
              </a:ext>
            </a:extLst>
          </p:cNvPr>
          <p:cNvCxnSpPr>
            <a:cxnSpLocks/>
          </p:cNvCxnSpPr>
          <p:nvPr/>
        </p:nvCxnSpPr>
        <p:spPr>
          <a:xfrm flipH="1" flipV="1">
            <a:off x="2316426" y="2953944"/>
            <a:ext cx="3508830" cy="1277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41A978F-4437-BE7C-20B0-F07575F60F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955" b="10505"/>
          <a:stretch/>
        </p:blipFill>
        <p:spPr>
          <a:xfrm>
            <a:off x="8108000" y="4514623"/>
            <a:ext cx="1761905" cy="69368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86A3D6B-880E-7B88-0013-C1DE9E2CD1D5}"/>
              </a:ext>
            </a:extLst>
          </p:cNvPr>
          <p:cNvSpPr txBox="1"/>
          <p:nvPr/>
        </p:nvSpPr>
        <p:spPr>
          <a:xfrm>
            <a:off x="8010749" y="66666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Train enter the station and trigger the docking sensor: </a:t>
            </a:r>
            <a:endParaRPr lang="en-SG" sz="1400" b="1" dirty="0"/>
          </a:p>
        </p:txBody>
      </p:sp>
      <p:pic>
        <p:nvPicPr>
          <p:cNvPr id="46" name="Picture 45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AF06974A-1C05-6793-98BD-B1877EF37A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2"/>
          <a:stretch/>
        </p:blipFill>
        <p:spPr>
          <a:xfrm>
            <a:off x="8088954" y="2971450"/>
            <a:ext cx="1761905" cy="8129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6244CE-97AD-B338-A549-18C90F896971}"/>
              </a:ext>
            </a:extLst>
          </p:cNvPr>
          <p:cNvSpPr txBox="1"/>
          <p:nvPr/>
        </p:nvSpPr>
        <p:spPr>
          <a:xfrm>
            <a:off x="8010749" y="1999413"/>
            <a:ext cx="3621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2: Station turn on train exit signal to stop the train for docking, also turn on the station enter block signal to avoid other trains enters the station: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28BCED-9216-284E-BA27-844B95674EF3}"/>
              </a:ext>
            </a:extLst>
          </p:cNvPr>
          <p:cNvSpPr txBox="1"/>
          <p:nvPr/>
        </p:nvSpPr>
        <p:spPr>
          <a:xfrm>
            <a:off x="5832117" y="4052213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enter station block signal light</a:t>
            </a:r>
            <a:endParaRPr lang="en-SG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9B69E0-28D6-167E-C22C-6EF9799C4409}"/>
              </a:ext>
            </a:extLst>
          </p:cNvPr>
          <p:cNvSpPr txBox="1"/>
          <p:nvPr/>
        </p:nvSpPr>
        <p:spPr>
          <a:xfrm>
            <a:off x="8021318" y="3775959"/>
            <a:ext cx="3621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3: When the train finished docking, turn off both signal light to allow train left the station:</a:t>
            </a:r>
            <a:endParaRPr lang="en-SG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8664C0-2DFC-0B7B-B4C8-7DCAEFAF2ABD}"/>
              </a:ext>
            </a:extLst>
          </p:cNvPr>
          <p:cNvSpPr txBox="1"/>
          <p:nvPr/>
        </p:nvSpPr>
        <p:spPr>
          <a:xfrm>
            <a:off x="8010748" y="5208303"/>
            <a:ext cx="362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waits another train dock:</a:t>
            </a:r>
            <a:endParaRPr lang="en-SG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9AD4B4B-156D-72DA-B224-153DB35BBC83}"/>
              </a:ext>
            </a:extLst>
          </p:cNvPr>
          <p:cNvCxnSpPr>
            <a:cxnSpLocks/>
          </p:cNvCxnSpPr>
          <p:nvPr/>
        </p:nvCxnSpPr>
        <p:spPr>
          <a:xfrm>
            <a:off x="5917055" y="544706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977180A-7BB7-8835-560B-9082BD877233}"/>
              </a:ext>
            </a:extLst>
          </p:cNvPr>
          <p:cNvSpPr txBox="1"/>
          <p:nvPr/>
        </p:nvSpPr>
        <p:spPr>
          <a:xfrm>
            <a:off x="6442955" y="549436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91D46-35C7-91A3-C3A8-88D72E95E292}"/>
              </a:ext>
            </a:extLst>
          </p:cNvPr>
          <p:cNvSpPr txBox="1"/>
          <p:nvPr/>
        </p:nvSpPr>
        <p:spPr>
          <a:xfrm>
            <a:off x="1009169" y="594651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0216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3501B4A8-F5BC-7A50-CDAE-36FB021B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91" y="1276671"/>
            <a:ext cx="1935629" cy="11374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C82997-A9AD-48D7-DD0E-994E3B796FC6}"/>
              </a:ext>
            </a:extLst>
          </p:cNvPr>
          <p:cNvSpPr/>
          <p:nvPr/>
        </p:nvSpPr>
        <p:spPr>
          <a:xfrm>
            <a:off x="3404163" y="1692987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AF438-C8C4-26CC-84CA-3ECDD9D5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40" y="2766657"/>
            <a:ext cx="1514081" cy="112447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86F98B2-E3ED-BC4C-AB02-6A4DDDB2441A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10800000" flipH="1" flipV="1">
            <a:off x="2604515" y="1864588"/>
            <a:ext cx="694866" cy="2026544"/>
          </a:xfrm>
          <a:prstGeom prst="bentConnector4">
            <a:avLst>
              <a:gd name="adj1" fmla="val -41846"/>
              <a:gd name="adj2" fmla="val 11128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CA1B7-4762-D917-5572-BECD9CD54794}"/>
              </a:ext>
            </a:extLst>
          </p:cNvPr>
          <p:cNvSpPr/>
          <p:nvPr/>
        </p:nvSpPr>
        <p:spPr>
          <a:xfrm>
            <a:off x="2604515" y="1692985"/>
            <a:ext cx="694866" cy="3432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8638AD0-56C6-B3BA-2E16-F633F8BF13CB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3299381" y="1944620"/>
            <a:ext cx="440493" cy="822037"/>
          </a:xfrm>
          <a:prstGeom prst="bentConnector4">
            <a:avLst>
              <a:gd name="adj1" fmla="val -51896"/>
              <a:gd name="adj2" fmla="val 65305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DDD367-0DF0-BAE2-8E8F-09E928C216F8}"/>
              </a:ext>
            </a:extLst>
          </p:cNvPr>
          <p:cNvCxnSpPr>
            <a:cxnSpLocks/>
          </p:cNvCxnSpPr>
          <p:nvPr/>
        </p:nvCxnSpPr>
        <p:spPr>
          <a:xfrm flipH="1">
            <a:off x="3817856" y="1583776"/>
            <a:ext cx="933253" cy="109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A659BE-7D46-34F9-44B3-32F3DCA36C7B}"/>
              </a:ext>
            </a:extLst>
          </p:cNvPr>
          <p:cNvSpPr txBox="1"/>
          <p:nvPr/>
        </p:nvSpPr>
        <p:spPr>
          <a:xfrm>
            <a:off x="4751109" y="1385208"/>
            <a:ext cx="1596265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speed sensor</a:t>
            </a:r>
            <a:endParaRPr lang="en-SG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68CBA-6576-B5A4-B6AC-DA9D626F9E6C}"/>
              </a:ext>
            </a:extLst>
          </p:cNvPr>
          <p:cNvSpPr txBox="1"/>
          <p:nvPr/>
        </p:nvSpPr>
        <p:spPr>
          <a:xfrm>
            <a:off x="4751109" y="3119394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power (moto)</a:t>
            </a:r>
            <a:endParaRPr lang="en-SG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6D764C-FEEA-D961-404C-5F33D9145C0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053001" y="2045540"/>
            <a:ext cx="1698108" cy="1227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577F24-3258-D566-3E85-439A76B77609}"/>
              </a:ext>
            </a:extLst>
          </p:cNvPr>
          <p:cNvCxnSpPr>
            <a:cxnSpLocks/>
            <a:endCxn id="8" idx="0"/>
          </p:cNvCxnSpPr>
          <p:nvPr/>
        </p:nvCxnSpPr>
        <p:spPr>
          <a:xfrm flipH="1" flipV="1">
            <a:off x="3299381" y="2766657"/>
            <a:ext cx="1451728" cy="975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97A6E0-433C-9502-0AC1-8C95D7D97766}"/>
              </a:ext>
            </a:extLst>
          </p:cNvPr>
          <p:cNvSpPr txBox="1"/>
          <p:nvPr/>
        </p:nvSpPr>
        <p:spPr>
          <a:xfrm>
            <a:off x="4751109" y="3583355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input connector </a:t>
            </a:r>
            <a:endParaRPr lang="en-SG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DA001-A53C-4293-3652-8BDFB0FACAF8}"/>
              </a:ext>
            </a:extLst>
          </p:cNvPr>
          <p:cNvSpPr txBox="1"/>
          <p:nvPr/>
        </p:nvSpPr>
        <p:spPr>
          <a:xfrm>
            <a:off x="4751109" y="4042152"/>
            <a:ext cx="182880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output connector </a:t>
            </a:r>
            <a:endParaRPr lang="en-SG" sz="1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7A035D-432E-73AE-7EE6-2889B1757963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339984" y="3840511"/>
            <a:ext cx="1411125" cy="355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7B2F99-61E6-DADF-4EB8-782CB6743F74}"/>
              </a:ext>
            </a:extLst>
          </p:cNvPr>
          <p:cNvSpPr txBox="1"/>
          <p:nvPr/>
        </p:nvSpPr>
        <p:spPr>
          <a:xfrm>
            <a:off x="6782116" y="61494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1(</a:t>
            </a:r>
            <a:r>
              <a:rPr lang="en-US" sz="1400" b="1" dirty="0">
                <a:solidFill>
                  <a:srgbClr val="FF0000"/>
                </a:solidFill>
              </a:rPr>
              <a:t>Red</a:t>
            </a:r>
            <a:r>
              <a:rPr lang="en-US" sz="1400" b="1" dirty="0"/>
              <a:t>) : Train power off, Train speed is 0 km/ h</a:t>
            </a:r>
            <a:endParaRPr lang="en-SG" sz="1400" b="1" dirty="0"/>
          </a:p>
        </p:txBody>
      </p:sp>
      <p:pic>
        <p:nvPicPr>
          <p:cNvPr id="38" name="Picture 37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9DDAD580-DA4B-8186-7C53-58A74297C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1202865"/>
            <a:ext cx="1476190" cy="628571"/>
          </a:xfrm>
          <a:prstGeom prst="rect">
            <a:avLst/>
          </a:prstGeom>
        </p:spPr>
      </p:pic>
      <p:pic>
        <p:nvPicPr>
          <p:cNvPr id="40" name="Picture 39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654FE139-B7DF-DB7E-DA81-0A33159BB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49" y="2328325"/>
            <a:ext cx="1676190" cy="9047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5341E0-C904-016C-B02B-176529892BB1}"/>
              </a:ext>
            </a:extLst>
          </p:cNvPr>
          <p:cNvSpPr txBox="1"/>
          <p:nvPr/>
        </p:nvSpPr>
        <p:spPr>
          <a:xfrm>
            <a:off x="6809796" y="1831360"/>
            <a:ext cx="350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1400" b="1" dirty="0"/>
              <a:t>) : Train power on , Train speed is low (0 km/ h – 20km/h)</a:t>
            </a:r>
            <a:endParaRPr lang="en-SG" sz="1400" b="1" dirty="0"/>
          </a:p>
        </p:txBody>
      </p:sp>
      <p:pic>
        <p:nvPicPr>
          <p:cNvPr id="43" name="Picture 42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D4F5FD27-DF77-0661-F68E-BB84E34D3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3765146"/>
            <a:ext cx="995158" cy="58478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4781826-515D-6171-B6AA-99A59B520E24}"/>
              </a:ext>
            </a:extLst>
          </p:cNvPr>
          <p:cNvSpPr txBox="1"/>
          <p:nvPr/>
        </p:nvSpPr>
        <p:spPr>
          <a:xfrm>
            <a:off x="6809796" y="3288669"/>
            <a:ext cx="368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b="1" dirty="0"/>
              <a:t>) : Train power on , Train speed is normal (56 km/ h – 90 km/ h)</a:t>
            </a:r>
            <a:endParaRPr lang="en-SG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24D41-583A-C016-256A-EDFE85CC7279}"/>
              </a:ext>
            </a:extLst>
          </p:cNvPr>
          <p:cNvSpPr txBox="1"/>
          <p:nvPr/>
        </p:nvSpPr>
        <p:spPr>
          <a:xfrm>
            <a:off x="2175094" y="468287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Train’s Senor-Power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6123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(thread2)</a:t>
            </a:r>
            <a:endParaRPr lang="en-SG" sz="1200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124030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6251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9839036" y="3605571"/>
            <a:ext cx="204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Trains Control HMI</a:t>
            </a:r>
            <a:endParaRPr lang="en-SG" sz="1400" b="1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7AED203-96D1-032F-4B8D-4817257E9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304846"/>
            <a:ext cx="2220902" cy="12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1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4414902" y="108608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4963918" y="1433006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4414902" y="1766776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92" y="1236921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6107246" y="1460583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5769638" y="1034228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4963918" y="21136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4415869" y="246061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7067977" y="2460610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4983232" y="2248918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5249668" y="280752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4992051" y="315124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4887718" y="2834667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4785176" y="3797227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info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4554343" y="2834667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4423225" y="4413937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4760012" y="5547237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5619334" y="4144143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4993361" y="3789774"/>
            <a:ext cx="1559052" cy="975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5795521" y="5071392"/>
            <a:ext cx="970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 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4922507" y="5558201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12932" y="3556854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DBFF00-8F71-25AD-8C9D-A0D8A97605B7}"/>
              </a:ext>
            </a:extLst>
          </p:cNvPr>
          <p:cNvSpPr txBox="1"/>
          <p:nvPr/>
        </p:nvSpPr>
        <p:spPr>
          <a:xfrm>
            <a:off x="5695121" y="4546565"/>
            <a:ext cx="7068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Power Control event</a:t>
            </a:r>
            <a:endParaRPr lang="en-SG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6868214" y="3111147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7392532" y="2834667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6423366" y="3207998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6289967" y="2760185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>
            <a:off x="6432865" y="3399129"/>
            <a:ext cx="404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6296371" y="3590260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8468857" y="2827574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7551812" y="3970685"/>
            <a:ext cx="1427168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client (Modbus TCP client)</a:t>
            </a:r>
            <a:endParaRPr lang="en-SG" sz="12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222F8E-C90C-660F-E935-DB342931100A}"/>
              </a:ext>
            </a:extLst>
          </p:cNvPr>
          <p:cNvCxnSpPr/>
          <p:nvPr/>
        </p:nvCxnSpPr>
        <p:spPr>
          <a:xfrm>
            <a:off x="7762157" y="3457472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7740281" y="3504630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9388555" y="669978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9009204" y="929144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955343" y="418566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9745268" y="3953832"/>
            <a:ext cx="1547874" cy="72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Trains Sensor-Power System Control PLC Simulator module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4000575" y="4922008"/>
            <a:ext cx="1284401" cy="270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state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4000575" y="2634069"/>
            <a:ext cx="415294" cy="2423142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14E978-AB7F-A61B-0446-59869C7CE121}"/>
              </a:ext>
            </a:extLst>
          </p:cNvPr>
          <p:cNvCxnSpPr>
            <a:cxnSpLocks/>
          </p:cNvCxnSpPr>
          <p:nvPr/>
        </p:nvCxnSpPr>
        <p:spPr>
          <a:xfrm>
            <a:off x="5009236" y="5201594"/>
            <a:ext cx="0" cy="34564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5348237" y="3504630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4909595" y="3544094"/>
            <a:ext cx="1194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Trains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9009204" y="3789823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290234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D8D633-BB41-A968-E822-A0200D924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88" y="1274717"/>
            <a:ext cx="8585576" cy="46547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C2F1BE-A761-5A02-E011-403DD2D2DF71}"/>
              </a:ext>
            </a:extLst>
          </p:cNvPr>
          <p:cNvCxnSpPr>
            <a:cxnSpLocks/>
          </p:cNvCxnSpPr>
          <p:nvPr/>
        </p:nvCxnSpPr>
        <p:spPr>
          <a:xfrm>
            <a:off x="2733675" y="1074656"/>
            <a:ext cx="0" cy="897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E0F3EF-6C50-2AB1-32D7-A1288519C4D0}"/>
              </a:ext>
            </a:extLst>
          </p:cNvPr>
          <p:cNvSpPr txBox="1"/>
          <p:nvPr/>
        </p:nvSpPr>
        <p:spPr>
          <a:xfrm>
            <a:off x="2374295" y="797657"/>
            <a:ext cx="2178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information display grid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78A00B-058C-09B9-01D2-94126DD920AE}"/>
              </a:ext>
            </a:extLst>
          </p:cNvPr>
          <p:cNvCxnSpPr>
            <a:cxnSpLocks/>
          </p:cNvCxnSpPr>
          <p:nvPr/>
        </p:nvCxnSpPr>
        <p:spPr>
          <a:xfrm flipV="1">
            <a:off x="2695870" y="5498442"/>
            <a:ext cx="0" cy="572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BC694-A280-5040-4871-BBE41CFE80A8}"/>
              </a:ext>
            </a:extLst>
          </p:cNvPr>
          <p:cNvSpPr txBox="1"/>
          <p:nvPr/>
        </p:nvSpPr>
        <p:spPr>
          <a:xfrm>
            <a:off x="1689805" y="6042369"/>
            <a:ext cx="2173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ON button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DB6FED-AA58-E1EC-0670-2AA59B8D4B2C}"/>
              </a:ext>
            </a:extLst>
          </p:cNvPr>
          <p:cNvCxnSpPr>
            <a:cxnSpLocks/>
          </p:cNvCxnSpPr>
          <p:nvPr/>
        </p:nvCxnSpPr>
        <p:spPr>
          <a:xfrm flipH="1" flipV="1">
            <a:off x="4545192" y="5498442"/>
            <a:ext cx="0" cy="543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50EB4E-7246-C787-8CBB-4927812EBD1E}"/>
              </a:ext>
            </a:extLst>
          </p:cNvPr>
          <p:cNvSpPr txBox="1"/>
          <p:nvPr/>
        </p:nvSpPr>
        <p:spPr>
          <a:xfrm>
            <a:off x="3923955" y="6042369"/>
            <a:ext cx="3469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OFF button (emergency stop)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389A0A-374C-404F-FA33-A1B1534F37EF}"/>
              </a:ext>
            </a:extLst>
          </p:cNvPr>
          <p:cNvCxnSpPr>
            <a:cxnSpLocks/>
          </p:cNvCxnSpPr>
          <p:nvPr/>
        </p:nvCxnSpPr>
        <p:spPr>
          <a:xfrm>
            <a:off x="9209987" y="1074656"/>
            <a:ext cx="0" cy="888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23E9E2-E895-C1BB-3E14-AD7DDE1820E1}"/>
              </a:ext>
            </a:extLst>
          </p:cNvPr>
          <p:cNvSpPr txBox="1"/>
          <p:nvPr/>
        </p:nvSpPr>
        <p:spPr>
          <a:xfrm>
            <a:off x="8913044" y="870450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state panel </a:t>
            </a:r>
            <a:endParaRPr lang="en-SG" sz="12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50F9A1-AFB6-7D5B-0606-C951896F5FDD}"/>
              </a:ext>
            </a:extLst>
          </p:cNvPr>
          <p:cNvCxnSpPr>
            <a:cxnSpLocks/>
          </p:cNvCxnSpPr>
          <p:nvPr/>
        </p:nvCxnSpPr>
        <p:spPr>
          <a:xfrm flipH="1">
            <a:off x="9308657" y="2196445"/>
            <a:ext cx="9565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310C66-8BCD-DDCE-BE16-94A6E972C598}"/>
              </a:ext>
            </a:extLst>
          </p:cNvPr>
          <p:cNvSpPr txBox="1"/>
          <p:nvPr/>
        </p:nvSpPr>
        <p:spPr>
          <a:xfrm>
            <a:off x="10265167" y="1933529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EAE0BA-7867-4131-EF24-E08D66D9FF04}"/>
              </a:ext>
            </a:extLst>
          </p:cNvPr>
          <p:cNvCxnSpPr>
            <a:cxnSpLocks/>
          </p:cNvCxnSpPr>
          <p:nvPr/>
        </p:nvCxnSpPr>
        <p:spPr>
          <a:xfrm flipH="1">
            <a:off x="9611263" y="2593942"/>
            <a:ext cx="6539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FF886C-C551-86B4-4B22-BFCBFBFB4F31}"/>
              </a:ext>
            </a:extLst>
          </p:cNvPr>
          <p:cNvSpPr txBox="1"/>
          <p:nvPr/>
        </p:nvSpPr>
        <p:spPr>
          <a:xfrm>
            <a:off x="10265167" y="2395194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coils state indicator  </a:t>
            </a:r>
            <a:endParaRPr lang="en-SG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C6ADAF-B56D-5723-7896-C6FABA041304}"/>
              </a:ext>
            </a:extLst>
          </p:cNvPr>
          <p:cNvCxnSpPr>
            <a:cxnSpLocks/>
          </p:cNvCxnSpPr>
          <p:nvPr/>
        </p:nvCxnSpPr>
        <p:spPr>
          <a:xfrm flipH="1">
            <a:off x="6926195" y="3457281"/>
            <a:ext cx="33578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C81DB2-06C7-352F-09B5-C6D551F78A7D}"/>
              </a:ext>
            </a:extLst>
          </p:cNvPr>
          <p:cNvSpPr txBox="1"/>
          <p:nvPr/>
        </p:nvSpPr>
        <p:spPr>
          <a:xfrm>
            <a:off x="10284021" y="3226448"/>
            <a:ext cx="125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holding register state indicator  </a:t>
            </a:r>
            <a:endParaRPr lang="en-SG" sz="12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4F66BE-97AF-A90A-4D2B-41781FD9D143}"/>
              </a:ext>
            </a:extLst>
          </p:cNvPr>
          <p:cNvCxnSpPr>
            <a:cxnSpLocks/>
          </p:cNvCxnSpPr>
          <p:nvPr/>
        </p:nvCxnSpPr>
        <p:spPr>
          <a:xfrm flipV="1">
            <a:off x="8014354" y="5155413"/>
            <a:ext cx="0" cy="915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7523FB-A88F-C435-0B85-CD835FB456A9}"/>
              </a:ext>
            </a:extLst>
          </p:cNvPr>
          <p:cNvSpPr txBox="1"/>
          <p:nvPr/>
        </p:nvSpPr>
        <p:spPr>
          <a:xfrm>
            <a:off x="7701885" y="6052021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&amp; time</a:t>
            </a:r>
            <a:endParaRPr lang="en-SG" sz="12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EBECC4-E5B9-7799-13FB-BA6A560037EB}"/>
              </a:ext>
            </a:extLst>
          </p:cNvPr>
          <p:cNvCxnSpPr>
            <a:cxnSpLocks/>
          </p:cNvCxnSpPr>
          <p:nvPr/>
        </p:nvCxnSpPr>
        <p:spPr>
          <a:xfrm flipH="1">
            <a:off x="9458226" y="5850492"/>
            <a:ext cx="708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F86BEA-903F-B808-381B-97C9882E74F6}"/>
              </a:ext>
            </a:extLst>
          </p:cNvPr>
          <p:cNvSpPr txBox="1"/>
          <p:nvPr/>
        </p:nvSpPr>
        <p:spPr>
          <a:xfrm>
            <a:off x="10164785" y="5527326"/>
            <a:ext cx="145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Critical information and error state display bar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13444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860EA0-DD3F-D601-00C3-6ACBCB48B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41"/>
          <a:stretch/>
        </p:blipFill>
        <p:spPr>
          <a:xfrm>
            <a:off x="768891" y="1460980"/>
            <a:ext cx="9580858" cy="30261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D475EC-DE56-A795-C011-AE35078AF9EB}"/>
              </a:ext>
            </a:extLst>
          </p:cNvPr>
          <p:cNvSpPr/>
          <p:nvPr/>
        </p:nvSpPr>
        <p:spPr>
          <a:xfrm>
            <a:off x="765143" y="2577604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A114A0-E0F2-6CE5-E14F-3F717CAC3941}"/>
              </a:ext>
            </a:extLst>
          </p:cNvPr>
          <p:cNvCxnSpPr>
            <a:cxnSpLocks/>
          </p:cNvCxnSpPr>
          <p:nvPr/>
        </p:nvCxnSpPr>
        <p:spPr>
          <a:xfrm flipH="1" flipV="1">
            <a:off x="4562573" y="3563332"/>
            <a:ext cx="301658" cy="1630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4F593-96E0-3B08-7023-25DEDC6AF619}"/>
              </a:ext>
            </a:extLst>
          </p:cNvPr>
          <p:cNvCxnSpPr>
            <a:cxnSpLocks/>
          </p:cNvCxnSpPr>
          <p:nvPr/>
        </p:nvCxnSpPr>
        <p:spPr>
          <a:xfrm flipV="1">
            <a:off x="5731497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427F5E-03A3-B338-5B29-3B5B470C52BB}"/>
              </a:ext>
            </a:extLst>
          </p:cNvPr>
          <p:cNvCxnSpPr>
            <a:cxnSpLocks/>
          </p:cNvCxnSpPr>
          <p:nvPr/>
        </p:nvCxnSpPr>
        <p:spPr>
          <a:xfrm flipV="1">
            <a:off x="6955354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95F598-8CB9-8B30-E46D-6A1E312B42F7}"/>
              </a:ext>
            </a:extLst>
          </p:cNvPr>
          <p:cNvSpPr txBox="1"/>
          <p:nvPr/>
        </p:nvSpPr>
        <p:spPr>
          <a:xfrm>
            <a:off x="3975121" y="4892511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Emergency Stop button pressed (Mode-B)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off, Train totally stop[speed=0], Current cut off. Voltage range in (Normal , 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Max. permanent</a:t>
            </a:r>
            <a:r>
              <a:rPr lang="en-US" sz="1400" b="1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OFF (white)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88B30-29CC-83C7-D12B-AEE6C142D11E}"/>
              </a:ext>
            </a:extLst>
          </p:cNvPr>
          <p:cNvSpPr/>
          <p:nvPr/>
        </p:nvSpPr>
        <p:spPr>
          <a:xfrm>
            <a:off x="765143" y="3480062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2EF419-B890-5640-0F92-F51EF6F9CEB9}"/>
              </a:ext>
            </a:extLst>
          </p:cNvPr>
          <p:cNvCxnSpPr>
            <a:cxnSpLocks/>
          </p:cNvCxnSpPr>
          <p:nvPr/>
        </p:nvCxnSpPr>
        <p:spPr>
          <a:xfrm>
            <a:off x="4044099" y="1244338"/>
            <a:ext cx="0" cy="1451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42C382-99B6-688C-3212-EAB376A02A19}"/>
              </a:ext>
            </a:extLst>
          </p:cNvPr>
          <p:cNvCxnSpPr>
            <a:cxnSpLocks/>
          </p:cNvCxnSpPr>
          <p:nvPr/>
        </p:nvCxnSpPr>
        <p:spPr>
          <a:xfrm>
            <a:off x="6674177" y="1131216"/>
            <a:ext cx="0" cy="1762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57BD62-5B35-1558-35E4-C4BFFA0BC5B7}"/>
              </a:ext>
            </a:extLst>
          </p:cNvPr>
          <p:cNvSpPr txBox="1"/>
          <p:nvPr/>
        </p:nvSpPr>
        <p:spPr>
          <a:xfrm>
            <a:off x="3222547" y="74787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A-1 (docking/waiting):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on, Train speed very low [&lt;5km/h],  Current drop low. Voltage range in (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Min. permanent , </a:t>
            </a:r>
            <a:r>
              <a:rPr lang="en-US" sz="1400" b="1" dirty="0"/>
              <a:t>Normal)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ON (green)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D8F6D-BD3D-DD0C-B3C2-CE951C0E9048}"/>
              </a:ext>
            </a:extLst>
          </p:cNvPr>
          <p:cNvSpPr txBox="1"/>
          <p:nvPr/>
        </p:nvSpPr>
        <p:spPr>
          <a:xfrm>
            <a:off x="765143" y="320221"/>
            <a:ext cx="1825808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A-2 (running)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9D106D-0D61-D7E1-BDFC-5CEEC9E7F599}"/>
              </a:ext>
            </a:extLst>
          </p:cNvPr>
          <p:cNvCxnSpPr>
            <a:cxnSpLocks/>
          </p:cNvCxnSpPr>
          <p:nvPr/>
        </p:nvCxnSpPr>
        <p:spPr>
          <a:xfrm>
            <a:off x="1556994" y="1058885"/>
            <a:ext cx="0" cy="2051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4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2614382" y="944687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3163398" y="129160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2614382" y="1625374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72" y="1095519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4306726" y="1319181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3969118" y="892826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3163398" y="197229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2615349" y="2319208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5267457" y="2319208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3182712" y="2107516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3449148" y="266612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3191531" y="300983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3087198" y="2693265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2918518" y="3655825"/>
            <a:ext cx="995122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Map display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2753823" y="2693265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2423827" y="4272535"/>
            <a:ext cx="128858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set 1 state display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3191964" y="5422831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3818814" y="4002741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3126583" y="3714630"/>
            <a:ext cx="1691570" cy="975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3877182" y="5031984"/>
            <a:ext cx="7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3354459" y="5433795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endCxn id="25" idx="3"/>
          </p:cNvCxnSpPr>
          <p:nvPr/>
        </p:nvCxnSpPr>
        <p:spPr>
          <a:xfrm rot="5400000">
            <a:off x="3418592" y="3681555"/>
            <a:ext cx="1058259" cy="470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5067694" y="296974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5592012" y="2693265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4622846" y="3066596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4489447" y="2618783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 flipH="1">
            <a:off x="4622846" y="3254797"/>
            <a:ext cx="367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4495851" y="3448858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6812355" y="2675079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6573604" y="3821384"/>
            <a:ext cx="1457379" cy="4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Junction PLC client (Modbus TCP client)</a:t>
            </a:r>
            <a:endParaRPr lang="en-SG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5734782" y="3561391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8238741" y="1068564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7766908" y="806693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030983" y="399524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8844265" y="3692026"/>
            <a:ext cx="1854591" cy="6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Railway Junctions Sensor-Signal System Control PLC Simulator</a:t>
            </a:r>
            <a:endParaRPr lang="en-SG" sz="12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2200055" y="4856720"/>
            <a:ext cx="1284401" cy="38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set 2 state display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2200055" y="2492667"/>
            <a:ext cx="415294" cy="2555660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3547717" y="3363228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3043458" y="3416495"/>
            <a:ext cx="1332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Digital I/O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8041840" y="3612646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FF5943D-F0B3-3DD0-B1CA-B1C6EEF063CB}"/>
              </a:ext>
            </a:extLst>
          </p:cNvPr>
          <p:cNvCxnSpPr>
            <a:cxnSpLocks/>
          </p:cNvCxnSpPr>
          <p:nvPr/>
        </p:nvCxnSpPr>
        <p:spPr>
          <a:xfrm>
            <a:off x="6527405" y="2675079"/>
            <a:ext cx="0" cy="1849787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511A84-CDA0-DF28-60C4-EF7EDD13E1BC}"/>
              </a:ext>
            </a:extLst>
          </p:cNvPr>
          <p:cNvSpPr/>
          <p:nvPr/>
        </p:nvSpPr>
        <p:spPr>
          <a:xfrm>
            <a:off x="6345798" y="4533820"/>
            <a:ext cx="1457379" cy="4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Station PLC client (Modbus TCP client)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3CD8CA-C6B1-D78F-7BA1-17856F50F487}"/>
              </a:ext>
            </a:extLst>
          </p:cNvPr>
          <p:cNvCxnSpPr>
            <a:cxnSpLocks/>
          </p:cNvCxnSpPr>
          <p:nvPr/>
        </p:nvCxnSpPr>
        <p:spPr>
          <a:xfrm>
            <a:off x="7832120" y="478443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46AA72-74C1-1933-EFF7-4FD1FE7D99A6}"/>
              </a:ext>
            </a:extLst>
          </p:cNvPr>
          <p:cNvSpPr txBox="1"/>
          <p:nvPr/>
        </p:nvSpPr>
        <p:spPr>
          <a:xfrm>
            <a:off x="7842977" y="4401836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D8E280-AD7B-D6DF-F757-DC7CC92C3D01}"/>
              </a:ext>
            </a:extLst>
          </p:cNvPr>
          <p:cNvSpPr/>
          <p:nvPr/>
        </p:nvSpPr>
        <p:spPr>
          <a:xfrm>
            <a:off x="8679805" y="4524866"/>
            <a:ext cx="1854591" cy="6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Railway Stations Sensor-Signal System Control PLC Simulator</a:t>
            </a:r>
            <a:endParaRPr lang="en-SG" sz="1200" b="1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21A1C0D-DB25-C874-C398-DD735E6795AE}"/>
              </a:ext>
            </a:extLst>
          </p:cNvPr>
          <p:cNvCxnSpPr>
            <a:cxnSpLocks/>
            <a:stCxn id="40" idx="1"/>
            <a:endCxn id="33" idx="2"/>
          </p:cNvCxnSpPr>
          <p:nvPr/>
        </p:nvCxnSpPr>
        <p:spPr>
          <a:xfrm rot="10800000">
            <a:off x="5758522" y="3316662"/>
            <a:ext cx="815082" cy="7080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28414B8-614C-9442-72E9-9BB3F4C49E6C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5520910" y="3325616"/>
            <a:ext cx="824889" cy="14114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AD3BB1-9824-F80D-286D-1E811DC74F3B}"/>
              </a:ext>
            </a:extLst>
          </p:cNvPr>
          <p:cNvSpPr txBox="1"/>
          <p:nvPr/>
        </p:nvSpPr>
        <p:spPr>
          <a:xfrm>
            <a:off x="5518931" y="434915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50D632-8137-0E7A-4425-726452BA5998}"/>
              </a:ext>
            </a:extLst>
          </p:cNvPr>
          <p:cNvSpPr txBox="1"/>
          <p:nvPr/>
        </p:nvSpPr>
        <p:spPr>
          <a:xfrm>
            <a:off x="3859461" y="4413307"/>
            <a:ext cx="7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234658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7E7C066-1289-91BB-71D5-B1DC97926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0" y="722734"/>
            <a:ext cx="9845211" cy="56392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9E8AF7-A5AB-E7F6-16A1-7B37B1B66AF3}"/>
              </a:ext>
            </a:extLst>
          </p:cNvPr>
          <p:cNvCxnSpPr>
            <a:cxnSpLocks/>
          </p:cNvCxnSpPr>
          <p:nvPr/>
        </p:nvCxnSpPr>
        <p:spPr>
          <a:xfrm>
            <a:off x="8484026" y="584460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FD3633-E891-3662-771F-3007E87ECCFA}"/>
              </a:ext>
            </a:extLst>
          </p:cNvPr>
          <p:cNvSpPr txBox="1"/>
          <p:nvPr/>
        </p:nvSpPr>
        <p:spPr>
          <a:xfrm>
            <a:off x="8030379" y="174643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[with red dash line]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D63071-D909-96D4-7745-58E103626F36}"/>
              </a:ext>
            </a:extLst>
          </p:cNvPr>
          <p:cNvCxnSpPr>
            <a:cxnSpLocks/>
          </p:cNvCxnSpPr>
          <p:nvPr/>
        </p:nvCxnSpPr>
        <p:spPr>
          <a:xfrm>
            <a:off x="10124969" y="584460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F9993F-8920-0DF1-66F1-4BE0EC0F86AC}"/>
              </a:ext>
            </a:extLst>
          </p:cNvPr>
          <p:cNvSpPr txBox="1"/>
          <p:nvPr/>
        </p:nvSpPr>
        <p:spPr>
          <a:xfrm>
            <a:off x="9633615" y="174643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[with green dash line]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0FE3C1-E8BF-2180-B192-E49C4FE9598B}"/>
              </a:ext>
            </a:extLst>
          </p:cNvPr>
          <p:cNvCxnSpPr>
            <a:cxnSpLocks/>
          </p:cNvCxnSpPr>
          <p:nvPr/>
        </p:nvCxnSpPr>
        <p:spPr>
          <a:xfrm>
            <a:off x="3131852" y="584459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3E0A93-A7F4-8648-3F21-C3D8030A214F}"/>
              </a:ext>
            </a:extLst>
          </p:cNvPr>
          <p:cNvSpPr txBox="1"/>
          <p:nvPr/>
        </p:nvSpPr>
        <p:spPr>
          <a:xfrm>
            <a:off x="2554977" y="79581"/>
            <a:ext cx="137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signal ON [Red] 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272B9E-4F21-1965-6F04-A98C448D16BC}"/>
              </a:ext>
            </a:extLst>
          </p:cNvPr>
          <p:cNvCxnSpPr>
            <a:cxnSpLocks/>
          </p:cNvCxnSpPr>
          <p:nvPr/>
        </p:nvCxnSpPr>
        <p:spPr>
          <a:xfrm>
            <a:off x="7491618" y="584459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DE8DE0-F005-C79E-FE86-3064C3FDC412}"/>
              </a:ext>
            </a:extLst>
          </p:cNvPr>
          <p:cNvSpPr txBox="1"/>
          <p:nvPr/>
        </p:nvSpPr>
        <p:spPr>
          <a:xfrm>
            <a:off x="6495029" y="122794"/>
            <a:ext cx="137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signal OFF [Green] </a:t>
            </a:r>
            <a:endParaRPr lang="en-SG" sz="12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2109AA-6230-E39E-755E-DB4FE9F5D16F}"/>
              </a:ext>
            </a:extLst>
          </p:cNvPr>
          <p:cNvCxnSpPr>
            <a:cxnSpLocks/>
          </p:cNvCxnSpPr>
          <p:nvPr/>
        </p:nvCxnSpPr>
        <p:spPr>
          <a:xfrm>
            <a:off x="4620607" y="584459"/>
            <a:ext cx="0" cy="20236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E77651-6560-899F-473D-16594506AE15}"/>
              </a:ext>
            </a:extLst>
          </p:cNvPr>
          <p:cNvSpPr txBox="1"/>
          <p:nvPr/>
        </p:nvSpPr>
        <p:spPr>
          <a:xfrm>
            <a:off x="4090327" y="79581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release sensor triggered  [ Yellow] 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B406B1-44C7-A4D8-4CB5-063BB1FC7EB5}"/>
              </a:ext>
            </a:extLst>
          </p:cNvPr>
          <p:cNvCxnSpPr>
            <a:cxnSpLocks/>
          </p:cNvCxnSpPr>
          <p:nvPr/>
        </p:nvCxnSpPr>
        <p:spPr>
          <a:xfrm flipH="1">
            <a:off x="9279981" y="2337845"/>
            <a:ext cx="1527143" cy="270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0593CE-CCCA-5EEB-FF8C-946C164FE0E5}"/>
              </a:ext>
            </a:extLst>
          </p:cNvPr>
          <p:cNvSpPr txBox="1"/>
          <p:nvPr/>
        </p:nvSpPr>
        <p:spPr>
          <a:xfrm>
            <a:off x="10834012" y="2014679"/>
            <a:ext cx="12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triggered  [ Yellow]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A248A4-3E8F-52D0-598A-022E85231B94}"/>
              </a:ext>
            </a:extLst>
          </p:cNvPr>
          <p:cNvCxnSpPr>
            <a:cxnSpLocks/>
          </p:cNvCxnSpPr>
          <p:nvPr/>
        </p:nvCxnSpPr>
        <p:spPr>
          <a:xfrm>
            <a:off x="1643988" y="626881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8CD37A-4D37-80FB-A5FE-6F8FA3411B67}"/>
              </a:ext>
            </a:extLst>
          </p:cNvPr>
          <p:cNvSpPr txBox="1"/>
          <p:nvPr/>
        </p:nvSpPr>
        <p:spPr>
          <a:xfrm>
            <a:off x="1008348" y="117289"/>
            <a:ext cx="154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docking sensor [Grey] 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7E68EB-1D3D-D63B-AC90-F72C17D39C97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6410227" y="2661010"/>
            <a:ext cx="4411410" cy="591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DE6CE7-3EE4-B40A-FD35-5799F8776F93}"/>
              </a:ext>
            </a:extLst>
          </p:cNvPr>
          <p:cNvSpPr txBox="1"/>
          <p:nvPr/>
        </p:nvSpPr>
        <p:spPr>
          <a:xfrm>
            <a:off x="10821637" y="2929616"/>
            <a:ext cx="137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docking sensor triggered  [Yellow]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87F444-B0E0-7E4B-9654-4CE433D71263}"/>
              </a:ext>
            </a:extLst>
          </p:cNvPr>
          <p:cNvCxnSpPr>
            <a:cxnSpLocks/>
          </p:cNvCxnSpPr>
          <p:nvPr/>
        </p:nvCxnSpPr>
        <p:spPr>
          <a:xfrm flipH="1">
            <a:off x="10352420" y="4124732"/>
            <a:ext cx="5271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890307-BC4C-CFD0-5588-2D208F235E8D}"/>
              </a:ext>
            </a:extLst>
          </p:cNvPr>
          <p:cNvSpPr txBox="1"/>
          <p:nvPr/>
        </p:nvSpPr>
        <p:spPr>
          <a:xfrm>
            <a:off x="10747052" y="1021852"/>
            <a:ext cx="121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signal [green]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B66FD9-E600-3696-4752-E0A2B3F9A71B}"/>
              </a:ext>
            </a:extLst>
          </p:cNvPr>
          <p:cNvCxnSpPr>
            <a:cxnSpLocks/>
          </p:cNvCxnSpPr>
          <p:nvPr/>
        </p:nvCxnSpPr>
        <p:spPr>
          <a:xfrm flipH="1">
            <a:off x="9509218" y="1444620"/>
            <a:ext cx="1401122" cy="397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523233D-A8A2-13B4-41B5-8A6AE70D3470}"/>
              </a:ext>
            </a:extLst>
          </p:cNvPr>
          <p:cNvSpPr txBox="1"/>
          <p:nvPr/>
        </p:nvSpPr>
        <p:spPr>
          <a:xfrm>
            <a:off x="10834012" y="3986232"/>
            <a:ext cx="121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information </a:t>
            </a:r>
            <a:endParaRPr lang="en-SG" sz="12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CF9DEE-1761-9399-6825-0F5CB353D62B}"/>
              </a:ext>
            </a:extLst>
          </p:cNvPr>
          <p:cNvCxnSpPr>
            <a:cxnSpLocks/>
          </p:cNvCxnSpPr>
          <p:nvPr/>
        </p:nvCxnSpPr>
        <p:spPr>
          <a:xfrm flipH="1">
            <a:off x="10191677" y="4984143"/>
            <a:ext cx="9254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A8C39CA-2AEC-2C79-5CD2-0276BE4791ED}"/>
              </a:ext>
            </a:extLst>
          </p:cNvPr>
          <p:cNvSpPr txBox="1"/>
          <p:nvPr/>
        </p:nvSpPr>
        <p:spPr>
          <a:xfrm>
            <a:off x="11073153" y="4829154"/>
            <a:ext cx="97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 voltage high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759319-84F2-F165-5E5B-E09420087BBB}"/>
              </a:ext>
            </a:extLst>
          </p:cNvPr>
          <p:cNvCxnSpPr>
            <a:cxnSpLocks/>
          </p:cNvCxnSpPr>
          <p:nvPr/>
        </p:nvCxnSpPr>
        <p:spPr>
          <a:xfrm flipH="1" flipV="1">
            <a:off x="10191677" y="4543838"/>
            <a:ext cx="84580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B1A829-31E0-2798-DD5D-348A9178427C}"/>
              </a:ext>
            </a:extLst>
          </p:cNvPr>
          <p:cNvSpPr txBox="1"/>
          <p:nvPr/>
        </p:nvSpPr>
        <p:spPr>
          <a:xfrm>
            <a:off x="11073153" y="4313005"/>
            <a:ext cx="108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 voltage low</a:t>
            </a:r>
            <a:endParaRPr lang="en-SG" sz="12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70D1E4-2390-E67D-F39E-AC972BDF75B5}"/>
              </a:ext>
            </a:extLst>
          </p:cNvPr>
          <p:cNvCxnSpPr>
            <a:cxnSpLocks/>
          </p:cNvCxnSpPr>
          <p:nvPr/>
        </p:nvCxnSpPr>
        <p:spPr>
          <a:xfrm flipH="1" flipV="1">
            <a:off x="1093189" y="6032089"/>
            <a:ext cx="311405" cy="4162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0AFCDAC-D6B4-6859-0CB4-9A6EA1B4EDEA}"/>
              </a:ext>
            </a:extLst>
          </p:cNvPr>
          <p:cNvSpPr txBox="1"/>
          <p:nvPr/>
        </p:nvSpPr>
        <p:spPr>
          <a:xfrm>
            <a:off x="951787" y="6404944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input connected 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C90A3D-8E00-D1E9-00CE-32603F1F01AE}"/>
              </a:ext>
            </a:extLst>
          </p:cNvPr>
          <p:cNvCxnSpPr>
            <a:cxnSpLocks/>
          </p:cNvCxnSpPr>
          <p:nvPr/>
        </p:nvCxnSpPr>
        <p:spPr>
          <a:xfrm flipH="1" flipV="1">
            <a:off x="2564419" y="6153809"/>
            <a:ext cx="11258" cy="251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8F48971-C00D-2E27-6C3B-8D6C2CA5557C}"/>
              </a:ext>
            </a:extLst>
          </p:cNvPr>
          <p:cNvSpPr txBox="1"/>
          <p:nvPr/>
        </p:nvSpPr>
        <p:spPr>
          <a:xfrm>
            <a:off x="2257494" y="6396335"/>
            <a:ext cx="1060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input empty</a:t>
            </a:r>
            <a:endParaRPr lang="en-SG" sz="120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6C01DF-1634-CA2F-C7DF-108FE49A0B14}"/>
              </a:ext>
            </a:extLst>
          </p:cNvPr>
          <p:cNvCxnSpPr>
            <a:cxnSpLocks/>
          </p:cNvCxnSpPr>
          <p:nvPr/>
        </p:nvCxnSpPr>
        <p:spPr>
          <a:xfrm flipV="1">
            <a:off x="4385364" y="5290819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E6A0C99-E9F0-5C41-AA83-18D6A82886C0}"/>
              </a:ext>
            </a:extLst>
          </p:cNvPr>
          <p:cNvSpPr txBox="1"/>
          <p:nvPr/>
        </p:nvSpPr>
        <p:spPr>
          <a:xfrm>
            <a:off x="3459637" y="6501868"/>
            <a:ext cx="216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voltage high </a:t>
            </a:r>
            <a:endParaRPr lang="en-SG" sz="1200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A6E7AC-8B6E-105A-E026-CA6EC162F89E}"/>
              </a:ext>
            </a:extLst>
          </p:cNvPr>
          <p:cNvCxnSpPr>
            <a:cxnSpLocks/>
          </p:cNvCxnSpPr>
          <p:nvPr/>
        </p:nvCxnSpPr>
        <p:spPr>
          <a:xfrm flipV="1">
            <a:off x="6187455" y="5290819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2B08E00-E46C-47D6-2612-DCAE6F1B7D6A}"/>
              </a:ext>
            </a:extLst>
          </p:cNvPr>
          <p:cNvSpPr txBox="1"/>
          <p:nvPr/>
        </p:nvSpPr>
        <p:spPr>
          <a:xfrm>
            <a:off x="5593242" y="6488667"/>
            <a:ext cx="216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voltage low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61AC87-B003-88F2-E291-F711A672573A}"/>
              </a:ext>
            </a:extLst>
          </p:cNvPr>
          <p:cNvCxnSpPr>
            <a:cxnSpLocks/>
          </p:cNvCxnSpPr>
          <p:nvPr/>
        </p:nvCxnSpPr>
        <p:spPr>
          <a:xfrm flipV="1">
            <a:off x="8715410" y="5334878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19B4C97-E957-38CE-84F2-EBECFEFB09CA}"/>
              </a:ext>
            </a:extLst>
          </p:cNvPr>
          <p:cNvSpPr txBox="1"/>
          <p:nvPr/>
        </p:nvSpPr>
        <p:spPr>
          <a:xfrm>
            <a:off x="8133257" y="6404944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output connected </a:t>
            </a:r>
            <a:endParaRPr lang="en-SG" sz="12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3BB331-76DB-0E14-F75B-0AC4319201A1}"/>
              </a:ext>
            </a:extLst>
          </p:cNvPr>
          <p:cNvCxnSpPr>
            <a:cxnSpLocks/>
          </p:cNvCxnSpPr>
          <p:nvPr/>
        </p:nvCxnSpPr>
        <p:spPr>
          <a:xfrm flipV="1">
            <a:off x="10209779" y="5281392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C0945E9-C7FA-D6DB-434B-6BA3170FAEA0}"/>
              </a:ext>
            </a:extLst>
          </p:cNvPr>
          <p:cNvSpPr txBox="1"/>
          <p:nvPr/>
        </p:nvSpPr>
        <p:spPr>
          <a:xfrm>
            <a:off x="9739341" y="6384908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output empty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264311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CDEEA-ABCE-3104-F981-3FEA09AE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26" y="1254401"/>
            <a:ext cx="9885714" cy="3495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5F384-95F4-A6EF-0615-1FF5139C8A4C}"/>
              </a:ext>
            </a:extLst>
          </p:cNvPr>
          <p:cNvSpPr txBox="1"/>
          <p:nvPr/>
        </p:nvSpPr>
        <p:spPr>
          <a:xfrm>
            <a:off x="936326" y="269268"/>
            <a:ext cx="207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triggered example</a:t>
            </a:r>
            <a:endParaRPr lang="en-SG" sz="1400" b="1" dirty="0"/>
          </a:p>
        </p:txBody>
      </p:sp>
      <p:pic>
        <p:nvPicPr>
          <p:cNvPr id="7" name="Picture 6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EB5DAFCE-4349-0E3D-871E-DB2BC4D7F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58" b="17827"/>
          <a:stretch/>
        </p:blipFill>
        <p:spPr>
          <a:xfrm>
            <a:off x="936326" y="5073350"/>
            <a:ext cx="1761905" cy="367645"/>
          </a:xfrm>
          <a:prstGeom prst="rect">
            <a:avLst/>
          </a:prstGeom>
        </p:spPr>
      </p:pic>
      <p:pic>
        <p:nvPicPr>
          <p:cNvPr id="8" name="Picture 7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C612A8BC-2499-07E4-4AB6-EDD9DAA361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0" b="1"/>
          <a:stretch/>
        </p:blipFill>
        <p:spPr>
          <a:xfrm>
            <a:off x="10316512" y="5257172"/>
            <a:ext cx="1761905" cy="530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06D181-5106-79CC-1359-F3ABC307F53B}"/>
              </a:ext>
            </a:extLst>
          </p:cNvPr>
          <p:cNvSpPr txBox="1"/>
          <p:nvPr/>
        </p:nvSpPr>
        <p:spPr>
          <a:xfrm>
            <a:off x="3319807" y="5395374"/>
            <a:ext cx="239283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1.0: In real-world emulator, train triggered the station docking sensor, Digital input signal change the register’s state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197932-D707-D5E3-8A32-D546E121D9B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974684" y="5349090"/>
            <a:ext cx="1345123" cy="631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5A6CBB-F299-9D53-600E-587D74FB808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712643" y="4223208"/>
            <a:ext cx="1875934" cy="1756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D1D947-5CAB-2CB2-5EA7-7C441C49E723}"/>
              </a:ext>
            </a:extLst>
          </p:cNvPr>
          <p:cNvCxnSpPr>
            <a:cxnSpLocks/>
          </p:cNvCxnSpPr>
          <p:nvPr/>
        </p:nvCxnSpPr>
        <p:spPr>
          <a:xfrm>
            <a:off x="8116478" y="4223208"/>
            <a:ext cx="0" cy="1125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2B1F66-C23E-1C83-1273-CE609F558745}"/>
              </a:ext>
            </a:extLst>
          </p:cNvPr>
          <p:cNvSpPr txBox="1"/>
          <p:nvPr/>
        </p:nvSpPr>
        <p:spPr>
          <a:xfrm>
            <a:off x="7195050" y="5349090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PLC executes the ladder logic, turn on coils to change the digital output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7CD79C-D6C7-F840-A95B-22D74A33AF30}"/>
              </a:ext>
            </a:extLst>
          </p:cNvPr>
          <p:cNvCxnSpPr>
            <a:cxnSpLocks/>
          </p:cNvCxnSpPr>
          <p:nvPr/>
        </p:nvCxnSpPr>
        <p:spPr>
          <a:xfrm flipV="1">
            <a:off x="9332535" y="4223208"/>
            <a:ext cx="1" cy="1125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AE856C-540D-C521-243C-74F610C5AB40}"/>
              </a:ext>
            </a:extLst>
          </p:cNvPr>
          <p:cNvCxnSpPr>
            <a:cxnSpLocks/>
          </p:cNvCxnSpPr>
          <p:nvPr/>
        </p:nvCxnSpPr>
        <p:spPr>
          <a:xfrm>
            <a:off x="9455085" y="4223208"/>
            <a:ext cx="1253764" cy="1033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3D1E4D-C98F-69B5-8246-5DAD6D65E400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5149368" y="667391"/>
            <a:ext cx="2967110" cy="3452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8B97800-EB21-6CDF-6A37-6D09D3C7C2B7}"/>
              </a:ext>
            </a:extLst>
          </p:cNvPr>
          <p:cNvSpPr txBox="1"/>
          <p:nvPr/>
        </p:nvSpPr>
        <p:spPr>
          <a:xfrm>
            <a:off x="2872802" y="298059"/>
            <a:ext cx="227656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1.1 :Map station sensor changed to triggered state (yellow color)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0C636E-10A4-2DD6-3FB9-3DDF775BC1FB}"/>
              </a:ext>
            </a:extLst>
          </p:cNvPr>
          <p:cNvCxnSpPr>
            <a:cxnSpLocks/>
          </p:cNvCxnSpPr>
          <p:nvPr/>
        </p:nvCxnSpPr>
        <p:spPr>
          <a:xfrm flipH="1">
            <a:off x="1369960" y="792488"/>
            <a:ext cx="1495791" cy="1149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EA88C2C-D33D-95BF-C37E-2B2A7EB72B10}"/>
              </a:ext>
            </a:extLst>
          </p:cNvPr>
          <p:cNvSpPr txBox="1"/>
          <p:nvPr/>
        </p:nvSpPr>
        <p:spPr>
          <a:xfrm>
            <a:off x="9902331" y="5925465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3: Real-world emulator signal turn on to block the train.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2F6E1-602A-0B85-5814-C3F3541229F1}"/>
              </a:ext>
            </a:extLst>
          </p:cNvPr>
          <p:cNvCxnSpPr>
            <a:cxnSpLocks/>
          </p:cNvCxnSpPr>
          <p:nvPr/>
        </p:nvCxnSpPr>
        <p:spPr>
          <a:xfrm flipV="1">
            <a:off x="9326248" y="930690"/>
            <a:ext cx="0" cy="3187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88A5C-6C16-4129-74CF-BC9BF97B7745}"/>
              </a:ext>
            </a:extLst>
          </p:cNvPr>
          <p:cNvSpPr txBox="1"/>
          <p:nvPr/>
        </p:nvSpPr>
        <p:spPr>
          <a:xfrm>
            <a:off x="7422864" y="184901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Map station signal changed to block state (red color)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B9EA52-D9DB-15E8-230B-039EB77C3451}"/>
              </a:ext>
            </a:extLst>
          </p:cNvPr>
          <p:cNvCxnSpPr>
            <a:cxnSpLocks/>
          </p:cNvCxnSpPr>
          <p:nvPr/>
        </p:nvCxnSpPr>
        <p:spPr>
          <a:xfrm flipH="1">
            <a:off x="1442301" y="792488"/>
            <a:ext cx="5980563" cy="1149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6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43C6D-0163-9BE8-8EE9-A5923055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716" y="533171"/>
            <a:ext cx="6104762" cy="49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AD802-68FF-8909-8906-BC3718109577}"/>
              </a:ext>
            </a:extLst>
          </p:cNvPr>
          <p:cNvSpPr txBox="1"/>
          <p:nvPr/>
        </p:nvSpPr>
        <p:spPr>
          <a:xfrm>
            <a:off x="491766" y="4669510"/>
            <a:ext cx="239283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1.0: In real-world emulator, train triggered the junction entrance sensor, Digital input change the register’s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8E7D45-F7AB-F4BB-2C21-D70586C2B664}"/>
              </a:ext>
            </a:extLst>
          </p:cNvPr>
          <p:cNvCxnSpPr>
            <a:cxnSpLocks/>
          </p:cNvCxnSpPr>
          <p:nvPr/>
        </p:nvCxnSpPr>
        <p:spPr>
          <a:xfrm flipV="1">
            <a:off x="2884602" y="4128940"/>
            <a:ext cx="2630078" cy="1153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5CF651-7857-4F62-25E5-5BF43FEA229E}"/>
              </a:ext>
            </a:extLst>
          </p:cNvPr>
          <p:cNvCxnSpPr>
            <a:cxnSpLocks/>
          </p:cNvCxnSpPr>
          <p:nvPr/>
        </p:nvCxnSpPr>
        <p:spPr>
          <a:xfrm flipH="1" flipV="1">
            <a:off x="3667027" y="2294812"/>
            <a:ext cx="1847653" cy="17398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E25448-2137-DAF2-6B90-D3CDAB64021B}"/>
              </a:ext>
            </a:extLst>
          </p:cNvPr>
          <p:cNvSpPr txBox="1"/>
          <p:nvPr/>
        </p:nvSpPr>
        <p:spPr>
          <a:xfrm>
            <a:off x="706725" y="2144284"/>
            <a:ext cx="239283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1.1: In the map the sensor will show triggered state (yellow color)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25263D-A993-ADDF-0B07-AA1DBD0CD52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99561" y="2294812"/>
            <a:ext cx="472888" cy="218804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700A2D-DBFF-2C6D-C4C1-CC5E25082640}"/>
              </a:ext>
            </a:extLst>
          </p:cNvPr>
          <p:cNvCxnSpPr>
            <a:cxnSpLocks/>
          </p:cNvCxnSpPr>
          <p:nvPr/>
        </p:nvCxnSpPr>
        <p:spPr>
          <a:xfrm>
            <a:off x="6231617" y="4128940"/>
            <a:ext cx="0" cy="17101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E66077-FF21-CA96-E51A-AC225EF2D05B}"/>
              </a:ext>
            </a:extLst>
          </p:cNvPr>
          <p:cNvCxnSpPr>
            <a:cxnSpLocks/>
          </p:cNvCxnSpPr>
          <p:nvPr/>
        </p:nvCxnSpPr>
        <p:spPr>
          <a:xfrm flipV="1">
            <a:off x="7154944" y="4468305"/>
            <a:ext cx="0" cy="13707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3E9537-F842-47F4-EF5E-BA3D538A0986}"/>
              </a:ext>
            </a:extLst>
          </p:cNvPr>
          <p:cNvSpPr txBox="1"/>
          <p:nvPr/>
        </p:nvSpPr>
        <p:spPr>
          <a:xfrm>
            <a:off x="5035199" y="5839061"/>
            <a:ext cx="239283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PLC execute the ladder logic, then change the coil sate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2210BF-0C48-2A82-1270-4BB13F95979A}"/>
              </a:ext>
            </a:extLst>
          </p:cNvPr>
          <p:cNvCxnSpPr>
            <a:cxnSpLocks/>
          </p:cNvCxnSpPr>
          <p:nvPr/>
        </p:nvCxnSpPr>
        <p:spPr>
          <a:xfrm flipH="1" flipV="1">
            <a:off x="4081806" y="952107"/>
            <a:ext cx="3432928" cy="3516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17AE6F-5E4D-3971-E928-0FA0C52397D7}"/>
              </a:ext>
            </a:extLst>
          </p:cNvPr>
          <p:cNvSpPr txBox="1"/>
          <p:nvPr/>
        </p:nvSpPr>
        <p:spPr>
          <a:xfrm>
            <a:off x="809491" y="859569"/>
            <a:ext cx="218730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2.1: digital output will change the related signal connect to it to block the junction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208354-7089-51CF-A62E-C7BBA2AD01A7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996795" y="952107"/>
            <a:ext cx="896475" cy="384516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ADE0357-D049-597C-8543-77030C2FD26A}"/>
              </a:ext>
            </a:extLst>
          </p:cNvPr>
          <p:cNvSpPr txBox="1"/>
          <p:nvPr/>
        </p:nvSpPr>
        <p:spPr>
          <a:xfrm>
            <a:off x="9902835" y="3069906"/>
            <a:ext cx="2187304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3.0: In real-world emulator, train triggered the junction release sensor, Digital input change the register’s state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43931A-9E68-3FE9-452B-BA12C5BA9EC4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5703216" y="3654682"/>
            <a:ext cx="4199619" cy="626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9EC88C-28EC-6CB0-119B-D13C03A34063}"/>
              </a:ext>
            </a:extLst>
          </p:cNvPr>
          <p:cNvCxnSpPr>
            <a:cxnSpLocks/>
          </p:cNvCxnSpPr>
          <p:nvPr/>
        </p:nvCxnSpPr>
        <p:spPr>
          <a:xfrm flipH="1" flipV="1">
            <a:off x="5417270" y="2226611"/>
            <a:ext cx="606767" cy="20547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097E68-D4CD-C84E-C638-AE6F3E9A6601}"/>
              </a:ext>
            </a:extLst>
          </p:cNvPr>
          <p:cNvCxnSpPr>
            <a:cxnSpLocks/>
          </p:cNvCxnSpPr>
          <p:nvPr/>
        </p:nvCxnSpPr>
        <p:spPr>
          <a:xfrm flipH="1" flipV="1">
            <a:off x="4161601" y="930686"/>
            <a:ext cx="5635229" cy="1341268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A0530E1-84ED-713A-2612-1A0DB9C925EB}"/>
              </a:ext>
            </a:extLst>
          </p:cNvPr>
          <p:cNvSpPr txBox="1"/>
          <p:nvPr/>
        </p:nvSpPr>
        <p:spPr>
          <a:xfrm>
            <a:off x="9876625" y="1749557"/>
            <a:ext cx="218730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3.1: digital output will change the related signal connect to it to release the junction </a:t>
            </a:r>
          </a:p>
        </p:txBody>
      </p:sp>
    </p:spTree>
    <p:extLst>
      <p:ext uri="{BB962C8B-B14F-4D97-AF65-F5344CB8AC3E}">
        <p14:creationId xmlns:p14="http://schemas.microsoft.com/office/powerpoint/2010/main" val="189065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9B3AB3C-63E8-E187-AAF7-C36A421D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330196"/>
            <a:ext cx="5573477" cy="3098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9424E6-FF55-85E4-AF84-68016952D7BB}"/>
              </a:ext>
            </a:extLst>
          </p:cNvPr>
          <p:cNvCxnSpPr>
            <a:cxnSpLocks/>
          </p:cNvCxnSpPr>
          <p:nvPr/>
        </p:nvCxnSpPr>
        <p:spPr>
          <a:xfrm>
            <a:off x="2296725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2E597-476C-D57B-A245-35F881ED336C}"/>
              </a:ext>
            </a:extLst>
          </p:cNvPr>
          <p:cNvCxnSpPr>
            <a:cxnSpLocks/>
          </p:cNvCxnSpPr>
          <p:nvPr/>
        </p:nvCxnSpPr>
        <p:spPr>
          <a:xfrm flipV="1">
            <a:off x="3223593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763730-247D-929F-0E49-9D30D954DB13}"/>
              </a:ext>
            </a:extLst>
          </p:cNvPr>
          <p:cNvSpPr txBox="1"/>
          <p:nvPr/>
        </p:nvSpPr>
        <p:spPr>
          <a:xfrm>
            <a:off x="828067" y="3564277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Real work sensor data</a:t>
            </a:r>
            <a:endParaRPr lang="en-SG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DB051B-5517-B535-96D1-BA9DCF2003B5}"/>
              </a:ext>
            </a:extLst>
          </p:cNvPr>
          <p:cNvSpPr txBox="1"/>
          <p:nvPr/>
        </p:nvSpPr>
        <p:spPr>
          <a:xfrm>
            <a:off x="3223593" y="3583676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513B64FF-E316-7979-D6C1-E2293A255E23}"/>
              </a:ext>
            </a:extLst>
          </p:cNvPr>
          <p:cNvSpPr/>
          <p:nvPr/>
        </p:nvSpPr>
        <p:spPr>
          <a:xfrm>
            <a:off x="2088330" y="4065882"/>
            <a:ext cx="1200834" cy="418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Database</a:t>
            </a:r>
            <a:endParaRPr lang="en-SG" sz="1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64263F-18D8-B0E1-F418-E66108A1D784}"/>
              </a:ext>
            </a:extLst>
          </p:cNvPr>
          <p:cNvCxnSpPr>
            <a:cxnSpLocks/>
          </p:cNvCxnSpPr>
          <p:nvPr/>
        </p:nvCxnSpPr>
        <p:spPr>
          <a:xfrm>
            <a:off x="3289158" y="4913001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46BE7-3DAB-5E1F-0DED-46C5DAD914EF}"/>
              </a:ext>
            </a:extLst>
          </p:cNvPr>
          <p:cNvSpPr/>
          <p:nvPr/>
        </p:nvSpPr>
        <p:spPr>
          <a:xfrm>
            <a:off x="2088330" y="4804212"/>
            <a:ext cx="1200828" cy="41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manager </a:t>
            </a:r>
            <a:endParaRPr lang="en-SG" sz="1200" dirty="0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A6B76913-2A02-5219-ABDC-82A825D70420}"/>
              </a:ext>
            </a:extLst>
          </p:cNvPr>
          <p:cNvSpPr/>
          <p:nvPr/>
        </p:nvSpPr>
        <p:spPr>
          <a:xfrm>
            <a:off x="2566930" y="4484523"/>
            <a:ext cx="198299" cy="319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0" name="Picture 69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71D8DA8-CC22-83DE-F241-F716B529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4804212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F6423-57B2-ABB8-77D1-9121CD4054F4}"/>
              </a:ext>
            </a:extLst>
          </p:cNvPr>
          <p:cNvSpPr txBox="1"/>
          <p:nvPr/>
        </p:nvSpPr>
        <p:spPr>
          <a:xfrm>
            <a:off x="3426348" y="4639719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input data</a:t>
            </a:r>
            <a:endParaRPr lang="en-SG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48E405-2E54-560B-4102-77ACC1FE0BD2}"/>
              </a:ext>
            </a:extLst>
          </p:cNvPr>
          <p:cNvCxnSpPr>
            <a:cxnSpLocks/>
          </p:cNvCxnSpPr>
          <p:nvPr/>
        </p:nvCxnSpPr>
        <p:spPr>
          <a:xfrm flipH="1">
            <a:off x="3289158" y="5120182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2E4869-EE66-D734-D721-76197B998F56}"/>
              </a:ext>
            </a:extLst>
          </p:cNvPr>
          <p:cNvSpPr txBox="1"/>
          <p:nvPr/>
        </p:nvSpPr>
        <p:spPr>
          <a:xfrm>
            <a:off x="3366291" y="4881549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0A1CA-DFD2-75DD-987D-55B0436B0F0E}"/>
              </a:ext>
            </a:extLst>
          </p:cNvPr>
          <p:cNvCxnSpPr>
            <a:cxnSpLocks/>
          </p:cNvCxnSpPr>
          <p:nvPr/>
        </p:nvCxnSpPr>
        <p:spPr>
          <a:xfrm>
            <a:off x="6314615" y="5009621"/>
            <a:ext cx="123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4AA528-64A0-268B-D60C-CC83F851335A}"/>
              </a:ext>
            </a:extLst>
          </p:cNvPr>
          <p:cNvSpPr txBox="1"/>
          <p:nvPr/>
        </p:nvSpPr>
        <p:spPr>
          <a:xfrm>
            <a:off x="6468277" y="4673407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ModBus</a:t>
            </a:r>
            <a:r>
              <a:rPr lang="en-US" sz="1100" dirty="0"/>
              <a:t> TCP</a:t>
            </a:r>
            <a:endParaRPr lang="en-SG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5101916-69F2-D39F-2C46-829C2AE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6" y="4772050"/>
            <a:ext cx="2842926" cy="139137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3849F7E-DF0B-2B27-D43E-68F559085493}"/>
              </a:ext>
            </a:extLst>
          </p:cNvPr>
          <p:cNvSpPr txBox="1"/>
          <p:nvPr/>
        </p:nvSpPr>
        <p:spPr>
          <a:xfrm>
            <a:off x="4720781" y="4452857"/>
            <a:ext cx="1911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1400" b="1" i="0" dirty="0">
                <a:solidFill>
                  <a:srgbClr val="000000"/>
                </a:solidFill>
                <a:effectLst/>
              </a:rPr>
              <a:t>PLC simulator VM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9C244-1C46-E2AE-4B8A-F5DA8A8DA990}"/>
              </a:ext>
            </a:extLst>
          </p:cNvPr>
          <p:cNvSpPr txBox="1"/>
          <p:nvPr/>
        </p:nvSpPr>
        <p:spPr>
          <a:xfrm>
            <a:off x="7669105" y="4491024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SCADA HMI data Visualization 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7" name="Picture 8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45080-E7EA-9B65-FEBD-11E5B989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7647081" y="2093206"/>
            <a:ext cx="3900561" cy="21326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3810D1F-BE91-F086-89B1-665193FCB4A6}"/>
              </a:ext>
            </a:extLst>
          </p:cNvPr>
          <p:cNvSpPr/>
          <p:nvPr/>
        </p:nvSpPr>
        <p:spPr>
          <a:xfrm>
            <a:off x="7700216" y="3736235"/>
            <a:ext cx="1102261" cy="2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2E113B-6431-864F-D7E8-EAEBDBDBC375}"/>
              </a:ext>
            </a:extLst>
          </p:cNvPr>
          <p:cNvCxnSpPr/>
          <p:nvPr/>
        </p:nvCxnSpPr>
        <p:spPr>
          <a:xfrm flipV="1">
            <a:off x="9397388" y="4275202"/>
            <a:ext cx="0" cy="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54923C-E493-7A2D-5711-FF23F7CC8452}"/>
              </a:ext>
            </a:extLst>
          </p:cNvPr>
          <p:cNvSpPr txBox="1"/>
          <p:nvPr/>
        </p:nvSpPr>
        <p:spPr>
          <a:xfrm>
            <a:off x="7647081" y="1736080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Metro Control HMI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1767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D3C53F0D-B84B-E4A7-56B0-1901919DC730}"/>
              </a:ext>
            </a:extLst>
          </p:cNvPr>
          <p:cNvSpPr/>
          <p:nvPr/>
        </p:nvSpPr>
        <p:spPr>
          <a:xfrm>
            <a:off x="8943355" y="490106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AD9A7D63-412C-FC19-A2D2-0B55C22CA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833" y="780068"/>
            <a:ext cx="2944693" cy="1686686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4CBC52BC-E17E-1A9F-5D1E-C28D20AAB999}"/>
              </a:ext>
            </a:extLst>
          </p:cNvPr>
          <p:cNvSpPr/>
          <p:nvPr/>
        </p:nvSpPr>
        <p:spPr>
          <a:xfrm>
            <a:off x="5612820" y="521261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4AB4435-843D-8B4B-2C08-555AD72A6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46" y="788999"/>
            <a:ext cx="2944693" cy="16866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27E920-3741-D55F-DF77-C548D6EDD033}"/>
              </a:ext>
            </a:extLst>
          </p:cNvPr>
          <p:cNvSpPr/>
          <p:nvPr/>
        </p:nvSpPr>
        <p:spPr>
          <a:xfrm>
            <a:off x="194316" y="637948"/>
            <a:ext cx="4738872" cy="29282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91C44405-9AE7-F560-2C3A-EC66C96DD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5" y="845014"/>
            <a:ext cx="4392290" cy="2515853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03F3736B-1922-F568-D223-82D2F118AA8F}"/>
              </a:ext>
            </a:extLst>
          </p:cNvPr>
          <p:cNvSpPr/>
          <p:nvPr/>
        </p:nvSpPr>
        <p:spPr>
          <a:xfrm>
            <a:off x="9564788" y="4279461"/>
            <a:ext cx="2364283" cy="132182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7573D67-03E4-C237-E959-6E6986166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618" y="4027582"/>
            <a:ext cx="327214" cy="318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ABB43-6176-B33D-9FAA-048CFF204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75" y="456760"/>
            <a:ext cx="372169" cy="3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2D05F-8EE8-CE26-24D4-4D521EAF45BD}"/>
              </a:ext>
            </a:extLst>
          </p:cNvPr>
          <p:cNvSpPr txBox="1"/>
          <p:nvPr/>
        </p:nvSpPr>
        <p:spPr>
          <a:xfrm>
            <a:off x="605100" y="381916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Real-world Emulator VM/Node</a:t>
            </a:r>
            <a:endParaRPr lang="en-SG" sz="1200" b="1" dirty="0"/>
          </a:p>
        </p:txBody>
      </p:sp>
      <p:pic>
        <p:nvPicPr>
          <p:cNvPr id="9" name="Picture 6" descr="Ethernet - Free technology icons">
            <a:extLst>
              <a:ext uri="{FF2B5EF4-FFF2-40B4-BE49-F238E27FC236}">
                <a16:creationId xmlns:a16="http://schemas.microsoft.com/office/drawing/2014/main" id="{324282DA-88E6-D3D9-C1E3-0A953DB6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84" y="3453743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9469E-13E0-67E1-3548-35A5C0A7BA09}"/>
              </a:ext>
            </a:extLst>
          </p:cNvPr>
          <p:cNvSpPr txBox="1"/>
          <p:nvPr/>
        </p:nvSpPr>
        <p:spPr>
          <a:xfrm>
            <a:off x="3497225" y="3253478"/>
            <a:ext cx="106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10.0.10.100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12" name="Picture 8" descr="Router | Cisco Network Topology Icons 3015">
            <a:extLst>
              <a:ext uri="{FF2B5EF4-FFF2-40B4-BE49-F238E27FC236}">
                <a16:creationId xmlns:a16="http://schemas.microsoft.com/office/drawing/2014/main" id="{FA4B498E-F62E-A579-31D5-4AF5A233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43" y="4015372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007F4-D30A-F6EC-151F-7263266723C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425393" y="3702562"/>
            <a:ext cx="1" cy="31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DEB59-1781-3EE4-F854-EE65464DEE94}"/>
              </a:ext>
            </a:extLst>
          </p:cNvPr>
          <p:cNvSpPr/>
          <p:nvPr/>
        </p:nvSpPr>
        <p:spPr>
          <a:xfrm>
            <a:off x="605100" y="5015010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DA6729-2D61-DEE1-F8A5-9C15D8FBE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03" y="4890154"/>
            <a:ext cx="256461" cy="249712"/>
          </a:xfrm>
          <a:prstGeom prst="rect">
            <a:avLst/>
          </a:prstGeom>
        </p:spPr>
      </p:pic>
      <p:pic>
        <p:nvPicPr>
          <p:cNvPr id="18" name="Picture 17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B183B97-78CA-5B00-9804-1B1EB0AF4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3" y="5252746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2BC7DE-D997-E3F4-9D4B-3C2C6283D0BE}"/>
              </a:ext>
            </a:extLst>
          </p:cNvPr>
          <p:cNvSpPr/>
          <p:nvPr/>
        </p:nvSpPr>
        <p:spPr>
          <a:xfrm>
            <a:off x="3038499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C4320-A98E-9443-14A4-FA1E3C807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02" y="4851792"/>
            <a:ext cx="256461" cy="249712"/>
          </a:xfrm>
          <a:prstGeom prst="rect">
            <a:avLst/>
          </a:prstGeom>
        </p:spPr>
      </p:pic>
      <p:pic>
        <p:nvPicPr>
          <p:cNvPr id="21" name="Picture 20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643F1883-04F7-7D8C-EF3B-4351A75EA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02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03836F-61CD-DE8D-10D3-CB28A49AA84A}"/>
              </a:ext>
            </a:extLst>
          </p:cNvPr>
          <p:cNvSpPr/>
          <p:nvPr/>
        </p:nvSpPr>
        <p:spPr>
          <a:xfrm>
            <a:off x="5338644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ACFF4B-8E43-1446-F6F7-0D4B353B2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247" y="4851792"/>
            <a:ext cx="256461" cy="249712"/>
          </a:xfrm>
          <a:prstGeom prst="rect">
            <a:avLst/>
          </a:prstGeom>
        </p:spPr>
      </p:pic>
      <p:pic>
        <p:nvPicPr>
          <p:cNvPr id="24" name="Picture 23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A6451ED5-7C9F-92D0-C1F7-8551995DC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7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415D86-9D53-4E09-3183-4C6C975CA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84" y="4884166"/>
            <a:ext cx="256461" cy="2497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E0CCCC-DAB7-99C4-B9BE-C00DFC4D8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516" y="4845804"/>
            <a:ext cx="256461" cy="2497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AD9C23F-92FE-21BF-D6C0-3E4418DF5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539" y="4845804"/>
            <a:ext cx="256461" cy="2497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AE8CD9-7985-70B9-5691-FCDE6310301B}"/>
              </a:ext>
            </a:extLst>
          </p:cNvPr>
          <p:cNvSpPr txBox="1"/>
          <p:nvPr/>
        </p:nvSpPr>
        <p:spPr>
          <a:xfrm>
            <a:off x="26539" y="4587141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Control PLC VM/VMs</a:t>
            </a:r>
            <a:endParaRPr lang="en-SG" sz="1200" b="1" dirty="0"/>
          </a:p>
        </p:txBody>
      </p:sp>
      <p:pic>
        <p:nvPicPr>
          <p:cNvPr id="32" name="Picture 6" descr="Ethernet - Free technology icons">
            <a:extLst>
              <a:ext uri="{FF2B5EF4-FFF2-40B4-BE49-F238E27FC236}">
                <a16:creationId xmlns:a16="http://schemas.microsoft.com/office/drawing/2014/main" id="{BA10FC19-F487-3F38-9148-540D91FD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53" y="4882474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6212BAF-BF98-5AD7-CE15-BDBAE66BF662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 rot="5400000">
            <a:off x="1973420" y="4467312"/>
            <a:ext cx="456205" cy="37411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EA280F-983F-17B3-0C30-33024F962593}"/>
              </a:ext>
            </a:extLst>
          </p:cNvPr>
          <p:cNvSpPr txBox="1"/>
          <p:nvPr/>
        </p:nvSpPr>
        <p:spPr>
          <a:xfrm>
            <a:off x="1634894" y="45894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10.0.10.13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36" name="Picture 6" descr="Ethernet - Free technology icons">
            <a:extLst>
              <a:ext uri="{FF2B5EF4-FFF2-40B4-BE49-F238E27FC236}">
                <a16:creationId xmlns:a16="http://schemas.microsoft.com/office/drawing/2014/main" id="{16690BD1-0BEF-CB32-4F54-B5E196D8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1" y="48478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7C0EBB8-F503-5E75-3BCC-FEC7BA6B2736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rot="16200000" flipH="1">
            <a:off x="3667617" y="4142480"/>
            <a:ext cx="463191" cy="9476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32068B-C5F2-F236-4C40-AF75AF624C08}"/>
              </a:ext>
            </a:extLst>
          </p:cNvPr>
          <p:cNvSpPr txBox="1"/>
          <p:nvPr/>
        </p:nvSpPr>
        <p:spPr>
          <a:xfrm>
            <a:off x="2637517" y="461093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Control PLC VM/VMs</a:t>
            </a:r>
            <a:endParaRPr lang="en-SG" sz="1200" b="1" dirty="0"/>
          </a:p>
        </p:txBody>
      </p:sp>
      <p:pic>
        <p:nvPicPr>
          <p:cNvPr id="41" name="Picture 6" descr="Ethernet - Free technology icons">
            <a:extLst>
              <a:ext uri="{FF2B5EF4-FFF2-40B4-BE49-F238E27FC236}">
                <a16:creationId xmlns:a16="http://schemas.microsoft.com/office/drawing/2014/main" id="{C26897B7-0E69-0645-9E60-0625A7F4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05" y="4843586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E728CA-45FE-81AE-0CB7-3AB3F07B1069}"/>
              </a:ext>
            </a:extLst>
          </p:cNvPr>
          <p:cNvCxnSpPr>
            <a:cxnSpLocks/>
            <a:stCxn id="12" idx="3"/>
            <a:endCxn id="41" idx="0"/>
          </p:cNvCxnSpPr>
          <p:nvPr/>
        </p:nvCxnSpPr>
        <p:spPr>
          <a:xfrm>
            <a:off x="3695442" y="4200038"/>
            <a:ext cx="3016073" cy="6435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B4475B-6B6D-F71C-B55D-5EBDD4D05349}"/>
              </a:ext>
            </a:extLst>
          </p:cNvPr>
          <p:cNvSpPr txBox="1"/>
          <p:nvPr/>
        </p:nvSpPr>
        <p:spPr>
          <a:xfrm>
            <a:off x="4992546" y="455334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Signal Control PLC VM/VMs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5A7BE2-0960-C4E6-BC5F-72393C2B5C57}"/>
              </a:ext>
            </a:extLst>
          </p:cNvPr>
          <p:cNvSpPr txBox="1"/>
          <p:nvPr/>
        </p:nvSpPr>
        <p:spPr>
          <a:xfrm>
            <a:off x="3997387" y="4547882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C6110D-8EB4-6698-D82B-3D1F291CE0AB}"/>
              </a:ext>
            </a:extLst>
          </p:cNvPr>
          <p:cNvSpPr txBox="1"/>
          <p:nvPr/>
        </p:nvSpPr>
        <p:spPr>
          <a:xfrm>
            <a:off x="6306666" y="4507629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62197B-5485-A4DE-3BBB-6F76B253B5E7}"/>
              </a:ext>
            </a:extLst>
          </p:cNvPr>
          <p:cNvSpPr txBox="1"/>
          <p:nvPr/>
        </p:nvSpPr>
        <p:spPr>
          <a:xfrm>
            <a:off x="718081" y="3582004"/>
            <a:ext cx="203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Real world electrical signal simulation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pic>
        <p:nvPicPr>
          <p:cNvPr id="49" name="Picture 8" descr="Router | Cisco Network Topology Icons 3015">
            <a:extLst>
              <a:ext uri="{FF2B5EF4-FFF2-40B4-BE49-F238E27FC236}">
                <a16:creationId xmlns:a16="http://schemas.microsoft.com/office/drawing/2014/main" id="{30D4AF08-3E78-DC4C-3408-1610FE40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78" y="3485965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outer | Cisco Network Topology Icons 3015">
            <a:extLst>
              <a:ext uri="{FF2B5EF4-FFF2-40B4-BE49-F238E27FC236}">
                <a16:creationId xmlns:a16="http://schemas.microsoft.com/office/drawing/2014/main" id="{57FA2966-88E5-828B-0F00-72ED39E5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31" y="4056937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08A2C2B-F7A4-CB9A-53DA-2CF606A6D130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2658630" y="3578153"/>
            <a:ext cx="642354" cy="66345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Ethernet - Free technology icons">
            <a:extLst>
              <a:ext uri="{FF2B5EF4-FFF2-40B4-BE49-F238E27FC236}">
                <a16:creationId xmlns:a16="http://schemas.microsoft.com/office/drawing/2014/main" id="{65E942C9-D1E8-B8EF-E590-7EBC1A6E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32" y="616029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Ethernet - Free technology icons">
            <a:extLst>
              <a:ext uri="{FF2B5EF4-FFF2-40B4-BE49-F238E27FC236}">
                <a16:creationId xmlns:a16="http://schemas.microsoft.com/office/drawing/2014/main" id="{0BF30EF6-437E-1FFF-5882-99B540AC5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60" y="6113930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Ethernet - Free technology icons">
            <a:extLst>
              <a:ext uri="{FF2B5EF4-FFF2-40B4-BE49-F238E27FC236}">
                <a16:creationId xmlns:a16="http://schemas.microsoft.com/office/drawing/2014/main" id="{6A6EC625-4A11-6E61-D2A9-FE57ABB2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49" y="611392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2C39090-BB9E-4FF8-01CE-C33C14EBDBB1}"/>
              </a:ext>
            </a:extLst>
          </p:cNvPr>
          <p:cNvSpPr txBox="1"/>
          <p:nvPr/>
        </p:nvSpPr>
        <p:spPr>
          <a:xfrm>
            <a:off x="1033770" y="692730"/>
            <a:ext cx="258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Real world emulator program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C93273-0E20-09DE-CD91-87F47F71896E}"/>
              </a:ext>
            </a:extLst>
          </p:cNvPr>
          <p:cNvSpPr txBox="1"/>
          <p:nvPr/>
        </p:nvSpPr>
        <p:spPr>
          <a:xfrm>
            <a:off x="662427" y="5792788"/>
            <a:ext cx="18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EC4479-2B6D-D204-B39D-8FC9ABA1D94E}"/>
              </a:ext>
            </a:extLst>
          </p:cNvPr>
          <p:cNvSpPr txBox="1"/>
          <p:nvPr/>
        </p:nvSpPr>
        <p:spPr>
          <a:xfrm>
            <a:off x="3114274" y="5803811"/>
            <a:ext cx="179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ACB9B-472F-DB49-BCB4-8994265DBE09}"/>
              </a:ext>
            </a:extLst>
          </p:cNvPr>
          <p:cNvSpPr txBox="1"/>
          <p:nvPr/>
        </p:nvSpPr>
        <p:spPr>
          <a:xfrm>
            <a:off x="5418380" y="5751805"/>
            <a:ext cx="187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3F798E8-602B-201B-3365-EA08B7113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279" y="340073"/>
            <a:ext cx="372169" cy="36237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4952211-46D1-0EC1-2DD7-3BC5827A7D14}"/>
              </a:ext>
            </a:extLst>
          </p:cNvPr>
          <p:cNvSpPr txBox="1"/>
          <p:nvPr/>
        </p:nvSpPr>
        <p:spPr>
          <a:xfrm>
            <a:off x="5927281" y="672283"/>
            <a:ext cx="238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 [master]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25A89E-4F3E-F829-68EF-2AFF29F53E21}"/>
              </a:ext>
            </a:extLst>
          </p:cNvPr>
          <p:cNvSpPr txBox="1"/>
          <p:nvPr/>
        </p:nvSpPr>
        <p:spPr>
          <a:xfrm>
            <a:off x="6146273" y="250220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Operation VM/Node</a:t>
            </a:r>
            <a:endParaRPr lang="en-SG" sz="1200" b="1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E5CEE7C-E29C-A666-BC7E-FDCC42B90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814" y="308918"/>
            <a:ext cx="372169" cy="36237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5ADE7EE-D802-9316-CBA3-7F2D7A92B305}"/>
              </a:ext>
            </a:extLst>
          </p:cNvPr>
          <p:cNvSpPr txBox="1"/>
          <p:nvPr/>
        </p:nvSpPr>
        <p:spPr>
          <a:xfrm>
            <a:off x="9257817" y="641128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7FF3C0-0F17-6F20-EB35-7EF3123EAA61}"/>
              </a:ext>
            </a:extLst>
          </p:cNvPr>
          <p:cNvSpPr txBox="1"/>
          <p:nvPr/>
        </p:nvSpPr>
        <p:spPr>
          <a:xfrm>
            <a:off x="9713764" y="88983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Monitor VM/Node</a:t>
            </a:r>
            <a:endParaRPr lang="en-SG" sz="1200" b="1" dirty="0"/>
          </a:p>
        </p:txBody>
      </p:sp>
      <p:pic>
        <p:nvPicPr>
          <p:cNvPr id="83" name="Picture 6" descr="Ethernet - Free technology icons">
            <a:extLst>
              <a:ext uri="{FF2B5EF4-FFF2-40B4-BE49-F238E27FC236}">
                <a16:creationId xmlns:a16="http://schemas.microsoft.com/office/drawing/2014/main" id="{18E5B10D-0414-793C-8CEC-7136EC83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99" y="251985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Ethernet - Free technology icons">
            <a:extLst>
              <a:ext uri="{FF2B5EF4-FFF2-40B4-BE49-F238E27FC236}">
                <a16:creationId xmlns:a16="http://schemas.microsoft.com/office/drawing/2014/main" id="{8CCE1D01-731E-B963-F435-6933BA8E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22" y="24654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8577D28-CCE9-B534-7154-457AF2EE4E94}"/>
              </a:ext>
            </a:extLst>
          </p:cNvPr>
          <p:cNvCxnSpPr>
            <a:cxnSpLocks/>
            <a:stCxn id="49" idx="1"/>
            <a:endCxn id="83" idx="2"/>
          </p:cNvCxnSpPr>
          <p:nvPr/>
        </p:nvCxnSpPr>
        <p:spPr>
          <a:xfrm rot="10800000">
            <a:off x="6601610" y="2768678"/>
            <a:ext cx="1706269" cy="91750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3C94B8F-B87E-05AB-098F-67F65132BB53}"/>
              </a:ext>
            </a:extLst>
          </p:cNvPr>
          <p:cNvCxnSpPr>
            <a:cxnSpLocks/>
            <a:stCxn id="49" idx="3"/>
            <a:endCxn id="84" idx="2"/>
          </p:cNvCxnSpPr>
          <p:nvPr/>
        </p:nvCxnSpPr>
        <p:spPr>
          <a:xfrm flipV="1">
            <a:off x="8893460" y="2714314"/>
            <a:ext cx="2112872" cy="971868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6" descr="Ethernet - Free technology icons">
            <a:extLst>
              <a:ext uri="{FF2B5EF4-FFF2-40B4-BE49-F238E27FC236}">
                <a16:creationId xmlns:a16="http://schemas.microsoft.com/office/drawing/2014/main" id="{23D811B4-BFDF-E6D8-AA50-D5278181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08" y="2516072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Ethernet - Free technology icons">
            <a:extLst>
              <a:ext uri="{FF2B5EF4-FFF2-40B4-BE49-F238E27FC236}">
                <a16:creationId xmlns:a16="http://schemas.microsoft.com/office/drawing/2014/main" id="{714D2D0C-FCAC-066D-ABB1-419E37BA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49" y="254055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2F685E9-63BC-D501-5B7A-3762772BD72F}"/>
              </a:ext>
            </a:extLst>
          </p:cNvPr>
          <p:cNvCxnSpPr>
            <a:stCxn id="97" idx="2"/>
            <a:endCxn id="98" idx="2"/>
          </p:cNvCxnSpPr>
          <p:nvPr/>
        </p:nvCxnSpPr>
        <p:spPr>
          <a:xfrm rot="5400000">
            <a:off x="8881698" y="1705053"/>
            <a:ext cx="24483" cy="2144159"/>
          </a:xfrm>
          <a:prstGeom prst="bentConnector3">
            <a:avLst>
              <a:gd name="adj1" fmla="val 144454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902C82-1538-9FA6-C79E-DB51DBB96FE2}"/>
              </a:ext>
            </a:extLst>
          </p:cNvPr>
          <p:cNvSpPr txBox="1"/>
          <p:nvPr/>
        </p:nvSpPr>
        <p:spPr>
          <a:xfrm>
            <a:off x="8890541" y="3307593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SCADA HMI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738134-18A5-6BE6-B00D-39318F2A0A0A}"/>
              </a:ext>
            </a:extLst>
          </p:cNvPr>
          <p:cNvSpPr txBox="1"/>
          <p:nvPr/>
        </p:nvSpPr>
        <p:spPr>
          <a:xfrm>
            <a:off x="6280416" y="269505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453D8-04D0-022B-D243-18A6BDD6A791}"/>
              </a:ext>
            </a:extLst>
          </p:cNvPr>
          <p:cNvSpPr txBox="1"/>
          <p:nvPr/>
        </p:nvSpPr>
        <p:spPr>
          <a:xfrm>
            <a:off x="10656565" y="263728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192.168.10.10X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388C2-B773-0FBC-B4D9-4E2BDDCE8396}"/>
              </a:ext>
            </a:extLst>
          </p:cNvPr>
          <p:cNvSpPr txBox="1"/>
          <p:nvPr/>
        </p:nvSpPr>
        <p:spPr>
          <a:xfrm>
            <a:off x="7812317" y="2597987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F364BB-7309-C590-D421-4A3945D3BA30}"/>
              </a:ext>
            </a:extLst>
          </p:cNvPr>
          <p:cNvSpPr txBox="1"/>
          <p:nvPr/>
        </p:nvSpPr>
        <p:spPr>
          <a:xfrm>
            <a:off x="9344607" y="271371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71D49E4-5D2D-9176-AD0C-687C60C17818}"/>
              </a:ext>
            </a:extLst>
          </p:cNvPr>
          <p:cNvCxnSpPr>
            <a:cxnSpLocks/>
            <a:endCxn id="65" idx="3"/>
          </p:cNvCxnSpPr>
          <p:nvPr/>
        </p:nvCxnSpPr>
        <p:spPr>
          <a:xfrm rot="5400000">
            <a:off x="6465796" y="4243854"/>
            <a:ext cx="2399758" cy="158921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2FB1B70-FADA-F89C-63F9-34C4D75999EA}"/>
              </a:ext>
            </a:extLst>
          </p:cNvPr>
          <p:cNvCxnSpPr>
            <a:cxnSpLocks/>
            <a:stCxn id="49" idx="2"/>
            <a:endCxn id="64" idx="2"/>
          </p:cNvCxnSpPr>
          <p:nvPr/>
        </p:nvCxnSpPr>
        <p:spPr>
          <a:xfrm rot="5400000">
            <a:off x="5280995" y="3043075"/>
            <a:ext cx="2476350" cy="4162999"/>
          </a:xfrm>
          <a:prstGeom prst="bentConnector3">
            <a:avLst>
              <a:gd name="adj1" fmla="val 1051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8" descr="Router | Cisco Network Topology Icons 3015">
            <a:extLst>
              <a:ext uri="{FF2B5EF4-FFF2-40B4-BE49-F238E27FC236}">
                <a16:creationId xmlns:a16="http://schemas.microsoft.com/office/drawing/2014/main" id="{0F836EEC-7955-96A3-F5F4-998AEB70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66" y="5762160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11F8761-7F86-199F-3A1B-1366C3EF2865}"/>
              </a:ext>
            </a:extLst>
          </p:cNvPr>
          <p:cNvCxnSpPr>
            <a:cxnSpLocks/>
            <a:stCxn id="114" idx="2"/>
            <a:endCxn id="63" idx="2"/>
          </p:cNvCxnSpPr>
          <p:nvPr/>
        </p:nvCxnSpPr>
        <p:spPr>
          <a:xfrm rot="5400000">
            <a:off x="5961689" y="2153948"/>
            <a:ext cx="246522" cy="8263815"/>
          </a:xfrm>
          <a:prstGeom prst="bentConnector3">
            <a:avLst>
              <a:gd name="adj1" fmla="val 1927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4F4ED8A-7914-E496-5C12-E48AFE00F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928" y="322974"/>
            <a:ext cx="350593" cy="34136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9C89D7F-CDBE-B0CE-6A7C-53ADF129C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649" y="4036914"/>
            <a:ext cx="327215" cy="318604"/>
          </a:xfrm>
          <a:prstGeom prst="rect">
            <a:avLst/>
          </a:prstGeom>
        </p:spPr>
      </p:pic>
      <p:pic>
        <p:nvPicPr>
          <p:cNvPr id="123" name="Picture 6" descr="Ethernet - Free technology icons">
            <a:extLst>
              <a:ext uri="{FF2B5EF4-FFF2-40B4-BE49-F238E27FC236}">
                <a16:creationId xmlns:a16="http://schemas.microsoft.com/office/drawing/2014/main" id="{8B89387D-76BD-ADE8-8DC0-3EC7C03D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66" y="543504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617B851-7D2D-2948-AAB9-DA77CFA80A61}"/>
              </a:ext>
            </a:extLst>
          </p:cNvPr>
          <p:cNvCxnSpPr>
            <a:stCxn id="123" idx="2"/>
            <a:endCxn id="114" idx="1"/>
          </p:cNvCxnSpPr>
          <p:nvPr/>
        </p:nvCxnSpPr>
        <p:spPr>
          <a:xfrm rot="16200000" flipH="1">
            <a:off x="9707466" y="5745776"/>
            <a:ext cx="278511" cy="15469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CC8DE3C-E1B7-F267-4A17-8BE07E4E299D}"/>
              </a:ext>
            </a:extLst>
          </p:cNvPr>
          <p:cNvSpPr txBox="1"/>
          <p:nvPr/>
        </p:nvSpPr>
        <p:spPr>
          <a:xfrm>
            <a:off x="10484508" y="5628120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Train driver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F00061-09BE-2A89-E4A3-C484BC02DA76}"/>
              </a:ext>
            </a:extLst>
          </p:cNvPr>
          <p:cNvSpPr txBox="1"/>
          <p:nvPr/>
        </p:nvSpPr>
        <p:spPr>
          <a:xfrm>
            <a:off x="2005082" y="619016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192.168.100.13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ECEB35-9CF9-61B8-66F5-FE7494D4D5D5}"/>
              </a:ext>
            </a:extLst>
          </p:cNvPr>
          <p:cNvSpPr txBox="1"/>
          <p:nvPr/>
        </p:nvSpPr>
        <p:spPr>
          <a:xfrm>
            <a:off x="4506697" y="607913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5406D3-12A0-404C-551F-7E32184FD9AF}"/>
              </a:ext>
            </a:extLst>
          </p:cNvPr>
          <p:cNvSpPr txBox="1"/>
          <p:nvPr/>
        </p:nvSpPr>
        <p:spPr>
          <a:xfrm>
            <a:off x="6911849" y="59227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C7BE86-5B7D-7E3D-692D-4FE1EF9BF090}"/>
              </a:ext>
            </a:extLst>
          </p:cNvPr>
          <p:cNvSpPr txBox="1"/>
          <p:nvPr/>
        </p:nvSpPr>
        <p:spPr>
          <a:xfrm>
            <a:off x="8789720" y="5124574"/>
            <a:ext cx="130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192.168.100.2xx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FFC0344-BEDA-2F4A-0185-A63D8DF597B4}"/>
              </a:ext>
            </a:extLst>
          </p:cNvPr>
          <p:cNvCxnSpPr>
            <a:cxnSpLocks/>
          </p:cNvCxnSpPr>
          <p:nvPr/>
        </p:nvCxnSpPr>
        <p:spPr>
          <a:xfrm>
            <a:off x="3939090" y="0"/>
            <a:ext cx="485063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D28CC35-7A06-8295-7BBC-0806CF23552F}"/>
              </a:ext>
            </a:extLst>
          </p:cNvPr>
          <p:cNvSpPr txBox="1"/>
          <p:nvPr/>
        </p:nvSpPr>
        <p:spPr>
          <a:xfrm>
            <a:off x="4818282" y="3561262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25F3F79F-D267-7D13-2841-2B3B418DF2B8}"/>
              </a:ext>
            </a:extLst>
          </p:cNvPr>
          <p:cNvSpPr/>
          <p:nvPr/>
        </p:nvSpPr>
        <p:spPr>
          <a:xfrm>
            <a:off x="4243196" y="132785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B13C22-30F6-FB37-128D-AF50B62B2D2F}"/>
              </a:ext>
            </a:extLst>
          </p:cNvPr>
          <p:cNvSpPr txBox="1"/>
          <p:nvPr/>
        </p:nvSpPr>
        <p:spPr>
          <a:xfrm>
            <a:off x="4565664" y="167628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A450F7E-2295-DEB6-FA49-1B7E0BCF54BD}"/>
              </a:ext>
            </a:extLst>
          </p:cNvPr>
          <p:cNvSpPr/>
          <p:nvPr/>
        </p:nvSpPr>
        <p:spPr>
          <a:xfrm rot="10800000">
            <a:off x="6113448" y="3667519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C54DD5F-2DDF-5ED8-986E-CCC9AE08C780}"/>
              </a:ext>
            </a:extLst>
          </p:cNvPr>
          <p:cNvSpPr txBox="1"/>
          <p:nvPr/>
        </p:nvSpPr>
        <p:spPr>
          <a:xfrm>
            <a:off x="10338864" y="4153872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Train control program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FD25AB5-01C4-FB88-EEAB-9ED4E85B6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27" y="4400210"/>
            <a:ext cx="2108653" cy="11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3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D4EBB44-9B88-AB21-55D4-B9D1A8451A92}"/>
              </a:ext>
            </a:extLst>
          </p:cNvPr>
          <p:cNvSpPr/>
          <p:nvPr/>
        </p:nvSpPr>
        <p:spPr>
          <a:xfrm>
            <a:off x="6637205" y="602451"/>
            <a:ext cx="4872807" cy="251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32D1E9E-C2B8-AC78-CAA2-3FCBF10EC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26" y="735714"/>
            <a:ext cx="4599192" cy="2634364"/>
          </a:xfrm>
          <a:prstGeom prst="rect">
            <a:avLst/>
          </a:prstGeom>
        </p:spPr>
      </p:pic>
      <p:pic>
        <p:nvPicPr>
          <p:cNvPr id="2" name="Picture 1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B192FA1B-C2D0-0894-808E-D9A3251B9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8" y="583139"/>
            <a:ext cx="5325165" cy="305019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95D418D-9C04-F9B3-F08F-276989A7C36C}"/>
              </a:ext>
            </a:extLst>
          </p:cNvPr>
          <p:cNvSpPr/>
          <p:nvPr/>
        </p:nvSpPr>
        <p:spPr>
          <a:xfrm>
            <a:off x="182348" y="4610450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E4ACA-922C-D092-7679-B59948210069}"/>
              </a:ext>
            </a:extLst>
          </p:cNvPr>
          <p:cNvSpPr/>
          <p:nvPr/>
        </p:nvSpPr>
        <p:spPr>
          <a:xfrm>
            <a:off x="5450118" y="4444155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04B90-74D8-2B78-D9D4-A876B56AA7F5}"/>
              </a:ext>
            </a:extLst>
          </p:cNvPr>
          <p:cNvSpPr txBox="1"/>
          <p:nvPr/>
        </p:nvSpPr>
        <p:spPr>
          <a:xfrm>
            <a:off x="221237" y="262259"/>
            <a:ext cx="230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real-world Emulator </a:t>
            </a:r>
            <a:endParaRPr lang="en-SG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BC256-F537-46BD-C65E-13B97085B36B}"/>
              </a:ext>
            </a:extLst>
          </p:cNvPr>
          <p:cNvSpPr/>
          <p:nvPr/>
        </p:nvSpPr>
        <p:spPr>
          <a:xfrm>
            <a:off x="1768313" y="3600164"/>
            <a:ext cx="2172751" cy="39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3AF05-EC55-C559-AE10-AF11C686F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687" y="4521298"/>
            <a:ext cx="2527544" cy="119868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4D473A-759E-EF08-97DC-5EF708D1276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064" y="3742971"/>
            <a:ext cx="3007854" cy="701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C81037-1A13-9A67-D953-C2C061AC956A}"/>
              </a:ext>
            </a:extLst>
          </p:cNvPr>
          <p:cNvSpPr txBox="1"/>
          <p:nvPr/>
        </p:nvSpPr>
        <p:spPr>
          <a:xfrm>
            <a:off x="7225657" y="456762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38768-5397-2CE9-86A9-DA39D0578791}"/>
              </a:ext>
            </a:extLst>
          </p:cNvPr>
          <p:cNvSpPr txBox="1"/>
          <p:nvPr/>
        </p:nvSpPr>
        <p:spPr>
          <a:xfrm>
            <a:off x="5594687" y="5650326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67C28-8812-267F-9F70-75E4D6843F21}"/>
              </a:ext>
            </a:extLst>
          </p:cNvPr>
          <p:cNvSpPr txBox="1"/>
          <p:nvPr/>
        </p:nvSpPr>
        <p:spPr>
          <a:xfrm>
            <a:off x="7122708" y="5650844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81AFD-9F7E-D4AC-FD0B-4EDAF6F66192}"/>
              </a:ext>
            </a:extLst>
          </p:cNvPr>
          <p:cNvSpPr txBox="1"/>
          <p:nvPr/>
        </p:nvSpPr>
        <p:spPr>
          <a:xfrm>
            <a:off x="4360003" y="3563770"/>
            <a:ext cx="1373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39 sensors input  </a:t>
            </a:r>
            <a:endParaRPr lang="en-SG" sz="9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EBA7E1-9AB8-E424-70AD-02C95C492B7B}"/>
              </a:ext>
            </a:extLst>
          </p:cNvPr>
          <p:cNvCxnSpPr>
            <a:cxnSpLocks/>
          </p:cNvCxnSpPr>
          <p:nvPr/>
        </p:nvCxnSpPr>
        <p:spPr>
          <a:xfrm rot="10800000">
            <a:off x="3941066" y="3896499"/>
            <a:ext cx="2744941" cy="475703"/>
          </a:xfrm>
          <a:prstGeom prst="bentConnector3">
            <a:avLst>
              <a:gd name="adj1" fmla="val 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C94C04-4F44-17EA-EA0A-CFECB590ABFA}"/>
              </a:ext>
            </a:extLst>
          </p:cNvPr>
          <p:cNvSpPr txBox="1"/>
          <p:nvPr/>
        </p:nvSpPr>
        <p:spPr>
          <a:xfrm>
            <a:off x="4314501" y="3853112"/>
            <a:ext cx="119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 signal coils output</a:t>
            </a:r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3112B-0D57-6254-45FA-40CAC8972027}"/>
              </a:ext>
            </a:extLst>
          </p:cNvPr>
          <p:cNvSpPr txBox="1"/>
          <p:nvPr/>
        </p:nvSpPr>
        <p:spPr>
          <a:xfrm>
            <a:off x="6211958" y="469155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171B0-4160-3B02-D4DB-8C231FA6A409}"/>
              </a:ext>
            </a:extLst>
          </p:cNvPr>
          <p:cNvSpPr txBox="1"/>
          <p:nvPr/>
        </p:nvSpPr>
        <p:spPr>
          <a:xfrm>
            <a:off x="5386138" y="532068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C1CFA-EB2D-064D-4B51-E3CECD31ECE8}"/>
              </a:ext>
            </a:extLst>
          </p:cNvPr>
          <p:cNvSpPr txBox="1"/>
          <p:nvPr/>
        </p:nvSpPr>
        <p:spPr>
          <a:xfrm>
            <a:off x="6907277" y="531580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9B43E-A249-3764-2336-9402DC6BED9C}"/>
              </a:ext>
            </a:extLst>
          </p:cNvPr>
          <p:cNvSpPr txBox="1"/>
          <p:nvPr/>
        </p:nvSpPr>
        <p:spPr>
          <a:xfrm>
            <a:off x="5395917" y="442484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9E782-62C8-4AAA-C181-0CEBA6259697}"/>
              </a:ext>
            </a:extLst>
          </p:cNvPr>
          <p:cNvSpPr/>
          <p:nvPr/>
        </p:nvSpPr>
        <p:spPr>
          <a:xfrm>
            <a:off x="2134228" y="4629765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FD07E4-4E32-82C1-D89C-923ABB0FB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797" y="4706908"/>
            <a:ext cx="2527544" cy="11986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2ECBEF-9804-2CE8-E55A-AB299EC94262}"/>
              </a:ext>
            </a:extLst>
          </p:cNvPr>
          <p:cNvSpPr txBox="1"/>
          <p:nvPr/>
        </p:nvSpPr>
        <p:spPr>
          <a:xfrm>
            <a:off x="3909767" y="475323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34D95-B1E5-7344-46A2-7A0CDB3ED049}"/>
              </a:ext>
            </a:extLst>
          </p:cNvPr>
          <p:cNvSpPr txBox="1"/>
          <p:nvPr/>
        </p:nvSpPr>
        <p:spPr>
          <a:xfrm>
            <a:off x="2152423" y="5836454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C2BBC-455C-3FF5-99E0-FAE84B8F4394}"/>
              </a:ext>
            </a:extLst>
          </p:cNvPr>
          <p:cNvSpPr txBox="1"/>
          <p:nvPr/>
        </p:nvSpPr>
        <p:spPr>
          <a:xfrm>
            <a:off x="3686946" y="5836454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E1CA3D-7F7F-7D20-7A4F-D2A4C7F4ED94}"/>
              </a:ext>
            </a:extLst>
          </p:cNvPr>
          <p:cNvSpPr txBox="1"/>
          <p:nvPr/>
        </p:nvSpPr>
        <p:spPr>
          <a:xfrm>
            <a:off x="2896068" y="487716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48CB60-097D-3C8D-6000-86EED0E78D4B}"/>
              </a:ext>
            </a:extLst>
          </p:cNvPr>
          <p:cNvSpPr txBox="1"/>
          <p:nvPr/>
        </p:nvSpPr>
        <p:spPr>
          <a:xfrm>
            <a:off x="2070248" y="550629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72DB7-3D29-50CD-4AA5-A7F5ADDF8096}"/>
              </a:ext>
            </a:extLst>
          </p:cNvPr>
          <p:cNvSpPr txBox="1"/>
          <p:nvPr/>
        </p:nvSpPr>
        <p:spPr>
          <a:xfrm>
            <a:off x="3591387" y="550141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A5590B-747A-B28E-D235-F6E700AB6BA1}"/>
              </a:ext>
            </a:extLst>
          </p:cNvPr>
          <p:cNvSpPr txBox="1"/>
          <p:nvPr/>
        </p:nvSpPr>
        <p:spPr>
          <a:xfrm>
            <a:off x="2080027" y="461045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6A1618-41D6-8E10-AB2F-B316565E351C}"/>
              </a:ext>
            </a:extLst>
          </p:cNvPr>
          <p:cNvCxnSpPr>
            <a:cxnSpLocks/>
          </p:cNvCxnSpPr>
          <p:nvPr/>
        </p:nvCxnSpPr>
        <p:spPr>
          <a:xfrm flipV="1">
            <a:off x="3789228" y="4036444"/>
            <a:ext cx="0" cy="5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78EA6D-D35A-8B8C-FB8E-F828D458A504}"/>
              </a:ext>
            </a:extLst>
          </p:cNvPr>
          <p:cNvSpPr txBox="1"/>
          <p:nvPr/>
        </p:nvSpPr>
        <p:spPr>
          <a:xfrm>
            <a:off x="3801392" y="421299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Signal output 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43464B-74C2-B3E3-EF3D-C3BDA059A9D4}"/>
              </a:ext>
            </a:extLst>
          </p:cNvPr>
          <p:cNvCxnSpPr>
            <a:cxnSpLocks/>
          </p:cNvCxnSpPr>
          <p:nvPr/>
        </p:nvCxnSpPr>
        <p:spPr>
          <a:xfrm>
            <a:off x="3609962" y="4047085"/>
            <a:ext cx="0" cy="5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8D3AEB-B6C6-BF23-EB8E-04D2EF729A72}"/>
              </a:ext>
            </a:extLst>
          </p:cNvPr>
          <p:cNvSpPr txBox="1"/>
          <p:nvPr/>
        </p:nvSpPr>
        <p:spPr>
          <a:xfrm>
            <a:off x="2791736" y="414688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Sensors input</a:t>
            </a:r>
            <a:endParaRPr lang="en-SG" sz="9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509054D-B742-6926-1598-400CD7319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4" y="4830052"/>
            <a:ext cx="818082" cy="4689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3560FE-D92E-99B6-9184-A0963F318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4" y="5543967"/>
            <a:ext cx="818082" cy="4689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5774CC-5768-E9F0-0EB5-CF8A76E1FEC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35945" y="5298953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F03D72A-FA3D-B54A-FEE1-E44DDD5DF15C}"/>
              </a:ext>
            </a:extLst>
          </p:cNvPr>
          <p:cNvSpPr txBox="1"/>
          <p:nvPr/>
        </p:nvSpPr>
        <p:spPr>
          <a:xfrm>
            <a:off x="42974" y="409758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E6EF57-4D16-B781-8566-1EEEF292638B}"/>
              </a:ext>
            </a:extLst>
          </p:cNvPr>
          <p:cNvSpPr txBox="1"/>
          <p:nvPr/>
        </p:nvSpPr>
        <p:spPr>
          <a:xfrm>
            <a:off x="104135" y="496172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86C65-3D2C-04AB-B89F-9E1DE7A5E3B4}"/>
              </a:ext>
            </a:extLst>
          </p:cNvPr>
          <p:cNvSpPr txBox="1"/>
          <p:nvPr/>
        </p:nvSpPr>
        <p:spPr>
          <a:xfrm>
            <a:off x="99186" y="569026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7765DB-FBC5-0C70-7141-F4BDADB16A4C}"/>
              </a:ext>
            </a:extLst>
          </p:cNvPr>
          <p:cNvSpPr txBox="1"/>
          <p:nvPr/>
        </p:nvSpPr>
        <p:spPr>
          <a:xfrm>
            <a:off x="1099959" y="5454308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8FD7DC-48B3-0003-8F0F-DF1D4C33F3F5}"/>
              </a:ext>
            </a:extLst>
          </p:cNvPr>
          <p:cNvSpPr txBox="1"/>
          <p:nvPr/>
        </p:nvSpPr>
        <p:spPr>
          <a:xfrm>
            <a:off x="1089074" y="4783064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B346BA8-0B3A-65B2-7DE1-B545CB57A11C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965734" y="3807871"/>
            <a:ext cx="812177" cy="7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083930-D947-A40D-3F9B-CCE06AE5B376}"/>
              </a:ext>
            </a:extLst>
          </p:cNvPr>
          <p:cNvSpPr txBox="1"/>
          <p:nvPr/>
        </p:nvSpPr>
        <p:spPr>
          <a:xfrm>
            <a:off x="1116551" y="3782551"/>
            <a:ext cx="585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throttle </a:t>
            </a:r>
          </a:p>
          <a:p>
            <a:r>
              <a:rPr lang="en-US" sz="900" dirty="0"/>
              <a:t>input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4FF374-7FA9-CFF1-F2BD-579C81817C4C}"/>
              </a:ext>
            </a:extLst>
          </p:cNvPr>
          <p:cNvSpPr txBox="1"/>
          <p:nvPr/>
        </p:nvSpPr>
        <p:spPr>
          <a:xfrm>
            <a:off x="1062544" y="4568127"/>
            <a:ext cx="1105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10.0.13.10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4892A9-F76C-B544-7D82-7CF855F92E28}"/>
              </a:ext>
            </a:extLst>
          </p:cNvPr>
          <p:cNvSpPr txBox="1"/>
          <p:nvPr/>
        </p:nvSpPr>
        <p:spPr>
          <a:xfrm>
            <a:off x="3846945" y="4556478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DE11E-DDE0-800D-96C3-F7E9C13DD603}"/>
              </a:ext>
            </a:extLst>
          </p:cNvPr>
          <p:cNvSpPr txBox="1"/>
          <p:nvPr/>
        </p:nvSpPr>
        <p:spPr>
          <a:xfrm>
            <a:off x="6792224" y="4363967"/>
            <a:ext cx="1304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10.0.11.10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57A8E7-910A-6A67-5DE5-A00D6E42B65E}"/>
              </a:ext>
            </a:extLst>
          </p:cNvPr>
          <p:cNvSpPr txBox="1"/>
          <p:nvPr/>
        </p:nvSpPr>
        <p:spPr>
          <a:xfrm>
            <a:off x="6330400" y="167047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SCADA HMIs</a:t>
            </a:r>
            <a:endParaRPr lang="en-SG" sz="14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E9B53C-C37D-3060-A405-D2EBA507DBA5}"/>
              </a:ext>
            </a:extLst>
          </p:cNvPr>
          <p:cNvCxnSpPr>
            <a:cxnSpLocks/>
          </p:cNvCxnSpPr>
          <p:nvPr/>
        </p:nvCxnSpPr>
        <p:spPr>
          <a:xfrm>
            <a:off x="326904" y="6464808"/>
            <a:ext cx="11449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" descr="Router | Cisco Network Topology Icons 3015">
            <a:extLst>
              <a:ext uri="{FF2B5EF4-FFF2-40B4-BE49-F238E27FC236}">
                <a16:creationId xmlns:a16="http://schemas.microsoft.com/office/drawing/2014/main" id="{E2B32C90-C3A9-050B-2EAA-EF81A431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2" y="4555968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Router | Cisco Network Topology Icons 3015">
            <a:extLst>
              <a:ext uri="{FF2B5EF4-FFF2-40B4-BE49-F238E27FC236}">
                <a16:creationId xmlns:a16="http://schemas.microsoft.com/office/drawing/2014/main" id="{AE571CDD-E939-02E6-1EB0-2D2F403A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3" y="4559139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Router | Cisco Network Topology Icons 3015">
            <a:extLst>
              <a:ext uri="{FF2B5EF4-FFF2-40B4-BE49-F238E27FC236}">
                <a16:creationId xmlns:a16="http://schemas.microsoft.com/office/drawing/2014/main" id="{0DF68496-351F-5F78-1E2C-77FEED33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21" y="4317225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A07F31-0F22-EC4E-6530-6506FC1452F2}"/>
              </a:ext>
            </a:extLst>
          </p:cNvPr>
          <p:cNvCxnSpPr/>
          <p:nvPr/>
        </p:nvCxnSpPr>
        <p:spPr>
          <a:xfrm>
            <a:off x="975331" y="5298953"/>
            <a:ext cx="0" cy="11567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7D4FDB-6FC2-B46D-B0BA-13753C2F8A94}"/>
              </a:ext>
            </a:extLst>
          </p:cNvPr>
          <p:cNvCxnSpPr>
            <a:cxnSpLocks/>
          </p:cNvCxnSpPr>
          <p:nvPr/>
        </p:nvCxnSpPr>
        <p:spPr>
          <a:xfrm>
            <a:off x="3746527" y="5210614"/>
            <a:ext cx="0" cy="124505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2BD46D-4126-2042-CDBD-6C1652F5993F}"/>
              </a:ext>
            </a:extLst>
          </p:cNvPr>
          <p:cNvCxnSpPr>
            <a:cxnSpLocks/>
          </p:cNvCxnSpPr>
          <p:nvPr/>
        </p:nvCxnSpPr>
        <p:spPr>
          <a:xfrm>
            <a:off x="6750087" y="5045556"/>
            <a:ext cx="0" cy="1410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99B4C27-AD21-E606-AFD1-6BB67149D8DF}"/>
              </a:ext>
            </a:extLst>
          </p:cNvPr>
          <p:cNvSpPr txBox="1"/>
          <p:nvPr/>
        </p:nvSpPr>
        <p:spPr>
          <a:xfrm>
            <a:off x="-13692" y="6460791"/>
            <a:ext cx="290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Network 192.168.100.0/24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04D2FC-7F72-045F-AB4E-153E4525527B}"/>
              </a:ext>
            </a:extLst>
          </p:cNvPr>
          <p:cNvSpPr txBox="1"/>
          <p:nvPr/>
        </p:nvSpPr>
        <p:spPr>
          <a:xfrm>
            <a:off x="-32312" y="6042577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192.168.100.13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201851-C55F-279A-85B6-B9C3D7CB6CFD}"/>
              </a:ext>
            </a:extLst>
          </p:cNvPr>
          <p:cNvSpPr txBox="1"/>
          <p:nvPr/>
        </p:nvSpPr>
        <p:spPr>
          <a:xfrm>
            <a:off x="2708456" y="6040166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192.168.100.12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F6204F-22DC-BEE5-C395-354406B284DD}"/>
              </a:ext>
            </a:extLst>
          </p:cNvPr>
          <p:cNvSpPr txBox="1"/>
          <p:nvPr/>
        </p:nvSpPr>
        <p:spPr>
          <a:xfrm>
            <a:off x="5681057" y="6032064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192.168.100.11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" name="Picture 8" descr="Router | Cisco Network Topology Icons 3015">
            <a:extLst>
              <a:ext uri="{FF2B5EF4-FFF2-40B4-BE49-F238E27FC236}">
                <a16:creationId xmlns:a16="http://schemas.microsoft.com/office/drawing/2014/main" id="{7E403F20-638A-A8BB-7053-51DB3DB5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49" y="496385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94732CB-CAA5-2406-8B81-539B7DC6A0B0}"/>
              </a:ext>
            </a:extLst>
          </p:cNvPr>
          <p:cNvCxnSpPr>
            <a:cxnSpLocks/>
          </p:cNvCxnSpPr>
          <p:nvPr/>
        </p:nvCxnSpPr>
        <p:spPr>
          <a:xfrm>
            <a:off x="8990379" y="5246661"/>
            <a:ext cx="15792" cy="11869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3B15613-2C51-6774-2490-5F419619167C}"/>
              </a:ext>
            </a:extLst>
          </p:cNvPr>
          <p:cNvCxnSpPr>
            <a:cxnSpLocks/>
          </p:cNvCxnSpPr>
          <p:nvPr/>
        </p:nvCxnSpPr>
        <p:spPr>
          <a:xfrm>
            <a:off x="8850585" y="3412458"/>
            <a:ext cx="0" cy="154446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020521E-2EE6-590C-66A4-F7771AFBA96F}"/>
              </a:ext>
            </a:extLst>
          </p:cNvPr>
          <p:cNvSpPr txBox="1"/>
          <p:nvPr/>
        </p:nvSpPr>
        <p:spPr>
          <a:xfrm>
            <a:off x="6889834" y="3412458"/>
            <a:ext cx="234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Master HMI IP: 192.168.10.100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378BB81-B922-1285-C5B7-69BD667175F3}"/>
              </a:ext>
            </a:extLst>
          </p:cNvPr>
          <p:cNvCxnSpPr>
            <a:cxnSpLocks/>
          </p:cNvCxnSpPr>
          <p:nvPr/>
        </p:nvCxnSpPr>
        <p:spPr>
          <a:xfrm>
            <a:off x="9079992" y="3798273"/>
            <a:ext cx="0" cy="111225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F9DA95-2DC7-14CD-8D7C-0E297CA1A5F5}"/>
              </a:ext>
            </a:extLst>
          </p:cNvPr>
          <p:cNvCxnSpPr>
            <a:cxnSpLocks/>
          </p:cNvCxnSpPr>
          <p:nvPr/>
        </p:nvCxnSpPr>
        <p:spPr>
          <a:xfrm flipV="1">
            <a:off x="9079992" y="3798273"/>
            <a:ext cx="2060448" cy="200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2CDC90-1B8A-D159-7B10-8CCC5939A080}"/>
              </a:ext>
            </a:extLst>
          </p:cNvPr>
          <p:cNvCxnSpPr/>
          <p:nvPr/>
        </p:nvCxnSpPr>
        <p:spPr>
          <a:xfrm flipV="1">
            <a:off x="11140440" y="3116326"/>
            <a:ext cx="0" cy="6819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F195F14-4CEC-0A3D-20A8-82FAB8BCFF72}"/>
              </a:ext>
            </a:extLst>
          </p:cNvPr>
          <p:cNvCxnSpPr>
            <a:cxnSpLocks/>
          </p:cNvCxnSpPr>
          <p:nvPr/>
        </p:nvCxnSpPr>
        <p:spPr>
          <a:xfrm flipV="1">
            <a:off x="9610344" y="3524790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C0BDDE0-0C9E-D82A-4E6D-ACA16EFF32B0}"/>
              </a:ext>
            </a:extLst>
          </p:cNvPr>
          <p:cNvCxnSpPr>
            <a:cxnSpLocks/>
          </p:cNvCxnSpPr>
          <p:nvPr/>
        </p:nvCxnSpPr>
        <p:spPr>
          <a:xfrm flipV="1">
            <a:off x="10110216" y="3514788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AC3395F-3CB3-5B6E-8420-A98BA28CC210}"/>
              </a:ext>
            </a:extLst>
          </p:cNvPr>
          <p:cNvSpPr txBox="1"/>
          <p:nvPr/>
        </p:nvSpPr>
        <p:spPr>
          <a:xfrm>
            <a:off x="932098" y="6066034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B6C3851-21A6-FCAE-6472-4F9B2F09806E}"/>
              </a:ext>
            </a:extLst>
          </p:cNvPr>
          <p:cNvSpPr txBox="1"/>
          <p:nvPr/>
        </p:nvSpPr>
        <p:spPr>
          <a:xfrm>
            <a:off x="3710147" y="6070944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E6DEA7-6024-E020-8054-63281E19915D}"/>
              </a:ext>
            </a:extLst>
          </p:cNvPr>
          <p:cNvSpPr txBox="1"/>
          <p:nvPr/>
        </p:nvSpPr>
        <p:spPr>
          <a:xfrm>
            <a:off x="6688051" y="6049167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E52008-5AB3-2F21-C57D-0EB49AA477CB}"/>
              </a:ext>
            </a:extLst>
          </p:cNvPr>
          <p:cNvSpPr txBox="1"/>
          <p:nvPr/>
        </p:nvSpPr>
        <p:spPr>
          <a:xfrm>
            <a:off x="10405034" y="2859938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Master HMI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509C43-2C6F-EC65-E3F7-5D00A3466D4E}"/>
              </a:ext>
            </a:extLst>
          </p:cNvPr>
          <p:cNvSpPr txBox="1"/>
          <p:nvPr/>
        </p:nvSpPr>
        <p:spPr>
          <a:xfrm>
            <a:off x="10952861" y="2539360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Slave HMI(s)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56C468-C660-7D00-5A48-A6FACFB0E3D1}"/>
              </a:ext>
            </a:extLst>
          </p:cNvPr>
          <p:cNvSpPr txBox="1"/>
          <p:nvPr/>
        </p:nvSpPr>
        <p:spPr>
          <a:xfrm>
            <a:off x="11098168" y="3116326"/>
            <a:ext cx="1093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Slave HMI IP: 192.168.10.10X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FA15ED-D70D-6AB6-5181-8E75873186AD}"/>
              </a:ext>
            </a:extLst>
          </p:cNvPr>
          <p:cNvSpPr txBox="1"/>
          <p:nvPr/>
        </p:nvSpPr>
        <p:spPr>
          <a:xfrm>
            <a:off x="7891148" y="3789637"/>
            <a:ext cx="137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</a:t>
            </a:r>
          </a:p>
          <a:p>
            <a:r>
              <a:rPr lang="en-US" sz="900" dirty="0"/>
              <a:t>Coils control </a:t>
            </a:r>
            <a:endParaRPr lang="en-SG" sz="9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E381E19-7A1F-927B-C45D-46EFB38375DF}"/>
              </a:ext>
            </a:extLst>
          </p:cNvPr>
          <p:cNvSpPr txBox="1"/>
          <p:nvPr/>
        </p:nvSpPr>
        <p:spPr>
          <a:xfrm>
            <a:off x="9454373" y="3813661"/>
            <a:ext cx="183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data fetch</a:t>
            </a:r>
          </a:p>
          <a:p>
            <a:r>
              <a:rPr lang="en-US" sz="900" dirty="0"/>
              <a:t>Coils data fetch </a:t>
            </a:r>
            <a:endParaRPr lang="en-SG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754AC0-1949-987C-602B-D47D4EA811DB}"/>
              </a:ext>
            </a:extLst>
          </p:cNvPr>
          <p:cNvSpPr txBox="1"/>
          <p:nvPr/>
        </p:nvSpPr>
        <p:spPr>
          <a:xfrm>
            <a:off x="9049907" y="4151513"/>
            <a:ext cx="168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192.16.10.x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A34179-9A20-C41F-73C6-BC85CC1CD49D}"/>
              </a:ext>
            </a:extLst>
          </p:cNvPr>
          <p:cNvSpPr/>
          <p:nvPr/>
        </p:nvSpPr>
        <p:spPr>
          <a:xfrm>
            <a:off x="10407659" y="4808462"/>
            <a:ext cx="1368763" cy="1072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A46456-FD44-A507-70C4-2DBC868D46BB}"/>
              </a:ext>
            </a:extLst>
          </p:cNvPr>
          <p:cNvCxnSpPr>
            <a:cxnSpLocks/>
          </p:cNvCxnSpPr>
          <p:nvPr/>
        </p:nvCxnSpPr>
        <p:spPr>
          <a:xfrm>
            <a:off x="10328507" y="6076762"/>
            <a:ext cx="0" cy="37161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092415-3230-79B5-F01F-BE321CF06F97}"/>
              </a:ext>
            </a:extLst>
          </p:cNvPr>
          <p:cNvCxnSpPr>
            <a:cxnSpLocks/>
          </p:cNvCxnSpPr>
          <p:nvPr/>
        </p:nvCxnSpPr>
        <p:spPr>
          <a:xfrm>
            <a:off x="11586531" y="5893089"/>
            <a:ext cx="0" cy="57224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02845CD-539A-2905-2665-58D47BB43993}"/>
              </a:ext>
            </a:extLst>
          </p:cNvPr>
          <p:cNvSpPr txBox="1"/>
          <p:nvPr/>
        </p:nvSpPr>
        <p:spPr>
          <a:xfrm>
            <a:off x="9610885" y="4526894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45C1DA-B19F-96EA-5DD2-850C1799516F}"/>
              </a:ext>
            </a:extLst>
          </p:cNvPr>
          <p:cNvSpPr txBox="1"/>
          <p:nvPr/>
        </p:nvSpPr>
        <p:spPr>
          <a:xfrm>
            <a:off x="10384309" y="6026845"/>
            <a:ext cx="120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192.168.100.2xx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3662AF-8192-D5C4-83A9-90FD288FD59B}"/>
              </a:ext>
            </a:extLst>
          </p:cNvPr>
          <p:cNvSpPr txBox="1"/>
          <p:nvPr/>
        </p:nvSpPr>
        <p:spPr>
          <a:xfrm>
            <a:off x="9568878" y="6063815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550AB0-2928-A514-E007-B97A27D6A2B8}"/>
              </a:ext>
            </a:extLst>
          </p:cNvPr>
          <p:cNvCxnSpPr>
            <a:cxnSpLocks/>
          </p:cNvCxnSpPr>
          <p:nvPr/>
        </p:nvCxnSpPr>
        <p:spPr>
          <a:xfrm flipH="1">
            <a:off x="4843969" y="6708836"/>
            <a:ext cx="40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30541A-6739-D149-0D83-CA992E46761F}"/>
              </a:ext>
            </a:extLst>
          </p:cNvPr>
          <p:cNvSpPr txBox="1"/>
          <p:nvPr/>
        </p:nvSpPr>
        <p:spPr>
          <a:xfrm>
            <a:off x="3809443" y="6558091"/>
            <a:ext cx="119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UDP data flow: </a:t>
            </a:r>
            <a:endParaRPr lang="en-SG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6CD44-C2B9-C3C6-644F-8B6AA5D9079F}"/>
              </a:ext>
            </a:extLst>
          </p:cNvPr>
          <p:cNvSpPr txBox="1"/>
          <p:nvPr/>
        </p:nvSpPr>
        <p:spPr>
          <a:xfrm>
            <a:off x="5694573" y="6584418"/>
            <a:ext cx="1671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TCP  data flow: </a:t>
            </a:r>
            <a:endParaRPr lang="en-SG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87AFE5-6A96-F55E-FC7C-4BD61CC50237}"/>
              </a:ext>
            </a:extLst>
          </p:cNvPr>
          <p:cNvCxnSpPr>
            <a:cxnSpLocks/>
          </p:cNvCxnSpPr>
          <p:nvPr/>
        </p:nvCxnSpPr>
        <p:spPr>
          <a:xfrm>
            <a:off x="7225657" y="6731028"/>
            <a:ext cx="48112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691F79-4986-D6D9-352A-1596A47D56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53" y="4963423"/>
            <a:ext cx="1940674" cy="10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3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34D2D6-7C2A-3074-80CB-28A077632AC4}"/>
              </a:ext>
            </a:extLst>
          </p:cNvPr>
          <p:cNvSpPr/>
          <p:nvPr/>
        </p:nvSpPr>
        <p:spPr>
          <a:xfrm>
            <a:off x="8733053" y="876256"/>
            <a:ext cx="3152368" cy="518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3F89-9CF2-D361-73ED-FA87EA57AC96}"/>
              </a:ext>
            </a:extLst>
          </p:cNvPr>
          <p:cNvSpPr/>
          <p:nvPr/>
        </p:nvSpPr>
        <p:spPr>
          <a:xfrm>
            <a:off x="390610" y="1623883"/>
            <a:ext cx="2200682" cy="42018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E412D-4BFC-C20A-A429-EC593BA9323B}"/>
              </a:ext>
            </a:extLst>
          </p:cNvPr>
          <p:cNvSpPr/>
          <p:nvPr/>
        </p:nvSpPr>
        <p:spPr>
          <a:xfrm>
            <a:off x="3007465" y="1623879"/>
            <a:ext cx="2626153" cy="42018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87DCD-F30C-1A55-294B-D126EB9A77D0}"/>
              </a:ext>
            </a:extLst>
          </p:cNvPr>
          <p:cNvSpPr/>
          <p:nvPr/>
        </p:nvSpPr>
        <p:spPr>
          <a:xfrm>
            <a:off x="6049791" y="1623878"/>
            <a:ext cx="2267089" cy="4201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77CC3-429C-983D-0EBC-E319435B9B5F}"/>
              </a:ext>
            </a:extLst>
          </p:cNvPr>
          <p:cNvSpPr txBox="1"/>
          <p:nvPr/>
        </p:nvSpPr>
        <p:spPr>
          <a:xfrm>
            <a:off x="479355" y="1020077"/>
            <a:ext cx="166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Cooperate network [IT network]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9EAD0-0F9F-6D0A-3ACF-C06B384F5C5B}"/>
              </a:ext>
            </a:extLst>
          </p:cNvPr>
          <p:cNvSpPr txBox="1"/>
          <p:nvPr/>
        </p:nvSpPr>
        <p:spPr>
          <a:xfrm>
            <a:off x="3120860" y="1683797"/>
            <a:ext cx="23750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Supervision network  SCADA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82A6F-230C-E5CF-1C68-96DA8FC28096}"/>
              </a:ext>
            </a:extLst>
          </p:cNvPr>
          <p:cNvSpPr txBox="1"/>
          <p:nvPr/>
        </p:nvSpPr>
        <p:spPr>
          <a:xfrm>
            <a:off x="6141875" y="1702492"/>
            <a:ext cx="2082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Production network</a:t>
            </a:r>
          </a:p>
        </p:txBody>
      </p:sp>
      <p:pic>
        <p:nvPicPr>
          <p:cNvPr id="11" name="Picture 1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D1D401B2-BBF1-D0F8-FB08-62B9C237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81" y="1146375"/>
            <a:ext cx="2942641" cy="16855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52D3F0-281F-5C40-D0B9-DF5BF36F8586}"/>
              </a:ext>
            </a:extLst>
          </p:cNvPr>
          <p:cNvSpPr/>
          <p:nvPr/>
        </p:nvSpPr>
        <p:spPr>
          <a:xfrm>
            <a:off x="9882063" y="2150500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7116D990-72BD-811E-2F34-8243F4B260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4"/>
          <a:stretch/>
        </p:blipFill>
        <p:spPr>
          <a:xfrm>
            <a:off x="9194232" y="4359548"/>
            <a:ext cx="1330608" cy="6078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19988086-3182-8A2F-4E60-351BC7FF04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9183802" y="5302246"/>
            <a:ext cx="1330607" cy="63183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55FA4EF-7510-6DC9-F6FC-60EA87123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72" y="3216173"/>
            <a:ext cx="1330608" cy="718227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293D65-BA02-5126-8879-8BE7D9DACFAB}"/>
              </a:ext>
            </a:extLst>
          </p:cNvPr>
          <p:cNvSpPr txBox="1"/>
          <p:nvPr/>
        </p:nvSpPr>
        <p:spPr>
          <a:xfrm>
            <a:off x="8627518" y="520843"/>
            <a:ext cx="315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Physical real world emulation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0D79E-4ED4-9F6D-C14B-50AD2CF48BE4}"/>
              </a:ext>
            </a:extLst>
          </p:cNvPr>
          <p:cNvSpPr txBox="1"/>
          <p:nvPr/>
        </p:nvSpPr>
        <p:spPr>
          <a:xfrm>
            <a:off x="8845672" y="876256"/>
            <a:ext cx="202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Real world emulator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1D3281-2F6E-C6CF-1F81-B8147312B174}"/>
              </a:ext>
            </a:extLst>
          </p:cNvPr>
          <p:cNvCxnSpPr>
            <a:cxnSpLocks/>
          </p:cNvCxnSpPr>
          <p:nvPr/>
        </p:nvCxnSpPr>
        <p:spPr>
          <a:xfrm>
            <a:off x="9977479" y="2458277"/>
            <a:ext cx="0" cy="7578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1AE7469-5DDB-380D-65B4-1CE8B126B7BC}"/>
              </a:ext>
            </a:extLst>
          </p:cNvPr>
          <p:cNvSpPr/>
          <p:nvPr/>
        </p:nvSpPr>
        <p:spPr>
          <a:xfrm>
            <a:off x="10435531" y="2485397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63990AF-4A3E-6012-61DD-25495DACE6B2}"/>
              </a:ext>
            </a:extLst>
          </p:cNvPr>
          <p:cNvCxnSpPr>
            <a:cxnSpLocks/>
            <a:stCxn id="26" idx="3"/>
            <a:endCxn id="14" idx="3"/>
          </p:cNvCxnSpPr>
          <p:nvPr/>
        </p:nvCxnSpPr>
        <p:spPr>
          <a:xfrm flipH="1">
            <a:off x="10524840" y="2639286"/>
            <a:ext cx="255589" cy="2024192"/>
          </a:xfrm>
          <a:prstGeom prst="bentConnector3">
            <a:avLst>
              <a:gd name="adj1" fmla="val -8944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7864A-218A-AFB2-E783-EEDD6C1344BA}"/>
              </a:ext>
            </a:extLst>
          </p:cNvPr>
          <p:cNvSpPr/>
          <p:nvPr/>
        </p:nvSpPr>
        <p:spPr>
          <a:xfrm>
            <a:off x="11126489" y="2304388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C283B3-C90C-BB64-50E8-5546C08FF568}"/>
              </a:ext>
            </a:extLst>
          </p:cNvPr>
          <p:cNvCxnSpPr>
            <a:cxnSpLocks/>
            <a:stCxn id="29" idx="2"/>
            <a:endCxn id="15" idx="3"/>
          </p:cNvCxnSpPr>
          <p:nvPr/>
        </p:nvCxnSpPr>
        <p:spPr>
          <a:xfrm rot="5400000">
            <a:off x="9403675" y="3722900"/>
            <a:ext cx="3005999" cy="78452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25DCB7-F401-3FE8-320E-3D5A30FF5C1B}"/>
              </a:ext>
            </a:extLst>
          </p:cNvPr>
          <p:cNvSpPr txBox="1"/>
          <p:nvPr/>
        </p:nvSpPr>
        <p:spPr>
          <a:xfrm>
            <a:off x="9107588" y="2801259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Track junction sensors-signals control emulators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570B8-76DA-6AC8-D560-638955A8E2C0}"/>
              </a:ext>
            </a:extLst>
          </p:cNvPr>
          <p:cNvSpPr txBox="1"/>
          <p:nvPr/>
        </p:nvSpPr>
        <p:spPr>
          <a:xfrm>
            <a:off x="9092117" y="3957156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station sensors-signals control emulators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96D5A3-6FDE-2BD3-2652-0F4DEF32B05E}"/>
              </a:ext>
            </a:extLst>
          </p:cNvPr>
          <p:cNvSpPr txBox="1"/>
          <p:nvPr/>
        </p:nvSpPr>
        <p:spPr>
          <a:xfrm>
            <a:off x="9092116" y="5040636"/>
            <a:ext cx="173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emulators </a:t>
            </a:r>
          </a:p>
        </p:txBody>
      </p:sp>
      <p:pic>
        <p:nvPicPr>
          <p:cNvPr id="44" name="Picture 43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01F9E6F7-8ACB-4622-9DE6-F72EE0ED3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2707589"/>
            <a:ext cx="770582" cy="508584"/>
          </a:xfrm>
          <a:prstGeom prst="rect">
            <a:avLst/>
          </a:prstGeom>
        </p:spPr>
      </p:pic>
      <p:pic>
        <p:nvPicPr>
          <p:cNvPr id="46" name="Picture 45" descr="A close up of a computer&#10;&#10;Description automatically generated">
            <a:extLst>
              <a:ext uri="{FF2B5EF4-FFF2-40B4-BE49-F238E27FC236}">
                <a16:creationId xmlns:a16="http://schemas.microsoft.com/office/drawing/2014/main" id="{EF259549-2433-D19C-52A1-45BB19777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16" y="4883449"/>
            <a:ext cx="476190" cy="476190"/>
          </a:xfrm>
          <a:prstGeom prst="rect">
            <a:avLst/>
          </a:prstGeom>
        </p:spPr>
      </p:pic>
      <p:pic>
        <p:nvPicPr>
          <p:cNvPr id="47" name="Picture 46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608A395F-9A01-8F90-D894-02A584420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3778213"/>
            <a:ext cx="770582" cy="5085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A7FBD49-2CE9-4DDD-0919-0A714ECD8673}"/>
              </a:ext>
            </a:extLst>
          </p:cNvPr>
          <p:cNvSpPr txBox="1"/>
          <p:nvPr/>
        </p:nvSpPr>
        <p:spPr>
          <a:xfrm>
            <a:off x="6578463" y="2187353"/>
            <a:ext cx="185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Junction sensor-signal control PLCs set [emulator]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CF3E-6ADC-BA83-7714-1983357A4A4B}"/>
              </a:ext>
            </a:extLst>
          </p:cNvPr>
          <p:cNvSpPr txBox="1"/>
          <p:nvPr/>
        </p:nvSpPr>
        <p:spPr>
          <a:xfrm>
            <a:off x="6621759" y="3302513"/>
            <a:ext cx="1762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Station sensor-signal control PLCs set [emulator]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01AFE2-8598-C65A-0113-33EE1B152395}"/>
              </a:ext>
            </a:extLst>
          </p:cNvPr>
          <p:cNvSpPr txBox="1"/>
          <p:nvPr/>
        </p:nvSpPr>
        <p:spPr>
          <a:xfrm>
            <a:off x="6719680" y="4401610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 controller  PLCs [emulator]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C0E5FD0-BAD7-4DE4-7F7B-744F15C69635}"/>
              </a:ext>
            </a:extLst>
          </p:cNvPr>
          <p:cNvCxnSpPr/>
          <p:nvPr/>
        </p:nvCxnSpPr>
        <p:spPr>
          <a:xfrm>
            <a:off x="7490262" y="2961881"/>
            <a:ext cx="1690710" cy="467119"/>
          </a:xfrm>
          <a:prstGeom prst="bentConnector3">
            <a:avLst>
              <a:gd name="adj1" fmla="val 608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AA1AF6E-753A-D5D5-82B5-9F97E1DC3CAD}"/>
              </a:ext>
            </a:extLst>
          </p:cNvPr>
          <p:cNvCxnSpPr>
            <a:cxnSpLocks/>
          </p:cNvCxnSpPr>
          <p:nvPr/>
        </p:nvCxnSpPr>
        <p:spPr>
          <a:xfrm rot="10800000">
            <a:off x="7209621" y="4154010"/>
            <a:ext cx="1997636" cy="558892"/>
          </a:xfrm>
          <a:prstGeom prst="bentConnector3">
            <a:avLst>
              <a:gd name="adj1" fmla="val 40447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0CD2AB0-3F33-CE19-93D7-94937C8A8C09}"/>
              </a:ext>
            </a:extLst>
          </p:cNvPr>
          <p:cNvCxnSpPr>
            <a:cxnSpLocks/>
          </p:cNvCxnSpPr>
          <p:nvPr/>
        </p:nvCxnSpPr>
        <p:spPr>
          <a:xfrm>
            <a:off x="7499214" y="3931710"/>
            <a:ext cx="1692188" cy="574361"/>
          </a:xfrm>
          <a:prstGeom prst="bentConnector3">
            <a:avLst>
              <a:gd name="adj1" fmla="val 598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2AE6B57-67D6-04F3-C15B-52DF74F60520}"/>
              </a:ext>
            </a:extLst>
          </p:cNvPr>
          <p:cNvCxnSpPr>
            <a:cxnSpLocks/>
          </p:cNvCxnSpPr>
          <p:nvPr/>
        </p:nvCxnSpPr>
        <p:spPr>
          <a:xfrm rot="10800000">
            <a:off x="7198410" y="3079788"/>
            <a:ext cx="1960522" cy="654607"/>
          </a:xfrm>
          <a:prstGeom prst="bentConnector3">
            <a:avLst>
              <a:gd name="adj1" fmla="val 39861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0578FA-DE89-B030-8414-0B3817ED2C2E}"/>
              </a:ext>
            </a:extLst>
          </p:cNvPr>
          <p:cNvCxnSpPr>
            <a:cxnSpLocks/>
          </p:cNvCxnSpPr>
          <p:nvPr/>
        </p:nvCxnSpPr>
        <p:spPr>
          <a:xfrm>
            <a:off x="7307691" y="4987099"/>
            <a:ext cx="1883711" cy="443642"/>
          </a:xfrm>
          <a:prstGeom prst="bentConnector3">
            <a:avLst>
              <a:gd name="adj1" fmla="val 622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07557B6-1DC9-64C6-8E34-B1C51D43655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869106" y="5114304"/>
            <a:ext cx="2314696" cy="503860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6F5D50-C551-F09A-4F27-F71306E81955}"/>
              </a:ext>
            </a:extLst>
          </p:cNvPr>
          <p:cNvCxnSpPr>
            <a:cxnSpLocks/>
          </p:cNvCxnSpPr>
          <p:nvPr/>
        </p:nvCxnSpPr>
        <p:spPr>
          <a:xfrm>
            <a:off x="6343733" y="2961881"/>
            <a:ext cx="0" cy="21596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43ABEF-3CA7-0B5A-BB34-B44049EBC6C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343733" y="29618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DB5287-44CC-E28C-853A-68B0967E080E}"/>
              </a:ext>
            </a:extLst>
          </p:cNvPr>
          <p:cNvCxnSpPr>
            <a:cxnSpLocks/>
          </p:cNvCxnSpPr>
          <p:nvPr/>
        </p:nvCxnSpPr>
        <p:spPr>
          <a:xfrm>
            <a:off x="6343733" y="40286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1379FE5-A69F-DEB5-29C8-42501ABAB23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343733" y="5114304"/>
            <a:ext cx="474083" cy="72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DC23858-DF32-18D8-14EA-4293A1BA0A6B}"/>
              </a:ext>
            </a:extLst>
          </p:cNvPr>
          <p:cNvSpPr txBox="1"/>
          <p:nvPr/>
        </p:nvSpPr>
        <p:spPr>
          <a:xfrm>
            <a:off x="7516187" y="2732907"/>
            <a:ext cx="13491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212121"/>
                </a:solidFill>
                <a:effectLst/>
              </a:rPr>
              <a:t>Electrical </a:t>
            </a:r>
            <a:r>
              <a:rPr lang="en-US" sz="1000" b="1" dirty="0"/>
              <a:t>signal out </a:t>
            </a:r>
            <a:endParaRPr lang="en-SG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8A1325-3276-E2F7-0D38-70EA41DC6A98}"/>
              </a:ext>
            </a:extLst>
          </p:cNvPr>
          <p:cNvSpPr txBox="1"/>
          <p:nvPr/>
        </p:nvSpPr>
        <p:spPr>
          <a:xfrm>
            <a:off x="7769109" y="4110192"/>
            <a:ext cx="95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FFC000"/>
                </a:solidFill>
                <a:effectLst/>
              </a:rPr>
              <a:t>Electrical </a:t>
            </a:r>
            <a:r>
              <a:rPr lang="en-US" sz="1000" b="1" dirty="0">
                <a:solidFill>
                  <a:srgbClr val="FFC000"/>
                </a:solidFill>
              </a:rPr>
              <a:t>signal in </a:t>
            </a:r>
            <a:endParaRPr lang="en-SG" sz="1000" b="1" dirty="0">
              <a:solidFill>
                <a:srgbClr val="FFC000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571E27-A1B5-8504-B653-7E1B021B31C8}"/>
              </a:ext>
            </a:extLst>
          </p:cNvPr>
          <p:cNvCxnSpPr>
            <a:cxnSpLocks/>
          </p:cNvCxnSpPr>
          <p:nvPr/>
        </p:nvCxnSpPr>
        <p:spPr>
          <a:xfrm>
            <a:off x="748047" y="3170673"/>
            <a:ext cx="5604656" cy="123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C1178DC3-5D61-98DB-CD60-7D5CA0854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29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5C3A8E2-1432-146B-8092-6C7A7DE05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1493" y="389084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51DBBA0-18E8-9987-C8C2-8C4E004D9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500" y="3886258"/>
            <a:ext cx="533674" cy="665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677B4C8-B747-165B-8083-0B336DD462BC}"/>
              </a:ext>
            </a:extLst>
          </p:cNvPr>
          <p:cNvSpPr txBox="1"/>
          <p:nvPr/>
        </p:nvSpPr>
        <p:spPr>
          <a:xfrm>
            <a:off x="3265679" y="336387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system SCADA server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5A1FEE-BB15-513B-890B-20AA5ECA8AAA}"/>
              </a:ext>
            </a:extLst>
          </p:cNvPr>
          <p:cNvSpPr txBox="1"/>
          <p:nvPr/>
        </p:nvSpPr>
        <p:spPr>
          <a:xfrm>
            <a:off x="4503197" y="336598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system SCADA server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DCBE68-4955-CB5A-FE50-C99BF69DD84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3660729" y="3183056"/>
            <a:ext cx="7600" cy="707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37B791-F55F-F2B8-551D-FDFEFDF7DD3F}"/>
              </a:ext>
            </a:extLst>
          </p:cNvPr>
          <p:cNvCxnSpPr>
            <a:cxnSpLocks/>
          </p:cNvCxnSpPr>
          <p:nvPr/>
        </p:nvCxnSpPr>
        <p:spPr>
          <a:xfrm>
            <a:off x="4991337" y="3195440"/>
            <a:ext cx="0" cy="6473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107" descr="A screenshot of a computer&#10;&#10;Description automatically generated">
            <a:extLst>
              <a:ext uri="{FF2B5EF4-FFF2-40B4-BE49-F238E27FC236}">
                <a16:creationId xmlns:a16="http://schemas.microsoft.com/office/drawing/2014/main" id="{4F2ABA06-398E-99E2-3631-B19AF6DBC1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25" y="5036057"/>
            <a:ext cx="1101061" cy="630675"/>
          </a:xfrm>
          <a:prstGeom prst="rect">
            <a:avLst/>
          </a:prstGeom>
        </p:spPr>
      </p:pic>
      <p:pic>
        <p:nvPicPr>
          <p:cNvPr id="110" name="Picture 109" descr="A screenshot of a computer&#10;&#10;Description automatically generated">
            <a:extLst>
              <a:ext uri="{FF2B5EF4-FFF2-40B4-BE49-F238E27FC236}">
                <a16:creationId xmlns:a16="http://schemas.microsoft.com/office/drawing/2014/main" id="{E00F711F-914E-DAC3-26BD-9D09FDA410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27" y="5030613"/>
            <a:ext cx="1195367" cy="63611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DECF4-2512-E3CF-3957-ED52210BA961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668329" y="4556111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2E5A717-62F6-DFBD-765A-3D54D58B097E}"/>
              </a:ext>
            </a:extLst>
          </p:cNvPr>
          <p:cNvCxnSpPr>
            <a:cxnSpLocks/>
          </p:cNvCxnSpPr>
          <p:nvPr/>
        </p:nvCxnSpPr>
        <p:spPr>
          <a:xfrm>
            <a:off x="4967289" y="4595246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3A2705-CF0A-44B3-067D-2174119E360B}"/>
              </a:ext>
            </a:extLst>
          </p:cNvPr>
          <p:cNvSpPr txBox="1"/>
          <p:nvPr/>
        </p:nvSpPr>
        <p:spPr>
          <a:xfrm>
            <a:off x="4487934" y="4599726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monitor &amp; control HMI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D8872-A681-DDE8-7A9C-C141FFBDE47B}"/>
              </a:ext>
            </a:extLst>
          </p:cNvPr>
          <p:cNvSpPr txBox="1"/>
          <p:nvPr/>
        </p:nvSpPr>
        <p:spPr>
          <a:xfrm>
            <a:off x="3098801" y="4592398"/>
            <a:ext cx="1183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monitor &amp; control HMI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434924F-E069-F1C5-38DA-A792CF0E5D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32221" y="2288277"/>
            <a:ext cx="674738" cy="5657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F8415658-3369-3576-B7ED-64406089C2CA}"/>
              </a:ext>
            </a:extLst>
          </p:cNvPr>
          <p:cNvSpPr txBox="1"/>
          <p:nvPr/>
        </p:nvSpPr>
        <p:spPr>
          <a:xfrm>
            <a:off x="3206685" y="2225251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Maintenance laptops 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52D3F41-9E1E-94D5-D438-9A32DDA3BF58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4457237" y="2854019"/>
            <a:ext cx="0" cy="316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Picture 4">
            <a:extLst>
              <a:ext uri="{FF2B5EF4-FFF2-40B4-BE49-F238E27FC236}">
                <a16:creationId xmlns:a16="http://schemas.microsoft.com/office/drawing/2014/main" id="{B26F05C5-AEB3-2A6A-CA1A-0C6377DE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8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5991A9-D601-C697-F860-F64E96FFE560}"/>
              </a:ext>
            </a:extLst>
          </p:cNvPr>
          <p:cNvCxnSpPr>
            <a:stCxn id="127" idx="0"/>
          </p:cNvCxnSpPr>
          <p:nvPr/>
        </p:nvCxnSpPr>
        <p:spPr>
          <a:xfrm flipV="1">
            <a:off x="3627852" y="5666732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BA6312B-9395-1026-E7DC-2AFD327790DB}"/>
              </a:ext>
            </a:extLst>
          </p:cNvPr>
          <p:cNvCxnSpPr/>
          <p:nvPr/>
        </p:nvCxnSpPr>
        <p:spPr>
          <a:xfrm flipV="1">
            <a:off x="4966442" y="5647314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>
            <a:extLst>
              <a:ext uri="{FF2B5EF4-FFF2-40B4-BE49-F238E27FC236}">
                <a16:creationId xmlns:a16="http://schemas.microsoft.com/office/drawing/2014/main" id="{C7CAD939-15BF-6D9C-B4CE-4FFE07B6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7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26CE509-E46E-9F51-D409-C2D671D25241}"/>
              </a:ext>
            </a:extLst>
          </p:cNvPr>
          <p:cNvSpPr txBox="1"/>
          <p:nvPr/>
        </p:nvSpPr>
        <p:spPr>
          <a:xfrm>
            <a:off x="486364" y="1711421"/>
            <a:ext cx="17622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Cooperate Network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8D52396-CB9E-6AD8-E010-897EF7C29C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8404" y="2326832"/>
            <a:ext cx="578216" cy="48481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4" name="Right Brace 133">
            <a:extLst>
              <a:ext uri="{FF2B5EF4-FFF2-40B4-BE49-F238E27FC236}">
                <a16:creationId xmlns:a16="http://schemas.microsoft.com/office/drawing/2014/main" id="{F30E8021-2071-044C-090E-F945518E8D67}"/>
              </a:ext>
            </a:extLst>
          </p:cNvPr>
          <p:cNvSpPr/>
          <p:nvPr/>
        </p:nvSpPr>
        <p:spPr>
          <a:xfrm rot="16200000">
            <a:off x="5398154" y="-1364546"/>
            <a:ext cx="504761" cy="5573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377524-0BDF-147B-00C8-E379018DFEFD}"/>
              </a:ext>
            </a:extLst>
          </p:cNvPr>
          <p:cNvSpPr txBox="1"/>
          <p:nvPr/>
        </p:nvSpPr>
        <p:spPr>
          <a:xfrm>
            <a:off x="5442989" y="838001"/>
            <a:ext cx="16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[OT network ]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760A72-858C-9FF1-CD18-2620DBCED4E7}"/>
              </a:ext>
            </a:extLst>
          </p:cNvPr>
          <p:cNvSpPr txBox="1"/>
          <p:nvPr/>
        </p:nvSpPr>
        <p:spPr>
          <a:xfrm>
            <a:off x="3700071" y="5913646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Railway HQ operator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04C508-2E5B-BB8A-FD4E-CFFE79354E02}"/>
              </a:ext>
            </a:extLst>
          </p:cNvPr>
          <p:cNvSpPr txBox="1"/>
          <p:nvPr/>
        </p:nvSpPr>
        <p:spPr>
          <a:xfrm>
            <a:off x="5076879" y="5981266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Trains driver /operator 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C7A8085-C537-1385-85AD-DB0321FEA1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761" y="377756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F0DA9FF-8625-EBE8-12CC-5B36B821E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629" y="379442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9D65A03-97D4-3AA3-3590-1BA7E6F32A6C}"/>
              </a:ext>
            </a:extLst>
          </p:cNvPr>
          <p:cNvSpPr txBox="1"/>
          <p:nvPr/>
        </p:nvSpPr>
        <p:spPr>
          <a:xfrm>
            <a:off x="1736121" y="4402070"/>
            <a:ext cx="1025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Production management workstation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90F279D-5F61-8279-4CE3-C289BF56D53F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2172597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56FFF2-004E-A084-7B73-921C92B75011}"/>
              </a:ext>
            </a:extLst>
          </p:cNvPr>
          <p:cNvCxnSpPr>
            <a:cxnSpLocks/>
          </p:cNvCxnSpPr>
          <p:nvPr/>
        </p:nvCxnSpPr>
        <p:spPr>
          <a:xfrm>
            <a:off x="1374674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3520D10-76B2-14C3-7126-E5810AB26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211" y="379686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5E056E2-4EEC-4AE9-317C-78018A68CFDD}"/>
              </a:ext>
            </a:extLst>
          </p:cNvPr>
          <p:cNvCxnSpPr>
            <a:cxnSpLocks/>
          </p:cNvCxnSpPr>
          <p:nvPr/>
        </p:nvCxnSpPr>
        <p:spPr>
          <a:xfrm>
            <a:off x="760646" y="3183056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36A2829F-5911-A9E4-856E-A2438741C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74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CFAF2AD-DE2F-666B-0122-F208DB695EB5}"/>
              </a:ext>
            </a:extLst>
          </p:cNvPr>
          <p:cNvCxnSpPr>
            <a:cxnSpLocks/>
          </p:cNvCxnSpPr>
          <p:nvPr/>
        </p:nvCxnSpPr>
        <p:spPr>
          <a:xfrm>
            <a:off x="1707522" y="2831886"/>
            <a:ext cx="0" cy="338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1904AA1-DE9E-D413-8D5F-6AE548A34D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317" y="5315745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DDC19276-5C67-005E-222C-673D8EC902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1704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5E9C8F48-638C-24E6-0FAE-C2D914FE29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0489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79A8A604-209D-7D18-BFF3-AE5EEABF4D87}"/>
              </a:ext>
            </a:extLst>
          </p:cNvPr>
          <p:cNvSpPr txBox="1"/>
          <p:nvPr/>
        </p:nvSpPr>
        <p:spPr>
          <a:xfrm>
            <a:off x="1308964" y="3349420"/>
            <a:ext cx="664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ERP servers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6A8AD7-7F21-CFC1-3EF2-46BFA0E1F1CB}"/>
              </a:ext>
            </a:extLst>
          </p:cNvPr>
          <p:cNvSpPr txBox="1"/>
          <p:nvPr/>
        </p:nvSpPr>
        <p:spPr>
          <a:xfrm>
            <a:off x="412113" y="3343939"/>
            <a:ext cx="80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Cooperate IT servers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3D49EA5-F98B-9BAB-E3E9-71C7D673FF02}"/>
              </a:ext>
            </a:extLst>
          </p:cNvPr>
          <p:cNvCxnSpPr>
            <a:cxnSpLocks/>
          </p:cNvCxnSpPr>
          <p:nvPr/>
        </p:nvCxnSpPr>
        <p:spPr>
          <a:xfrm>
            <a:off x="760646" y="4474734"/>
            <a:ext cx="0" cy="827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49EA3A-C87D-2962-6B6F-CF8AC28E0048}"/>
              </a:ext>
            </a:extLst>
          </p:cNvPr>
          <p:cNvCxnSpPr>
            <a:cxnSpLocks/>
          </p:cNvCxnSpPr>
          <p:nvPr/>
        </p:nvCxnSpPr>
        <p:spPr>
          <a:xfrm>
            <a:off x="790988" y="5054188"/>
            <a:ext cx="1245364" cy="155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A71E05A-D013-5F2B-60D4-52561AF66D63}"/>
              </a:ext>
            </a:extLst>
          </p:cNvPr>
          <p:cNvCxnSpPr>
            <a:cxnSpLocks/>
          </p:cNvCxnSpPr>
          <p:nvPr/>
        </p:nvCxnSpPr>
        <p:spPr>
          <a:xfrm>
            <a:off x="1374674" y="5083247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30CCB04-3FBD-B26D-169E-666C11CDD77D}"/>
              </a:ext>
            </a:extLst>
          </p:cNvPr>
          <p:cNvCxnSpPr>
            <a:cxnSpLocks/>
          </p:cNvCxnSpPr>
          <p:nvPr/>
        </p:nvCxnSpPr>
        <p:spPr>
          <a:xfrm>
            <a:off x="2036352" y="5069748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9" name="Picture 4">
            <a:extLst>
              <a:ext uri="{FF2B5EF4-FFF2-40B4-BE49-F238E27FC236}">
                <a16:creationId xmlns:a16="http://schemas.microsoft.com/office/drawing/2014/main" id="{C3684895-AE2A-C210-0C8F-33C9A37C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5" y="5981266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4">
            <a:extLst>
              <a:ext uri="{FF2B5EF4-FFF2-40B4-BE49-F238E27FC236}">
                <a16:creationId xmlns:a16="http://schemas.microsoft.com/office/drawing/2014/main" id="{83F8EDEE-F3DE-FF4F-EA39-F603EC2C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39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4">
            <a:extLst>
              <a:ext uri="{FF2B5EF4-FFF2-40B4-BE49-F238E27FC236}">
                <a16:creationId xmlns:a16="http://schemas.microsoft.com/office/drawing/2014/main" id="{988E98F4-58A9-CA06-C16B-9FD0F9EC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52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7D7786D-68A2-2DB2-2EF9-D0B228190E16}"/>
              </a:ext>
            </a:extLst>
          </p:cNvPr>
          <p:cNvCxnSpPr>
            <a:cxnSpLocks/>
          </p:cNvCxnSpPr>
          <p:nvPr/>
        </p:nvCxnSpPr>
        <p:spPr>
          <a:xfrm flipV="1">
            <a:off x="818791" y="572732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D8A465E-7096-A0FE-0315-EAB3A25A2018}"/>
              </a:ext>
            </a:extLst>
          </p:cNvPr>
          <p:cNvCxnSpPr>
            <a:cxnSpLocks/>
          </p:cNvCxnSpPr>
          <p:nvPr/>
        </p:nvCxnSpPr>
        <p:spPr>
          <a:xfrm flipV="1">
            <a:off x="1447570" y="5717839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CA60594-564E-E1DB-A3D8-8B930A3E529A}"/>
              </a:ext>
            </a:extLst>
          </p:cNvPr>
          <p:cNvCxnSpPr>
            <a:cxnSpLocks/>
          </p:cNvCxnSpPr>
          <p:nvPr/>
        </p:nvCxnSpPr>
        <p:spPr>
          <a:xfrm flipV="1">
            <a:off x="2093502" y="571685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B427B1-D35E-418C-4353-90D4D3FDD21D}"/>
              </a:ext>
            </a:extLst>
          </p:cNvPr>
          <p:cNvSpPr txBox="1"/>
          <p:nvPr/>
        </p:nvSpPr>
        <p:spPr>
          <a:xfrm>
            <a:off x="611317" y="6290899"/>
            <a:ext cx="178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Users, staff and manager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1541D3-61D8-F778-89D3-52246FA03088}"/>
              </a:ext>
            </a:extLst>
          </p:cNvPr>
          <p:cNvSpPr txBox="1"/>
          <p:nvPr/>
        </p:nvSpPr>
        <p:spPr>
          <a:xfrm>
            <a:off x="434882" y="2309889"/>
            <a:ext cx="1174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IT management computers </a:t>
            </a: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AA97E8A6-7F42-540E-16B7-98834822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7" y="242432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4">
            <a:extLst>
              <a:ext uri="{FF2B5EF4-FFF2-40B4-BE49-F238E27FC236}">
                <a16:creationId xmlns:a16="http://schemas.microsoft.com/office/drawing/2014/main" id="{03EA95A3-3248-E15B-0C9A-82B7D88CC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01" y="238620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2A22C50-5936-CF9D-D658-0C139C992F60}"/>
              </a:ext>
            </a:extLst>
          </p:cNvPr>
          <p:cNvCxnSpPr>
            <a:cxnSpLocks/>
          </p:cNvCxnSpPr>
          <p:nvPr/>
        </p:nvCxnSpPr>
        <p:spPr>
          <a:xfrm flipH="1">
            <a:off x="2036352" y="256923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FFA3349-DC64-87BA-A670-8A3FAB0D4622}"/>
              </a:ext>
            </a:extLst>
          </p:cNvPr>
          <p:cNvCxnSpPr>
            <a:cxnSpLocks/>
          </p:cNvCxnSpPr>
          <p:nvPr/>
        </p:nvCxnSpPr>
        <p:spPr>
          <a:xfrm flipH="1">
            <a:off x="4863871" y="256202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AB18528-0C79-C112-4FAF-D2678FF8408B}"/>
              </a:ext>
            </a:extLst>
          </p:cNvPr>
          <p:cNvSpPr txBox="1"/>
          <p:nvPr/>
        </p:nvSpPr>
        <p:spPr>
          <a:xfrm>
            <a:off x="2024134" y="2711998"/>
            <a:ext cx="842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IT engineer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7A5F6F-3D55-238D-153D-E94F5BD6A236}"/>
              </a:ext>
            </a:extLst>
          </p:cNvPr>
          <p:cNvSpPr txBox="1"/>
          <p:nvPr/>
        </p:nvSpPr>
        <p:spPr>
          <a:xfrm>
            <a:off x="4900782" y="2669013"/>
            <a:ext cx="103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ICS engineer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4795671-3620-0B1F-D5DD-5A4F9DBF4C94}"/>
              </a:ext>
            </a:extLst>
          </p:cNvPr>
          <p:cNvSpPr txBox="1"/>
          <p:nvPr/>
        </p:nvSpPr>
        <p:spPr>
          <a:xfrm>
            <a:off x="412113" y="142753"/>
            <a:ext cx="5626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Railway[Metro] IT/OT System Security Test Platform Network Diagram and Components View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725003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96B9A-AD27-4584-9A88-80B40D276198}"/>
              </a:ext>
            </a:extLst>
          </p:cNvPr>
          <p:cNvSpPr/>
          <p:nvPr/>
        </p:nvSpPr>
        <p:spPr>
          <a:xfrm>
            <a:off x="9010547" y="173907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6B7D5-052A-F9D3-E3E0-266681E1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116" y="278482"/>
            <a:ext cx="2527544" cy="119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7F07A-2050-D646-70E0-241189E16A3A}"/>
              </a:ext>
            </a:extLst>
          </p:cNvPr>
          <p:cNvSpPr txBox="1"/>
          <p:nvPr/>
        </p:nvSpPr>
        <p:spPr>
          <a:xfrm>
            <a:off x="10786086" y="324805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35098-4115-86F5-BF23-437346C13939}"/>
              </a:ext>
            </a:extLst>
          </p:cNvPr>
          <p:cNvSpPr txBox="1"/>
          <p:nvPr/>
        </p:nvSpPr>
        <p:spPr>
          <a:xfrm>
            <a:off x="9155116" y="1407510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071A-9ED2-FE02-60E1-6F5709FA6A83}"/>
              </a:ext>
            </a:extLst>
          </p:cNvPr>
          <p:cNvSpPr txBox="1"/>
          <p:nvPr/>
        </p:nvSpPr>
        <p:spPr>
          <a:xfrm>
            <a:off x="10683137" y="1408028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1FA6D-69A0-C1D2-0044-5836FC5855BB}"/>
              </a:ext>
            </a:extLst>
          </p:cNvPr>
          <p:cNvSpPr txBox="1"/>
          <p:nvPr/>
        </p:nvSpPr>
        <p:spPr>
          <a:xfrm>
            <a:off x="9772387" y="448737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9EE5-AE59-BDFB-54EE-77061C8FA45A}"/>
              </a:ext>
            </a:extLst>
          </p:cNvPr>
          <p:cNvSpPr txBox="1"/>
          <p:nvPr/>
        </p:nvSpPr>
        <p:spPr>
          <a:xfrm>
            <a:off x="8946567" y="107787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F3555-831F-BEDC-11CC-A67F5838F2DC}"/>
              </a:ext>
            </a:extLst>
          </p:cNvPr>
          <p:cNvSpPr txBox="1"/>
          <p:nvPr/>
        </p:nvSpPr>
        <p:spPr>
          <a:xfrm>
            <a:off x="10467706" y="107299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0E1E5-03DB-E81B-6A5A-AD5F2CDCAE36}"/>
              </a:ext>
            </a:extLst>
          </p:cNvPr>
          <p:cNvSpPr txBox="1"/>
          <p:nvPr/>
        </p:nvSpPr>
        <p:spPr>
          <a:xfrm>
            <a:off x="8956346" y="182024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C293DD-5677-B5FC-E9A5-5A16C651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47" y="632955"/>
            <a:ext cx="2266076" cy="60914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A2C53289-3937-43EF-975A-EFE55F9D9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71627" y="1508711"/>
            <a:ext cx="1129179" cy="498603"/>
          </a:xfrm>
          <a:prstGeom prst="rect">
            <a:avLst/>
          </a:prstGeom>
        </p:spPr>
      </p:pic>
      <p:pic>
        <p:nvPicPr>
          <p:cNvPr id="26" name="Picture 2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9A9450D-39AF-BEF5-C022-325693B3F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6306" y="6216436"/>
            <a:ext cx="1129179" cy="498603"/>
          </a:xfrm>
          <a:prstGeom prst="rect">
            <a:avLst/>
          </a:prstGeom>
        </p:spPr>
      </p:pic>
      <p:pic>
        <p:nvPicPr>
          <p:cNvPr id="27" name="Picture 2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4937391-6315-6D6E-93E9-E49D6279A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2383665"/>
            <a:ext cx="1129179" cy="498603"/>
          </a:xfrm>
          <a:prstGeom prst="rect">
            <a:avLst/>
          </a:prstGeom>
        </p:spPr>
      </p:pic>
      <p:pic>
        <p:nvPicPr>
          <p:cNvPr id="28" name="Picture 2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BA8AEC6-B35A-E093-E1E0-B62E8DD87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3179698"/>
            <a:ext cx="1129179" cy="498603"/>
          </a:xfrm>
          <a:prstGeom prst="rect">
            <a:avLst/>
          </a:prstGeom>
        </p:spPr>
      </p:pic>
      <p:pic>
        <p:nvPicPr>
          <p:cNvPr id="29" name="Picture 2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E0894CB-2F6F-4445-5F08-40972056F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6" y="3943639"/>
            <a:ext cx="1129179" cy="498603"/>
          </a:xfrm>
          <a:prstGeom prst="rect">
            <a:avLst/>
          </a:prstGeom>
        </p:spPr>
      </p:pic>
      <p:pic>
        <p:nvPicPr>
          <p:cNvPr id="30" name="Picture 2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1C72961-66B6-A8D1-9DB3-D8F83EF486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4704351"/>
            <a:ext cx="1129179" cy="498603"/>
          </a:xfrm>
          <a:prstGeom prst="rect">
            <a:avLst/>
          </a:prstGeom>
        </p:spPr>
      </p:pic>
      <p:pic>
        <p:nvPicPr>
          <p:cNvPr id="31" name="Picture 3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10795A74-12A9-9E89-2CA0-0595320A12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5465063"/>
            <a:ext cx="1129179" cy="498603"/>
          </a:xfrm>
          <a:prstGeom prst="rect">
            <a:avLst/>
          </a:prstGeom>
        </p:spPr>
      </p:pic>
      <p:pic>
        <p:nvPicPr>
          <p:cNvPr id="32" name="Picture 3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6D7D3EB-EFC8-888C-CBDC-23BFF1324B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158208"/>
            <a:ext cx="1129179" cy="498603"/>
          </a:xfrm>
          <a:prstGeom prst="rect">
            <a:avLst/>
          </a:prstGeom>
        </p:spPr>
      </p:pic>
      <p:pic>
        <p:nvPicPr>
          <p:cNvPr id="33" name="Picture 32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E8019EB-8CE2-E45D-F163-65C2BEB502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929772"/>
            <a:ext cx="1129179" cy="498603"/>
          </a:xfrm>
          <a:prstGeom prst="rect">
            <a:avLst/>
          </a:prstGeom>
        </p:spPr>
      </p:pic>
      <p:pic>
        <p:nvPicPr>
          <p:cNvPr id="34" name="Picture 33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FE3EC2F-B995-2AE6-8DD1-96C772DE5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91231" y="2816689"/>
            <a:ext cx="1129179" cy="498603"/>
          </a:xfrm>
          <a:prstGeom prst="rect">
            <a:avLst/>
          </a:prstGeom>
        </p:spPr>
      </p:pic>
      <p:pic>
        <p:nvPicPr>
          <p:cNvPr id="35" name="Picture 3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CD9FAE1-5567-5BFE-77F0-629E423A02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3733218"/>
            <a:ext cx="1129179" cy="498603"/>
          </a:xfrm>
          <a:prstGeom prst="rect">
            <a:avLst/>
          </a:prstGeom>
        </p:spPr>
      </p:pic>
      <p:pic>
        <p:nvPicPr>
          <p:cNvPr id="36" name="Picture 3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80CE01E-5095-A0F5-64F2-81156D87DC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4494919"/>
            <a:ext cx="1129179" cy="498603"/>
          </a:xfrm>
          <a:prstGeom prst="rect">
            <a:avLst/>
          </a:prstGeom>
        </p:spPr>
      </p:pic>
      <p:pic>
        <p:nvPicPr>
          <p:cNvPr id="37" name="Picture 3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1BC5CEE-7AA8-66B3-3232-297FBD255B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5316225"/>
            <a:ext cx="1129179" cy="498603"/>
          </a:xfrm>
          <a:prstGeom prst="rect">
            <a:avLst/>
          </a:prstGeom>
        </p:spPr>
      </p:pic>
      <p:pic>
        <p:nvPicPr>
          <p:cNvPr id="38" name="Picture 3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1BDF9E2-3654-494C-979D-FA2AEC2DED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30993" y="6283315"/>
            <a:ext cx="1129179" cy="498603"/>
          </a:xfrm>
          <a:prstGeom prst="rect">
            <a:avLst/>
          </a:prstGeom>
        </p:spPr>
      </p:pic>
      <p:pic>
        <p:nvPicPr>
          <p:cNvPr id="39" name="Picture 3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484A661-8020-60FE-C970-6BC2B44948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191574" y="2074603"/>
            <a:ext cx="1129179" cy="498603"/>
          </a:xfrm>
          <a:prstGeom prst="rect">
            <a:avLst/>
          </a:prstGeom>
        </p:spPr>
      </p:pic>
      <p:pic>
        <p:nvPicPr>
          <p:cNvPr id="40" name="Picture 3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E99ECAF-0D5C-99AC-6609-666FE35384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2762" y="3034608"/>
            <a:ext cx="1129179" cy="498603"/>
          </a:xfrm>
          <a:prstGeom prst="rect">
            <a:avLst/>
          </a:prstGeom>
        </p:spPr>
      </p:pic>
      <p:pic>
        <p:nvPicPr>
          <p:cNvPr id="41" name="Picture 4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009D302-BFE5-FBDF-386C-F2F5AF4DB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8432" y="3847035"/>
            <a:ext cx="1129179" cy="498603"/>
          </a:xfrm>
          <a:prstGeom prst="rect">
            <a:avLst/>
          </a:prstGeom>
        </p:spPr>
      </p:pic>
      <p:pic>
        <p:nvPicPr>
          <p:cNvPr id="42" name="Picture 4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0696C493-7808-42E3-CCCF-457FBA3CD8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302961" y="4761532"/>
            <a:ext cx="1129179" cy="49860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8B2A139-76DD-504D-1CFF-CB58243AA034}"/>
              </a:ext>
            </a:extLst>
          </p:cNvPr>
          <p:cNvSpPr/>
          <p:nvPr/>
        </p:nvSpPr>
        <p:spPr>
          <a:xfrm>
            <a:off x="4550776" y="550882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B36560-75CD-690F-9532-01AB83ED804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500423" y="5714365"/>
            <a:ext cx="966912" cy="76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3F6758-AAD0-CE45-8F87-26DA2A63CBC3}"/>
              </a:ext>
            </a:extLst>
          </p:cNvPr>
          <p:cNvCxnSpPr>
            <a:cxnSpLocks/>
          </p:cNvCxnSpPr>
          <p:nvPr/>
        </p:nvCxnSpPr>
        <p:spPr>
          <a:xfrm flipV="1">
            <a:off x="2500423" y="5802550"/>
            <a:ext cx="1026465" cy="85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AFCDA6-AF8B-1592-D4A4-A0584E4DBC3D}"/>
              </a:ext>
            </a:extLst>
          </p:cNvPr>
          <p:cNvCxnSpPr>
            <a:cxnSpLocks/>
          </p:cNvCxnSpPr>
          <p:nvPr/>
        </p:nvCxnSpPr>
        <p:spPr>
          <a:xfrm flipV="1">
            <a:off x="2491708" y="4851686"/>
            <a:ext cx="1063668" cy="131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BD19B2-ADAE-D25B-722E-058FC60E20DD}"/>
              </a:ext>
            </a:extLst>
          </p:cNvPr>
          <p:cNvCxnSpPr>
            <a:cxnSpLocks/>
          </p:cNvCxnSpPr>
          <p:nvPr/>
        </p:nvCxnSpPr>
        <p:spPr>
          <a:xfrm flipV="1">
            <a:off x="2491708" y="5057990"/>
            <a:ext cx="1043895" cy="1296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9CCB94-A5BA-8C14-3F6A-F24B82C82A1E}"/>
              </a:ext>
            </a:extLst>
          </p:cNvPr>
          <p:cNvSpPr/>
          <p:nvPr/>
        </p:nvSpPr>
        <p:spPr>
          <a:xfrm>
            <a:off x="4571388" y="475347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612C5-4C85-4933-AA84-13988519F145}"/>
              </a:ext>
            </a:extLst>
          </p:cNvPr>
          <p:cNvSpPr/>
          <p:nvPr/>
        </p:nvSpPr>
        <p:spPr>
          <a:xfrm>
            <a:off x="4520167" y="4004224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D5F415-DDCC-428E-C3B4-735BEC7AF2FF}"/>
              </a:ext>
            </a:extLst>
          </p:cNvPr>
          <p:cNvCxnSpPr>
            <a:cxnSpLocks/>
          </p:cNvCxnSpPr>
          <p:nvPr/>
        </p:nvCxnSpPr>
        <p:spPr>
          <a:xfrm flipV="1">
            <a:off x="2519996" y="4079636"/>
            <a:ext cx="1044095" cy="181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BF6342-A753-051A-2971-FEA34E7D7958}"/>
              </a:ext>
            </a:extLst>
          </p:cNvPr>
          <p:cNvCxnSpPr>
            <a:cxnSpLocks/>
          </p:cNvCxnSpPr>
          <p:nvPr/>
        </p:nvCxnSpPr>
        <p:spPr>
          <a:xfrm flipV="1">
            <a:off x="2519996" y="4285940"/>
            <a:ext cx="1024322" cy="171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2C11E8A-5F7C-13E1-13D0-EFA915D403D1}"/>
              </a:ext>
            </a:extLst>
          </p:cNvPr>
          <p:cNvSpPr/>
          <p:nvPr/>
        </p:nvSpPr>
        <p:spPr>
          <a:xfrm>
            <a:off x="4520166" y="317653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865192-4970-C2E5-CF22-924BF893CE58}"/>
              </a:ext>
            </a:extLst>
          </p:cNvPr>
          <p:cNvSpPr/>
          <p:nvPr/>
        </p:nvSpPr>
        <p:spPr>
          <a:xfrm>
            <a:off x="4566391" y="241676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S-we-7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6EDBC2-B46D-5ECE-3FF1-BFE9C3F34D92}"/>
              </a:ext>
            </a:extLst>
          </p:cNvPr>
          <p:cNvCxnSpPr>
            <a:cxnSpLocks/>
          </p:cNvCxnSpPr>
          <p:nvPr/>
        </p:nvCxnSpPr>
        <p:spPr>
          <a:xfrm flipV="1">
            <a:off x="2495976" y="2473410"/>
            <a:ext cx="1013437" cy="310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243B0A-7273-24F1-685F-0B978C30AA91}"/>
              </a:ext>
            </a:extLst>
          </p:cNvPr>
          <p:cNvCxnSpPr>
            <a:cxnSpLocks/>
          </p:cNvCxnSpPr>
          <p:nvPr/>
        </p:nvCxnSpPr>
        <p:spPr>
          <a:xfrm>
            <a:off x="3321438" y="3088572"/>
            <a:ext cx="214165" cy="21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A66BA4-C942-4F5D-BD1C-3446B5A3D925}"/>
              </a:ext>
            </a:extLst>
          </p:cNvPr>
          <p:cNvCxnSpPr>
            <a:cxnSpLocks/>
          </p:cNvCxnSpPr>
          <p:nvPr/>
        </p:nvCxnSpPr>
        <p:spPr>
          <a:xfrm flipV="1">
            <a:off x="2516751" y="2763709"/>
            <a:ext cx="1079270" cy="296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93B211-C24B-DF0F-1CB9-CA3F94CF2AF1}"/>
              </a:ext>
            </a:extLst>
          </p:cNvPr>
          <p:cNvCxnSpPr>
            <a:cxnSpLocks/>
          </p:cNvCxnSpPr>
          <p:nvPr/>
        </p:nvCxnSpPr>
        <p:spPr>
          <a:xfrm>
            <a:off x="3356437" y="3413896"/>
            <a:ext cx="152976" cy="14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1F61A75-2DA3-D039-AF5D-E1C99EDD85DA}"/>
              </a:ext>
            </a:extLst>
          </p:cNvPr>
          <p:cNvSpPr/>
          <p:nvPr/>
        </p:nvSpPr>
        <p:spPr>
          <a:xfrm>
            <a:off x="4566390" y="622577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7B733C-CA15-0D67-1D99-4D928BD4373D}"/>
              </a:ext>
            </a:extLst>
          </p:cNvPr>
          <p:cNvCxnSpPr>
            <a:cxnSpLocks/>
          </p:cNvCxnSpPr>
          <p:nvPr/>
        </p:nvCxnSpPr>
        <p:spPr>
          <a:xfrm>
            <a:off x="3218713" y="5936950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DC2549-6C36-9BC6-4B28-3E1B46ED358D}"/>
              </a:ext>
            </a:extLst>
          </p:cNvPr>
          <p:cNvCxnSpPr>
            <a:cxnSpLocks/>
          </p:cNvCxnSpPr>
          <p:nvPr/>
        </p:nvCxnSpPr>
        <p:spPr>
          <a:xfrm>
            <a:off x="3135589" y="6140090"/>
            <a:ext cx="391299" cy="45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9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AB12DC1-10CA-DF86-F71D-1DBBA62D8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509413" y="736661"/>
            <a:ext cx="1129179" cy="49860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DA7747C-AEAD-9D0C-67CF-9822E2B6C85D}"/>
              </a:ext>
            </a:extLst>
          </p:cNvPr>
          <p:cNvSpPr/>
          <p:nvPr/>
        </p:nvSpPr>
        <p:spPr>
          <a:xfrm>
            <a:off x="4565023" y="157806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A77A4-6342-6E22-48E4-679A2AA9A01C}"/>
              </a:ext>
            </a:extLst>
          </p:cNvPr>
          <p:cNvSpPr/>
          <p:nvPr/>
        </p:nvSpPr>
        <p:spPr>
          <a:xfrm>
            <a:off x="4576328" y="76202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A91F475-5208-908D-C23B-9BB90C379F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9421" y="1617964"/>
            <a:ext cx="4291" cy="2434928"/>
          </a:xfrm>
          <a:prstGeom prst="bentConnector3">
            <a:avLst>
              <a:gd name="adj1" fmla="val 5427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CCB2C4D-790A-EE40-F5F3-9E436D979B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1898" y="1868764"/>
            <a:ext cx="4291" cy="2434928"/>
          </a:xfrm>
          <a:prstGeom prst="bentConnector3">
            <a:avLst>
              <a:gd name="adj1" fmla="val 92785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0597F0A-9658-1F15-CC99-482CFBD053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2973" y="2807990"/>
            <a:ext cx="3865723" cy="26190"/>
          </a:xfrm>
          <a:prstGeom prst="bentConnector4">
            <a:avLst>
              <a:gd name="adj1" fmla="val -533"/>
              <a:gd name="adj2" fmla="val 2276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7690067-E5B4-8BD4-EAC0-BF97D9E07E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3858" y="3083707"/>
            <a:ext cx="3865723" cy="26190"/>
          </a:xfrm>
          <a:prstGeom prst="bentConnector4">
            <a:avLst>
              <a:gd name="adj1" fmla="val -533"/>
              <a:gd name="adj2" fmla="val 1477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130DC36-C8B6-E7B0-E464-2CDBB287229F}"/>
              </a:ext>
            </a:extLst>
          </p:cNvPr>
          <p:cNvCxnSpPr>
            <a:cxnSpLocks/>
          </p:cNvCxnSpPr>
          <p:nvPr/>
        </p:nvCxnSpPr>
        <p:spPr>
          <a:xfrm flipV="1">
            <a:off x="2491708" y="1260625"/>
            <a:ext cx="3580365" cy="346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AB6476-1589-A9D5-074B-F869986372F6}"/>
              </a:ext>
            </a:extLst>
          </p:cNvPr>
          <p:cNvCxnSpPr>
            <a:cxnSpLocks/>
          </p:cNvCxnSpPr>
          <p:nvPr/>
        </p:nvCxnSpPr>
        <p:spPr>
          <a:xfrm flipV="1">
            <a:off x="2489374" y="1527982"/>
            <a:ext cx="3551372" cy="3372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50A91A-52BD-C741-2770-5FE4E066D347}"/>
              </a:ext>
            </a:extLst>
          </p:cNvPr>
          <p:cNvSpPr/>
          <p:nvPr/>
        </p:nvSpPr>
        <p:spPr>
          <a:xfrm>
            <a:off x="7124747" y="116284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74982AE-605B-19C5-C3E8-29ABD5DD8535}"/>
              </a:ext>
            </a:extLst>
          </p:cNvPr>
          <p:cNvCxnSpPr>
            <a:cxnSpLocks/>
          </p:cNvCxnSpPr>
          <p:nvPr/>
        </p:nvCxnSpPr>
        <p:spPr>
          <a:xfrm>
            <a:off x="5683603" y="1617964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004322-524A-ED78-54F0-1DB0DC0F4E52}"/>
              </a:ext>
            </a:extLst>
          </p:cNvPr>
          <p:cNvCxnSpPr>
            <a:cxnSpLocks/>
          </p:cNvCxnSpPr>
          <p:nvPr/>
        </p:nvCxnSpPr>
        <p:spPr>
          <a:xfrm>
            <a:off x="5601619" y="1756803"/>
            <a:ext cx="455421" cy="56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646174-8819-2BEE-2319-8716BBADACDA}"/>
              </a:ext>
            </a:extLst>
          </p:cNvPr>
          <p:cNvSpPr/>
          <p:nvPr/>
        </p:nvSpPr>
        <p:spPr>
          <a:xfrm>
            <a:off x="7174650" y="195548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58689F-C630-BFCD-B28B-E40494FE1986}"/>
              </a:ext>
            </a:extLst>
          </p:cNvPr>
          <p:cNvCxnSpPr>
            <a:cxnSpLocks/>
          </p:cNvCxnSpPr>
          <p:nvPr/>
        </p:nvCxnSpPr>
        <p:spPr>
          <a:xfrm flipV="1">
            <a:off x="2511003" y="2888711"/>
            <a:ext cx="3637597" cy="213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4E3B8AA-5194-1E75-A361-EECC1346F8D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469601" y="3065991"/>
            <a:ext cx="3621630" cy="2100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29CECD-6375-FC46-B884-C880EEB89E2D}"/>
              </a:ext>
            </a:extLst>
          </p:cNvPr>
          <p:cNvSpPr/>
          <p:nvPr/>
        </p:nvSpPr>
        <p:spPr>
          <a:xfrm>
            <a:off x="7172896" y="284746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33F025-8918-B4AB-4698-DAF8EFAD7328}"/>
              </a:ext>
            </a:extLst>
          </p:cNvPr>
          <p:cNvCxnSpPr>
            <a:cxnSpLocks/>
          </p:cNvCxnSpPr>
          <p:nvPr/>
        </p:nvCxnSpPr>
        <p:spPr>
          <a:xfrm flipV="1">
            <a:off x="2511003" y="3880469"/>
            <a:ext cx="3695867" cy="14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C48D401-83AE-FADE-A0E8-D3FF288C8754}"/>
              </a:ext>
            </a:extLst>
          </p:cNvPr>
          <p:cNvCxnSpPr>
            <a:cxnSpLocks/>
          </p:cNvCxnSpPr>
          <p:nvPr/>
        </p:nvCxnSpPr>
        <p:spPr>
          <a:xfrm flipV="1">
            <a:off x="2467954" y="4140012"/>
            <a:ext cx="3738916" cy="1351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88F0BF-C4C5-4A46-F8C3-9E3CB0C5A37A}"/>
              </a:ext>
            </a:extLst>
          </p:cNvPr>
          <p:cNvSpPr/>
          <p:nvPr/>
        </p:nvSpPr>
        <p:spPr>
          <a:xfrm>
            <a:off x="7206340" y="3760456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28CBE3-B2F2-8D81-4CF4-8F027CEB0806}"/>
              </a:ext>
            </a:extLst>
          </p:cNvPr>
          <p:cNvCxnSpPr>
            <a:cxnSpLocks/>
          </p:cNvCxnSpPr>
          <p:nvPr/>
        </p:nvCxnSpPr>
        <p:spPr>
          <a:xfrm>
            <a:off x="2511003" y="3560326"/>
            <a:ext cx="3695867" cy="104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3B1C4EB-A6DD-D3D8-A571-969CC5445215}"/>
              </a:ext>
            </a:extLst>
          </p:cNvPr>
          <p:cNvCxnSpPr>
            <a:cxnSpLocks/>
          </p:cNvCxnSpPr>
          <p:nvPr/>
        </p:nvCxnSpPr>
        <p:spPr>
          <a:xfrm>
            <a:off x="2519581" y="4464022"/>
            <a:ext cx="3687289" cy="14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0BA8562-E47F-46A1-7FE9-3A6D37F1A450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2500423" y="3678678"/>
            <a:ext cx="3667335" cy="106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283752-3CB9-0EA7-B386-B7841256361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003" y="4605051"/>
            <a:ext cx="3656755" cy="13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622FA6-5250-641E-6432-3D817314DC7B}"/>
              </a:ext>
            </a:extLst>
          </p:cNvPr>
          <p:cNvSpPr/>
          <p:nvPr/>
        </p:nvSpPr>
        <p:spPr>
          <a:xfrm>
            <a:off x="7231183" y="449491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953C6C-6759-82FD-7568-1DD0A30B4D78}"/>
              </a:ext>
            </a:extLst>
          </p:cNvPr>
          <p:cNvCxnSpPr>
            <a:cxnSpLocks/>
          </p:cNvCxnSpPr>
          <p:nvPr/>
        </p:nvCxnSpPr>
        <p:spPr>
          <a:xfrm>
            <a:off x="2519581" y="4163247"/>
            <a:ext cx="3703617" cy="125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8D8085D-A9ED-6DD0-04E9-B12346EC1E8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497762" y="4271406"/>
            <a:ext cx="3669996" cy="129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8372E1-03C2-28DB-5B2D-F17993CAB3E4}"/>
              </a:ext>
            </a:extLst>
          </p:cNvPr>
          <p:cNvSpPr/>
          <p:nvPr/>
        </p:nvSpPr>
        <p:spPr>
          <a:xfrm>
            <a:off x="7247056" y="527328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7975FE-4AB4-5C9D-D2D0-B84F5646F78B}"/>
              </a:ext>
            </a:extLst>
          </p:cNvPr>
          <p:cNvCxnSpPr>
            <a:cxnSpLocks/>
          </p:cNvCxnSpPr>
          <p:nvPr/>
        </p:nvCxnSpPr>
        <p:spPr>
          <a:xfrm>
            <a:off x="2524177" y="3870010"/>
            <a:ext cx="3659909" cy="255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E69CD3-3F74-A7D9-F0A2-CF214B114211}"/>
              </a:ext>
            </a:extLst>
          </p:cNvPr>
          <p:cNvCxnSpPr>
            <a:cxnSpLocks/>
          </p:cNvCxnSpPr>
          <p:nvPr/>
        </p:nvCxnSpPr>
        <p:spPr>
          <a:xfrm>
            <a:off x="2491708" y="3990086"/>
            <a:ext cx="3656892" cy="2690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6130978-DB33-5FB4-C44C-B85EA3BC8125}"/>
              </a:ext>
            </a:extLst>
          </p:cNvPr>
          <p:cNvSpPr/>
          <p:nvPr/>
        </p:nvSpPr>
        <p:spPr>
          <a:xfrm>
            <a:off x="7260751" y="628331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1FEE5FA-E303-04EA-FDDF-F72834F6FCA2}"/>
              </a:ext>
            </a:extLst>
          </p:cNvPr>
          <p:cNvCxnSpPr>
            <a:cxnSpLocks/>
          </p:cNvCxnSpPr>
          <p:nvPr/>
        </p:nvCxnSpPr>
        <p:spPr>
          <a:xfrm>
            <a:off x="2511003" y="2124018"/>
            <a:ext cx="5767115" cy="6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7C917E-77EE-283C-930D-0361CF5A20AF}"/>
              </a:ext>
            </a:extLst>
          </p:cNvPr>
          <p:cNvCxnSpPr>
            <a:cxnSpLocks/>
          </p:cNvCxnSpPr>
          <p:nvPr/>
        </p:nvCxnSpPr>
        <p:spPr>
          <a:xfrm flipV="1">
            <a:off x="2511003" y="2191037"/>
            <a:ext cx="5767115" cy="22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76536F-957E-6499-D12B-C4F018BB3050}"/>
              </a:ext>
            </a:extLst>
          </p:cNvPr>
          <p:cNvCxnSpPr>
            <a:cxnSpLocks/>
          </p:cNvCxnSpPr>
          <p:nvPr/>
        </p:nvCxnSpPr>
        <p:spPr>
          <a:xfrm>
            <a:off x="2511561" y="2267152"/>
            <a:ext cx="5766050" cy="178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9A24F39-1B4B-6286-114B-0AFAC1FF6270}"/>
              </a:ext>
            </a:extLst>
          </p:cNvPr>
          <p:cNvCxnSpPr>
            <a:cxnSpLocks/>
          </p:cNvCxnSpPr>
          <p:nvPr/>
        </p:nvCxnSpPr>
        <p:spPr>
          <a:xfrm flipV="1">
            <a:off x="2502757" y="2466635"/>
            <a:ext cx="5774854" cy="10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6B34665-9CF3-3C1B-0FC5-894401AC5428}"/>
              </a:ext>
            </a:extLst>
          </p:cNvPr>
          <p:cNvSpPr/>
          <p:nvPr/>
        </p:nvSpPr>
        <p:spPr>
          <a:xfrm>
            <a:off x="9270237" y="207460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FF51FC-4FE4-2C61-2702-05EF61B7603A}"/>
              </a:ext>
            </a:extLst>
          </p:cNvPr>
          <p:cNvCxnSpPr>
            <a:cxnSpLocks/>
          </p:cNvCxnSpPr>
          <p:nvPr/>
        </p:nvCxnSpPr>
        <p:spPr>
          <a:xfrm>
            <a:off x="2519581" y="1838397"/>
            <a:ext cx="5758030" cy="130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B40BBEC-E7CF-552E-28C0-110BAA4D951C}"/>
              </a:ext>
            </a:extLst>
          </p:cNvPr>
          <p:cNvCxnSpPr>
            <a:cxnSpLocks/>
          </p:cNvCxnSpPr>
          <p:nvPr/>
        </p:nvCxnSpPr>
        <p:spPr>
          <a:xfrm>
            <a:off x="2502757" y="2710485"/>
            <a:ext cx="5800204" cy="43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64EB99-B441-B5D7-9C92-CE0A7F77ACAD}"/>
              </a:ext>
            </a:extLst>
          </p:cNvPr>
          <p:cNvCxnSpPr>
            <a:cxnSpLocks/>
          </p:cNvCxnSpPr>
          <p:nvPr/>
        </p:nvCxnSpPr>
        <p:spPr>
          <a:xfrm>
            <a:off x="2502757" y="2007314"/>
            <a:ext cx="5774854" cy="14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6108C68-534C-1772-24A3-D0D5D2ADE2C6}"/>
              </a:ext>
            </a:extLst>
          </p:cNvPr>
          <p:cNvCxnSpPr>
            <a:cxnSpLocks/>
          </p:cNvCxnSpPr>
          <p:nvPr/>
        </p:nvCxnSpPr>
        <p:spPr>
          <a:xfrm>
            <a:off x="2511003" y="2847469"/>
            <a:ext cx="5791958" cy="581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97F540-3544-319D-2602-494A81D8B991}"/>
              </a:ext>
            </a:extLst>
          </p:cNvPr>
          <p:cNvSpPr/>
          <p:nvPr/>
        </p:nvSpPr>
        <p:spPr>
          <a:xfrm>
            <a:off x="9359276" y="304776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D28DF08-CF7B-2336-E420-54F2D22426DD}"/>
              </a:ext>
            </a:extLst>
          </p:cNvPr>
          <p:cNvCxnSpPr>
            <a:cxnSpLocks/>
          </p:cNvCxnSpPr>
          <p:nvPr/>
        </p:nvCxnSpPr>
        <p:spPr>
          <a:xfrm>
            <a:off x="2524177" y="1564990"/>
            <a:ext cx="5761454" cy="238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CA05DD2-FA4B-4917-D9C7-C2157995E9D4}"/>
              </a:ext>
            </a:extLst>
          </p:cNvPr>
          <p:cNvCxnSpPr>
            <a:cxnSpLocks/>
          </p:cNvCxnSpPr>
          <p:nvPr/>
        </p:nvCxnSpPr>
        <p:spPr>
          <a:xfrm>
            <a:off x="2514417" y="3010965"/>
            <a:ext cx="5815017" cy="98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439895D-CD5E-095B-4D53-509009C4636F}"/>
              </a:ext>
            </a:extLst>
          </p:cNvPr>
          <p:cNvCxnSpPr>
            <a:cxnSpLocks/>
          </p:cNvCxnSpPr>
          <p:nvPr/>
        </p:nvCxnSpPr>
        <p:spPr>
          <a:xfrm>
            <a:off x="2521436" y="1707658"/>
            <a:ext cx="5691326" cy="2520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F353B9-33F8-5F0E-0536-61C4D4F3E52F}"/>
              </a:ext>
            </a:extLst>
          </p:cNvPr>
          <p:cNvCxnSpPr>
            <a:cxnSpLocks/>
          </p:cNvCxnSpPr>
          <p:nvPr/>
        </p:nvCxnSpPr>
        <p:spPr>
          <a:xfrm>
            <a:off x="2476193" y="3125409"/>
            <a:ext cx="5736569" cy="1113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BA1A9DD-F616-E5D8-FD75-2742CC35FC63}"/>
              </a:ext>
            </a:extLst>
          </p:cNvPr>
          <p:cNvCxnSpPr>
            <a:cxnSpLocks/>
          </p:cNvCxnSpPr>
          <p:nvPr/>
        </p:nvCxnSpPr>
        <p:spPr>
          <a:xfrm>
            <a:off x="2519996" y="1288151"/>
            <a:ext cx="5828596" cy="361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1967B4C-D969-3443-5CFB-92355C408370}"/>
              </a:ext>
            </a:extLst>
          </p:cNvPr>
          <p:cNvCxnSpPr>
            <a:cxnSpLocks/>
          </p:cNvCxnSpPr>
          <p:nvPr/>
        </p:nvCxnSpPr>
        <p:spPr>
          <a:xfrm>
            <a:off x="2502661" y="3292036"/>
            <a:ext cx="5843597" cy="161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77868AC-9104-AD37-4674-FCCC9F23A5EE}"/>
              </a:ext>
            </a:extLst>
          </p:cNvPr>
          <p:cNvCxnSpPr>
            <a:cxnSpLocks/>
          </p:cNvCxnSpPr>
          <p:nvPr/>
        </p:nvCxnSpPr>
        <p:spPr>
          <a:xfrm>
            <a:off x="2508443" y="1420517"/>
            <a:ext cx="5833148" cy="374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BBE7A2D-E0D8-9B12-0A67-468D42B07EB3}"/>
              </a:ext>
            </a:extLst>
          </p:cNvPr>
          <p:cNvCxnSpPr>
            <a:cxnSpLocks/>
          </p:cNvCxnSpPr>
          <p:nvPr/>
        </p:nvCxnSpPr>
        <p:spPr>
          <a:xfrm>
            <a:off x="2521436" y="3427896"/>
            <a:ext cx="5797853" cy="174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1F51FF1-EBAA-943C-28A8-236465743958}"/>
              </a:ext>
            </a:extLst>
          </p:cNvPr>
          <p:cNvSpPr/>
          <p:nvPr/>
        </p:nvSpPr>
        <p:spPr>
          <a:xfrm>
            <a:off x="9270237" y="382311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6F606E4-F754-2878-313F-973D8A29BE76}"/>
              </a:ext>
            </a:extLst>
          </p:cNvPr>
          <p:cNvSpPr/>
          <p:nvPr/>
        </p:nvSpPr>
        <p:spPr>
          <a:xfrm>
            <a:off x="9356577" y="476969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5DFEC2E2-0B25-F967-291E-99D2519209F5}"/>
              </a:ext>
            </a:extLst>
          </p:cNvPr>
          <p:cNvCxnSpPr>
            <a:cxnSpLocks/>
            <a:endCxn id="227" idx="1"/>
          </p:cNvCxnSpPr>
          <p:nvPr/>
        </p:nvCxnSpPr>
        <p:spPr>
          <a:xfrm rot="16200000" flipH="1">
            <a:off x="8406950" y="5499266"/>
            <a:ext cx="757322" cy="42897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AC5FE0F-057B-55D9-85B0-13DB411D7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99" y="5460516"/>
            <a:ext cx="2997601" cy="12637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2CC4269-10CC-E80F-6A9D-EC91E73E4004}"/>
              </a:ext>
            </a:extLst>
          </p:cNvPr>
          <p:cNvSpPr txBox="1"/>
          <p:nvPr/>
        </p:nvSpPr>
        <p:spPr>
          <a:xfrm>
            <a:off x="10163162" y="3487111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E2A03A0-8094-1C2F-94F1-63CC9B54F3F2}"/>
              </a:ext>
            </a:extLst>
          </p:cNvPr>
          <p:cNvSpPr txBox="1"/>
          <p:nvPr/>
        </p:nvSpPr>
        <p:spPr>
          <a:xfrm>
            <a:off x="234346" y="185682"/>
            <a:ext cx="332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Signal System PLC set ladder logic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97523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FFD1-A049-6022-86AE-B359FEDD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4" y="1064416"/>
            <a:ext cx="5706208" cy="4004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BC031F-1A3B-E841-B817-C37EA538CC18}"/>
              </a:ext>
            </a:extLst>
          </p:cNvPr>
          <p:cNvSpPr/>
          <p:nvPr/>
        </p:nvSpPr>
        <p:spPr>
          <a:xfrm>
            <a:off x="6664253" y="704287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F64C1-9C60-C2FF-4888-7059748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22" y="781430"/>
            <a:ext cx="2527544" cy="119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B4614-61E3-885A-DD60-AF70FE9F9A55}"/>
              </a:ext>
            </a:extLst>
          </p:cNvPr>
          <p:cNvSpPr txBox="1"/>
          <p:nvPr/>
        </p:nvSpPr>
        <p:spPr>
          <a:xfrm>
            <a:off x="8439792" y="827753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4338-5941-5AF1-4B7A-690A9F4F0A53}"/>
              </a:ext>
            </a:extLst>
          </p:cNvPr>
          <p:cNvSpPr txBox="1"/>
          <p:nvPr/>
        </p:nvSpPr>
        <p:spPr>
          <a:xfrm>
            <a:off x="6682448" y="1910976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1D3A-E812-611F-5830-D0165AD52759}"/>
              </a:ext>
            </a:extLst>
          </p:cNvPr>
          <p:cNvSpPr txBox="1"/>
          <p:nvPr/>
        </p:nvSpPr>
        <p:spPr>
          <a:xfrm>
            <a:off x="8216971" y="1910976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C915-F698-40A1-6638-7CDA4019277E}"/>
              </a:ext>
            </a:extLst>
          </p:cNvPr>
          <p:cNvSpPr txBox="1"/>
          <p:nvPr/>
        </p:nvSpPr>
        <p:spPr>
          <a:xfrm>
            <a:off x="7426093" y="951685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25F2B-54B6-788A-66BE-D1894403F2EA}"/>
              </a:ext>
            </a:extLst>
          </p:cNvPr>
          <p:cNvSpPr txBox="1"/>
          <p:nvPr/>
        </p:nvSpPr>
        <p:spPr>
          <a:xfrm>
            <a:off x="6600273" y="158082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B7852-000F-44E9-796B-A849E92EF449}"/>
              </a:ext>
            </a:extLst>
          </p:cNvPr>
          <p:cNvSpPr txBox="1"/>
          <p:nvPr/>
        </p:nvSpPr>
        <p:spPr>
          <a:xfrm>
            <a:off x="8121412" y="157594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FBACD-D362-3CFC-AC61-74E62953F41B}"/>
              </a:ext>
            </a:extLst>
          </p:cNvPr>
          <p:cNvSpPr txBox="1"/>
          <p:nvPr/>
        </p:nvSpPr>
        <p:spPr>
          <a:xfrm>
            <a:off x="6610052" y="68497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CB08E-9362-3783-4998-F9205C54200F}"/>
              </a:ext>
            </a:extLst>
          </p:cNvPr>
          <p:cNvSpPr txBox="1"/>
          <p:nvPr/>
        </p:nvSpPr>
        <p:spPr>
          <a:xfrm>
            <a:off x="8376970" y="631000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16" name="Picture 8" descr="Router | Cisco Network Topology Icons 3015">
            <a:extLst>
              <a:ext uri="{FF2B5EF4-FFF2-40B4-BE49-F238E27FC236}">
                <a16:creationId xmlns:a16="http://schemas.microsoft.com/office/drawing/2014/main" id="{19A785D2-5899-709D-1058-D186391C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08" y="63366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2D964B-32B5-F3B8-A0C8-A0D412106133}"/>
              </a:ext>
            </a:extLst>
          </p:cNvPr>
          <p:cNvSpPr txBox="1"/>
          <p:nvPr/>
        </p:nvSpPr>
        <p:spPr>
          <a:xfrm>
            <a:off x="6696726" y="2362110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44CDE-D677-5B91-05AC-62DCFDCBD78B}"/>
              </a:ext>
            </a:extLst>
          </p:cNvPr>
          <p:cNvSpPr txBox="1"/>
          <p:nvPr/>
        </p:nvSpPr>
        <p:spPr>
          <a:xfrm>
            <a:off x="435847" y="485155"/>
            <a:ext cx="365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Station system PLC set ladder logic </a:t>
            </a:r>
            <a:endParaRPr lang="en-SG" sz="1400" b="1" dirty="0"/>
          </a:p>
        </p:txBody>
      </p:sp>
      <p:pic>
        <p:nvPicPr>
          <p:cNvPr id="20" name="Picture 19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60782A70-1316-F793-29E7-D52187010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93" y="4100994"/>
            <a:ext cx="3159211" cy="11688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09AD68-C8A5-6AF4-4C8E-7E6EA07CA2F4}"/>
              </a:ext>
            </a:extLst>
          </p:cNvPr>
          <p:cNvSpPr/>
          <p:nvPr/>
        </p:nvSpPr>
        <p:spPr>
          <a:xfrm>
            <a:off x="3224418" y="4812654"/>
            <a:ext cx="859316" cy="2918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77396B-D07C-3515-2B2E-60D1E447209F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16200000" flipH="1">
            <a:off x="5883149" y="2875385"/>
            <a:ext cx="165376" cy="4623523"/>
          </a:xfrm>
          <a:prstGeom prst="bentConnector3">
            <a:avLst>
              <a:gd name="adj1" fmla="val 2382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9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C48A4-6D16-6C3D-6D7A-76F012045132}"/>
              </a:ext>
            </a:extLst>
          </p:cNvPr>
          <p:cNvSpPr txBox="1"/>
          <p:nvPr/>
        </p:nvSpPr>
        <p:spPr>
          <a:xfrm>
            <a:off x="298348" y="537881"/>
            <a:ext cx="34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PLC Configuration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FD34E-9F14-1973-E59B-FE32090F9163}"/>
              </a:ext>
            </a:extLst>
          </p:cNvPr>
          <p:cNvSpPr/>
          <p:nvPr/>
        </p:nvSpPr>
        <p:spPr>
          <a:xfrm>
            <a:off x="6628962" y="865446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C72D6-4F6D-D74F-DF73-213F2725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18" y="1085048"/>
            <a:ext cx="818082" cy="468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80B7A-3D7F-1072-FD98-BB9B3E44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18" y="1798963"/>
            <a:ext cx="818082" cy="468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371281-1543-3C15-C3FB-0FF4271F07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182559" y="1553949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EB2F8A-D68B-4681-D3D4-7CC3D9053837}"/>
              </a:ext>
            </a:extLst>
          </p:cNvPr>
          <p:cNvSpPr txBox="1"/>
          <p:nvPr/>
        </p:nvSpPr>
        <p:spPr>
          <a:xfrm>
            <a:off x="6489588" y="352578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F847E-6FE2-08FF-7F0F-66B9DE1F2378}"/>
              </a:ext>
            </a:extLst>
          </p:cNvPr>
          <p:cNvSpPr txBox="1"/>
          <p:nvPr/>
        </p:nvSpPr>
        <p:spPr>
          <a:xfrm>
            <a:off x="6550749" y="1216724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51FB8-FE64-87C1-B73D-0EAB6973A28F}"/>
              </a:ext>
            </a:extLst>
          </p:cNvPr>
          <p:cNvSpPr txBox="1"/>
          <p:nvPr/>
        </p:nvSpPr>
        <p:spPr>
          <a:xfrm>
            <a:off x="6545800" y="1945256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E7D38-7FAD-207C-56D7-F801421A3125}"/>
              </a:ext>
            </a:extLst>
          </p:cNvPr>
          <p:cNvSpPr txBox="1"/>
          <p:nvPr/>
        </p:nvSpPr>
        <p:spPr>
          <a:xfrm>
            <a:off x="7546573" y="1709304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2C39D-7E65-3DCF-569E-FD201B221035}"/>
              </a:ext>
            </a:extLst>
          </p:cNvPr>
          <p:cNvSpPr txBox="1"/>
          <p:nvPr/>
        </p:nvSpPr>
        <p:spPr>
          <a:xfrm>
            <a:off x="7535688" y="1038060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14" name="Picture 8" descr="Router | Cisco Network Topology Icons 3015">
            <a:extLst>
              <a:ext uri="{FF2B5EF4-FFF2-40B4-BE49-F238E27FC236}">
                <a16:creationId xmlns:a16="http://schemas.microsoft.com/office/drawing/2014/main" id="{2C32429F-6F87-C007-0A43-24CD0D0A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146" y="810964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97C35A-83F5-A3CD-E92B-3C397B8D100A}"/>
              </a:ext>
            </a:extLst>
          </p:cNvPr>
          <p:cNvSpPr txBox="1"/>
          <p:nvPr/>
        </p:nvSpPr>
        <p:spPr>
          <a:xfrm>
            <a:off x="6628962" y="2449096"/>
            <a:ext cx="217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N.A (direct control)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N.A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07833-ED9C-F562-A0B4-FE0A868D5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48" y="1046351"/>
            <a:ext cx="6207024" cy="29998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454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7E1B1BF-E455-7751-7F30-050D23B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" y="915041"/>
            <a:ext cx="10171483" cy="43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E977-5B9D-CE12-A2B4-61E872D0B14E}"/>
              </a:ext>
            </a:extLst>
          </p:cNvPr>
          <p:cNvSpPr txBox="1"/>
          <p:nvPr/>
        </p:nvSpPr>
        <p:spPr>
          <a:xfrm>
            <a:off x="1070961" y="1707869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EA97-1577-BF20-CB93-22DD764ACE6C}"/>
              </a:ext>
            </a:extLst>
          </p:cNvPr>
          <p:cNvSpPr txBox="1"/>
          <p:nvPr/>
        </p:nvSpPr>
        <p:spPr>
          <a:xfrm>
            <a:off x="1070960" y="2967335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off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7FAA-BF2C-463B-6D69-4AD90A0989F9}"/>
              </a:ext>
            </a:extLst>
          </p:cNvPr>
          <p:cNvSpPr txBox="1"/>
          <p:nvPr/>
        </p:nvSpPr>
        <p:spPr>
          <a:xfrm>
            <a:off x="8836016" y="1762686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Railway control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0E749-3747-25AE-9562-2C94CF0C8BE0}"/>
              </a:ext>
            </a:extLst>
          </p:cNvPr>
          <p:cNvSpPr txBox="1"/>
          <p:nvPr/>
        </p:nvSpPr>
        <p:spPr>
          <a:xfrm>
            <a:off x="2370840" y="915041"/>
            <a:ext cx="519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Use PLC to create a T Flip – Flop latching relay with signal trigger on has high priority  </a:t>
            </a:r>
          </a:p>
        </p:txBody>
      </p:sp>
    </p:spTree>
    <p:extLst>
      <p:ext uri="{BB962C8B-B14F-4D97-AF65-F5344CB8AC3E}">
        <p14:creationId xmlns:p14="http://schemas.microsoft.com/office/powerpoint/2010/main" val="88089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68F1B-0084-9D8B-A3EA-7F8970EFDA7A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FF30526-4225-DDA5-4385-3819BFBEE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553EA-CE9D-9089-E809-4A7C902431DC}"/>
              </a:ext>
            </a:extLst>
          </p:cNvPr>
          <p:cNvSpPr/>
          <p:nvPr/>
        </p:nvSpPr>
        <p:spPr>
          <a:xfrm>
            <a:off x="1577434" y="107666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9B9D09-68A7-EFE1-CCB7-F1A1FDD427AF}"/>
              </a:ext>
            </a:extLst>
          </p:cNvPr>
          <p:cNvCxnSpPr>
            <a:cxnSpLocks/>
          </p:cNvCxnSpPr>
          <p:nvPr/>
        </p:nvCxnSpPr>
        <p:spPr>
          <a:xfrm>
            <a:off x="2126450" y="1423580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38A079-6386-9435-5389-171E25CDD37A}"/>
              </a:ext>
            </a:extLst>
          </p:cNvPr>
          <p:cNvSpPr/>
          <p:nvPr/>
        </p:nvSpPr>
        <p:spPr>
          <a:xfrm>
            <a:off x="1577434" y="1757350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352DB-DF01-EF4A-79C1-CF830675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43" y="1076663"/>
            <a:ext cx="324555" cy="372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0624A-811D-CBC9-2E02-2032F041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509" y="1076663"/>
            <a:ext cx="324555" cy="372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EA15CC-BAC5-50F2-9793-99DECEC9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677" y="1051576"/>
            <a:ext cx="324555" cy="37200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3A6FB0-9935-35E1-7EC8-ECAB260AC94A}"/>
              </a:ext>
            </a:extLst>
          </p:cNvPr>
          <p:cNvCxnSpPr>
            <a:stCxn id="10" idx="2"/>
          </p:cNvCxnSpPr>
          <p:nvPr/>
        </p:nvCxnSpPr>
        <p:spPr>
          <a:xfrm rot="5400000">
            <a:off x="3241497" y="13003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BEFD6C-93EE-749F-7658-1108B72A3E75}"/>
              </a:ext>
            </a:extLst>
          </p:cNvPr>
          <p:cNvSpPr txBox="1"/>
          <p:nvPr/>
        </p:nvSpPr>
        <p:spPr>
          <a:xfrm>
            <a:off x="2903889" y="87397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BA423-2564-C569-68D9-CD68D9CD2630}"/>
              </a:ext>
            </a:extLst>
          </p:cNvPr>
          <p:cNvSpPr txBox="1"/>
          <p:nvPr/>
        </p:nvSpPr>
        <p:spPr>
          <a:xfrm>
            <a:off x="3940792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Station config file</a:t>
            </a:r>
            <a:endParaRPr lang="en-SG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56673-73C3-ED31-99A8-6C96237C3295}"/>
              </a:ext>
            </a:extLst>
          </p:cNvPr>
          <p:cNvSpPr txBox="1"/>
          <p:nvPr/>
        </p:nvSpPr>
        <p:spPr>
          <a:xfrm>
            <a:off x="4721574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Scenario config file</a:t>
            </a:r>
            <a:endParaRPr lang="en-SG" sz="9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C2D29B-D70E-E082-4DCE-AE322E08AC7D}"/>
              </a:ext>
            </a:extLst>
          </p:cNvPr>
          <p:cNvCxnSpPr>
            <a:stCxn id="11" idx="2"/>
            <a:endCxn id="9" idx="3"/>
          </p:cNvCxnSpPr>
          <p:nvPr/>
        </p:nvCxnSpPr>
        <p:spPr>
          <a:xfrm rot="5400000">
            <a:off x="3501900" y="1039922"/>
            <a:ext cx="482142" cy="1299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F708DA4-3E1F-810C-76FA-1177CCA85348}"/>
              </a:ext>
            </a:extLst>
          </p:cNvPr>
          <p:cNvCxnSpPr>
            <a:stCxn id="12" idx="2"/>
            <a:endCxn id="9" idx="3"/>
          </p:cNvCxnSpPr>
          <p:nvPr/>
        </p:nvCxnSpPr>
        <p:spPr>
          <a:xfrm rot="5400000">
            <a:off x="3763212" y="753523"/>
            <a:ext cx="680687" cy="202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D7EA0-095D-202F-1FFF-A3C5CEC63E32}"/>
              </a:ext>
            </a:extLst>
          </p:cNvPr>
          <p:cNvCxnSpPr>
            <a:cxnSpLocks/>
          </p:cNvCxnSpPr>
          <p:nvPr/>
        </p:nvCxnSpPr>
        <p:spPr>
          <a:xfrm>
            <a:off x="2126450" y="210426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1162E7-0416-28EA-979C-FD3B1BF6BF90}"/>
              </a:ext>
            </a:extLst>
          </p:cNvPr>
          <p:cNvSpPr/>
          <p:nvPr/>
        </p:nvSpPr>
        <p:spPr>
          <a:xfrm>
            <a:off x="1578401" y="2451184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607DA-3A1E-3F69-5680-B5CC73CE11E1}"/>
              </a:ext>
            </a:extLst>
          </p:cNvPr>
          <p:cNvSpPr/>
          <p:nvPr/>
        </p:nvSpPr>
        <p:spPr>
          <a:xfrm>
            <a:off x="4230509" y="2451184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request handler  (sub thread )</a:t>
            </a:r>
            <a:endParaRPr lang="en-SG" sz="12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4A09E0-2623-2BE5-4E25-87A121360FFD}"/>
              </a:ext>
            </a:extLst>
          </p:cNvPr>
          <p:cNvCxnSpPr>
            <a:cxnSpLocks/>
          </p:cNvCxnSpPr>
          <p:nvPr/>
        </p:nvCxnSpPr>
        <p:spPr>
          <a:xfrm>
            <a:off x="2145764" y="2239492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A27B4C-9716-1645-7F32-1C1ABFDB553A}"/>
              </a:ext>
            </a:extLst>
          </p:cNvPr>
          <p:cNvCxnSpPr>
            <a:cxnSpLocks/>
          </p:cNvCxnSpPr>
          <p:nvPr/>
        </p:nvCxnSpPr>
        <p:spPr>
          <a:xfrm>
            <a:off x="2412200" y="279810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32A68-079C-8ECA-42F0-216EFF822FB7}"/>
              </a:ext>
            </a:extLst>
          </p:cNvPr>
          <p:cNvSpPr/>
          <p:nvPr/>
        </p:nvSpPr>
        <p:spPr>
          <a:xfrm>
            <a:off x="2154583" y="314181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1A77F-6B3B-0464-B598-06728CE6BED0}"/>
              </a:ext>
            </a:extLst>
          </p:cNvPr>
          <p:cNvCxnSpPr>
            <a:cxnSpLocks/>
          </p:cNvCxnSpPr>
          <p:nvPr/>
        </p:nvCxnSpPr>
        <p:spPr>
          <a:xfrm>
            <a:off x="2050250" y="2825241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7CD8CA3-37E5-0265-27B2-FE09068017A2}"/>
              </a:ext>
            </a:extLst>
          </p:cNvPr>
          <p:cNvSpPr/>
          <p:nvPr/>
        </p:nvSpPr>
        <p:spPr>
          <a:xfrm>
            <a:off x="1947708" y="3787801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map panel 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D2C0BE-7094-4F94-31D3-B11FF35BCCDD}"/>
              </a:ext>
            </a:extLst>
          </p:cNvPr>
          <p:cNvCxnSpPr>
            <a:cxnSpLocks/>
          </p:cNvCxnSpPr>
          <p:nvPr/>
        </p:nvCxnSpPr>
        <p:spPr>
          <a:xfrm>
            <a:off x="1716875" y="2825241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BFFE4D-F326-5EBC-6D8F-4D80DC5DB09D}"/>
              </a:ext>
            </a:extLst>
          </p:cNvPr>
          <p:cNvSpPr/>
          <p:nvPr/>
        </p:nvSpPr>
        <p:spPr>
          <a:xfrm>
            <a:off x="1585757" y="4404511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374E1-DB81-D93C-CDC1-335ECE32A651}"/>
              </a:ext>
            </a:extLst>
          </p:cNvPr>
          <p:cNvSpPr/>
          <p:nvPr/>
        </p:nvSpPr>
        <p:spPr>
          <a:xfrm>
            <a:off x="1974904" y="5015968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808142-466E-522B-F7B4-1340B98D1660}"/>
              </a:ext>
            </a:extLst>
          </p:cNvPr>
          <p:cNvCxnSpPr>
            <a:cxnSpLocks/>
          </p:cNvCxnSpPr>
          <p:nvPr/>
        </p:nvCxnSpPr>
        <p:spPr>
          <a:xfrm>
            <a:off x="2842940" y="4134718"/>
            <a:ext cx="2470" cy="88125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92DD69-134C-9BC0-ACC6-6DD07878159A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2289138" y="4211489"/>
            <a:ext cx="1660600" cy="295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C171D0-B13A-9FF6-49D6-437C3DD4B074}"/>
              </a:ext>
            </a:extLst>
          </p:cNvPr>
          <p:cNvSpPr txBox="1"/>
          <p:nvPr/>
        </p:nvSpPr>
        <p:spPr>
          <a:xfrm>
            <a:off x="3012532" y="4636666"/>
            <a:ext cx="9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Components state data </a:t>
            </a:r>
            <a:endParaRPr lang="en-SG" sz="9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05B12D-DD5C-5AF9-8F27-D0BA2F3D49E4}"/>
              </a:ext>
            </a:extLst>
          </p:cNvPr>
          <p:cNvCxnSpPr>
            <a:cxnSpLocks/>
            <a:stCxn id="91" idx="1"/>
            <a:endCxn id="42" idx="1"/>
          </p:cNvCxnSpPr>
          <p:nvPr/>
        </p:nvCxnSpPr>
        <p:spPr>
          <a:xfrm rot="10800000">
            <a:off x="1974904" y="5189427"/>
            <a:ext cx="6860" cy="591910"/>
          </a:xfrm>
          <a:prstGeom prst="bentConnector3">
            <a:avLst>
              <a:gd name="adj1" fmla="val 34323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A70CD72-6F28-A9F0-76AA-83AB23E8C07D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675464" y="3547428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B071DA5-FA11-C016-0978-0D81C776FBA5}"/>
              </a:ext>
            </a:extLst>
          </p:cNvPr>
          <p:cNvSpPr txBox="1"/>
          <p:nvPr/>
        </p:nvSpPr>
        <p:spPr>
          <a:xfrm>
            <a:off x="2816479" y="3633116"/>
            <a:ext cx="70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Control event</a:t>
            </a:r>
            <a:endParaRPr lang="en-SG" sz="9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CABA0D-9D2F-485D-68E9-051A8731C2D6}"/>
              </a:ext>
            </a:extLst>
          </p:cNvPr>
          <p:cNvSpPr/>
          <p:nvPr/>
        </p:nvSpPr>
        <p:spPr>
          <a:xfrm>
            <a:off x="4030746" y="310172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64919E-3833-3968-2C62-33E085747340}"/>
              </a:ext>
            </a:extLst>
          </p:cNvPr>
          <p:cNvCxnSpPr>
            <a:cxnSpLocks/>
          </p:cNvCxnSpPr>
          <p:nvPr/>
        </p:nvCxnSpPr>
        <p:spPr>
          <a:xfrm>
            <a:off x="4555064" y="2825241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CC1F01-8A4C-4F40-0683-40D12643817D}"/>
              </a:ext>
            </a:extLst>
          </p:cNvPr>
          <p:cNvCxnSpPr>
            <a:cxnSpLocks/>
          </p:cNvCxnSpPr>
          <p:nvPr/>
        </p:nvCxnSpPr>
        <p:spPr>
          <a:xfrm>
            <a:off x="3568773" y="3160865"/>
            <a:ext cx="442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D30C18-DE05-7760-C6CC-385003244263}"/>
              </a:ext>
            </a:extLst>
          </p:cNvPr>
          <p:cNvSpPr txBox="1"/>
          <p:nvPr/>
        </p:nvSpPr>
        <p:spPr>
          <a:xfrm>
            <a:off x="3434202" y="275243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A9A20D-3CDD-CCB9-D0D1-06BE811D0BA7}"/>
              </a:ext>
            </a:extLst>
          </p:cNvPr>
          <p:cNvCxnSpPr>
            <a:cxnSpLocks/>
          </p:cNvCxnSpPr>
          <p:nvPr/>
        </p:nvCxnSpPr>
        <p:spPr>
          <a:xfrm flipH="1">
            <a:off x="3601990" y="3391768"/>
            <a:ext cx="37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F94A045-C6C0-3A2D-7749-696569897326}"/>
              </a:ext>
            </a:extLst>
          </p:cNvPr>
          <p:cNvSpPr txBox="1"/>
          <p:nvPr/>
        </p:nvSpPr>
        <p:spPr>
          <a:xfrm>
            <a:off x="3455878" y="344804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F988A3-E6B8-7B20-E1BE-FB9DFBDEDEA4}"/>
              </a:ext>
            </a:extLst>
          </p:cNvPr>
          <p:cNvCxnSpPr>
            <a:cxnSpLocks/>
          </p:cNvCxnSpPr>
          <p:nvPr/>
        </p:nvCxnSpPr>
        <p:spPr>
          <a:xfrm>
            <a:off x="5631389" y="2818148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FB41436-8C1C-D664-1591-D3192C58AB3E}"/>
              </a:ext>
            </a:extLst>
          </p:cNvPr>
          <p:cNvSpPr/>
          <p:nvPr/>
        </p:nvSpPr>
        <p:spPr>
          <a:xfrm>
            <a:off x="4714344" y="396125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Connector (UDP server)</a:t>
            </a:r>
            <a:endParaRPr lang="en-SG" sz="12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0FCC65-490E-8AD7-7CAA-280B2F21497C}"/>
              </a:ext>
            </a:extLst>
          </p:cNvPr>
          <p:cNvCxnSpPr/>
          <p:nvPr/>
        </p:nvCxnSpPr>
        <p:spPr>
          <a:xfrm>
            <a:off x="4924689" y="3448046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C8D10-BF53-A818-F599-FC0E7099407C}"/>
              </a:ext>
            </a:extLst>
          </p:cNvPr>
          <p:cNvSpPr txBox="1"/>
          <p:nvPr/>
        </p:nvSpPr>
        <p:spPr>
          <a:xfrm>
            <a:off x="4902813" y="349520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038507-28F1-3735-D3FF-0F754CF767F6}"/>
              </a:ext>
            </a:extLst>
          </p:cNvPr>
          <p:cNvCxnSpPr/>
          <p:nvPr/>
        </p:nvCxnSpPr>
        <p:spPr>
          <a:xfrm>
            <a:off x="6551087" y="660552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924238B-68DC-A4FF-5A1E-C87B6A91D42A}"/>
              </a:ext>
            </a:extLst>
          </p:cNvPr>
          <p:cNvSpPr txBox="1"/>
          <p:nvPr/>
        </p:nvSpPr>
        <p:spPr>
          <a:xfrm>
            <a:off x="6194375" y="72103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B71CB2-3C19-B958-FE86-24D444325C87}"/>
              </a:ext>
            </a:extLst>
          </p:cNvPr>
          <p:cNvCxnSpPr>
            <a:stCxn id="68" idx="3"/>
          </p:cNvCxnSpPr>
          <p:nvPr/>
        </p:nvCxnSpPr>
        <p:spPr>
          <a:xfrm flipV="1">
            <a:off x="6095999" y="3596543"/>
            <a:ext cx="1181101" cy="5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075E1F-3A6E-73F7-5D88-EFC9857CE208}"/>
              </a:ext>
            </a:extLst>
          </p:cNvPr>
          <p:cNvCxnSpPr>
            <a:cxnSpLocks/>
          </p:cNvCxnSpPr>
          <p:nvPr/>
        </p:nvCxnSpPr>
        <p:spPr>
          <a:xfrm>
            <a:off x="6117875" y="4176243"/>
            <a:ext cx="13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C58F0A-123D-3CB8-8E6C-3336F796E3D3}"/>
              </a:ext>
            </a:extLst>
          </p:cNvPr>
          <p:cNvCxnSpPr>
            <a:cxnSpLocks/>
          </p:cNvCxnSpPr>
          <p:nvPr/>
        </p:nvCxnSpPr>
        <p:spPr>
          <a:xfrm>
            <a:off x="6095999" y="4238272"/>
            <a:ext cx="1169118" cy="51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17BD74-E749-9473-2B4B-038ADAB90EA6}"/>
              </a:ext>
            </a:extLst>
          </p:cNvPr>
          <p:cNvSpPr/>
          <p:nvPr/>
        </p:nvSpPr>
        <p:spPr>
          <a:xfrm>
            <a:off x="7442112" y="342900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835A89-E880-BCBE-F9C0-3DB01D308C23}"/>
              </a:ext>
            </a:extLst>
          </p:cNvPr>
          <p:cNvSpPr/>
          <p:nvPr/>
        </p:nvSpPr>
        <p:spPr>
          <a:xfrm>
            <a:off x="7470785" y="399820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A9551B-21D5-CB88-F25D-E5A9AB1CCDAA}"/>
              </a:ext>
            </a:extLst>
          </p:cNvPr>
          <p:cNvSpPr/>
          <p:nvPr/>
        </p:nvSpPr>
        <p:spPr>
          <a:xfrm>
            <a:off x="7470785" y="464787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A31CB3-74F0-C794-EFD7-B953B23A718D}"/>
              </a:ext>
            </a:extLst>
          </p:cNvPr>
          <p:cNvSpPr txBox="1"/>
          <p:nvPr/>
        </p:nvSpPr>
        <p:spPr>
          <a:xfrm>
            <a:off x="6188611" y="2965827"/>
            <a:ext cx="851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 UDP to simulate the real-word electrical system wires connection </a:t>
            </a:r>
            <a:endParaRPr lang="en-SG" sz="9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99D3DA-CE13-F347-19B2-03BD12BD26AA}"/>
              </a:ext>
            </a:extLst>
          </p:cNvPr>
          <p:cNvCxnSpPr>
            <a:cxnSpLocks/>
          </p:cNvCxnSpPr>
          <p:nvPr/>
        </p:nvCxnSpPr>
        <p:spPr>
          <a:xfrm>
            <a:off x="2473351" y="5357557"/>
            <a:ext cx="0" cy="223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D6BD71-4BA9-29FB-32E6-3FF5A28159CF}"/>
              </a:ext>
            </a:extLst>
          </p:cNvPr>
          <p:cNvSpPr/>
          <p:nvPr/>
        </p:nvSpPr>
        <p:spPr>
          <a:xfrm>
            <a:off x="1981764" y="5607878"/>
            <a:ext cx="166943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System auto controller ( if test mode )</a:t>
            </a:r>
            <a:endParaRPr lang="en-SG" sz="1200" b="1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99F8DBE-E71E-45B0-C7BA-581E3906C729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>
            <a:off x="2793179" y="4335893"/>
            <a:ext cx="2303459" cy="587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C4E519-7DAE-0EF3-9F46-A371208D9689}"/>
              </a:ext>
            </a:extLst>
          </p:cNvPr>
          <p:cNvSpPr txBox="1"/>
          <p:nvPr/>
        </p:nvSpPr>
        <p:spPr>
          <a:xfrm>
            <a:off x="3853534" y="5015968"/>
            <a:ext cx="10258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All Plc connection and data update state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29327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893165AA-58B4-3D36-B377-97A9A64E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52" y="1063005"/>
            <a:ext cx="9169304" cy="52520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B3D098-07C7-10BA-ECE3-071E354C47AF}"/>
              </a:ext>
            </a:extLst>
          </p:cNvPr>
          <p:cNvCxnSpPr>
            <a:cxnSpLocks/>
          </p:cNvCxnSpPr>
          <p:nvPr/>
        </p:nvCxnSpPr>
        <p:spPr>
          <a:xfrm>
            <a:off x="5715000" y="817639"/>
            <a:ext cx="0" cy="1115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54190B-C4C6-430C-EBC7-D17605EE64B8}"/>
              </a:ext>
            </a:extLst>
          </p:cNvPr>
          <p:cNvSpPr txBox="1"/>
          <p:nvPr/>
        </p:nvSpPr>
        <p:spPr>
          <a:xfrm>
            <a:off x="5445100" y="571500"/>
            <a:ext cx="5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</a:t>
            </a:r>
            <a:endParaRPr lang="en-SG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3A907-83B6-1078-36B9-78E3EBFE2591}"/>
              </a:ext>
            </a:extLst>
          </p:cNvPr>
          <p:cNvCxnSpPr>
            <a:cxnSpLocks/>
          </p:cNvCxnSpPr>
          <p:nvPr/>
        </p:nvCxnSpPr>
        <p:spPr>
          <a:xfrm>
            <a:off x="1819275" y="817639"/>
            <a:ext cx="0" cy="428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457DA5-FDB0-354A-AB86-EDC7C126AE0F}"/>
              </a:ext>
            </a:extLst>
          </p:cNvPr>
          <p:cNvSpPr txBox="1"/>
          <p:nvPr/>
        </p:nvSpPr>
        <p:spPr>
          <a:xfrm>
            <a:off x="1620151" y="561975"/>
            <a:ext cx="252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Scenario load drop down menu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F48815-D504-3547-02F4-93ECFD626AE6}"/>
              </a:ext>
            </a:extLst>
          </p:cNvPr>
          <p:cNvCxnSpPr>
            <a:cxnSpLocks/>
          </p:cNvCxnSpPr>
          <p:nvPr/>
        </p:nvCxnSpPr>
        <p:spPr>
          <a:xfrm>
            <a:off x="9420225" y="733425"/>
            <a:ext cx="0" cy="944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8EEE0B-2BD8-3117-3B53-70AC5E5E6508}"/>
              </a:ext>
            </a:extLst>
          </p:cNvPr>
          <p:cNvSpPr txBox="1"/>
          <p:nvPr/>
        </p:nvSpPr>
        <p:spPr>
          <a:xfrm>
            <a:off x="9132874" y="535491"/>
            <a:ext cx="123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and Time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806DF-FEF5-3650-0C65-CBEF88BB00D2}"/>
              </a:ext>
            </a:extLst>
          </p:cNvPr>
          <p:cNvCxnSpPr>
            <a:cxnSpLocks/>
          </p:cNvCxnSpPr>
          <p:nvPr/>
        </p:nvCxnSpPr>
        <p:spPr>
          <a:xfrm>
            <a:off x="7877175" y="848499"/>
            <a:ext cx="0" cy="796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70F0DD-A05D-9AF8-AC4A-6E72EE198A20}"/>
              </a:ext>
            </a:extLst>
          </p:cNvPr>
          <p:cNvSpPr txBox="1"/>
          <p:nvPr/>
        </p:nvSpPr>
        <p:spPr>
          <a:xfrm>
            <a:off x="7589825" y="594925"/>
            <a:ext cx="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</a:t>
            </a:r>
            <a:endParaRPr lang="en-SG" sz="12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AB1F6-AD8B-A9B0-2A1A-0C711C1F1519}"/>
              </a:ext>
            </a:extLst>
          </p:cNvPr>
          <p:cNvCxnSpPr>
            <a:cxnSpLocks/>
          </p:cNvCxnSpPr>
          <p:nvPr/>
        </p:nvCxnSpPr>
        <p:spPr>
          <a:xfrm>
            <a:off x="1219200" y="5340660"/>
            <a:ext cx="141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56C3EB-5D46-A28D-175E-8828A66084B8}"/>
              </a:ext>
            </a:extLst>
          </p:cNvPr>
          <p:cNvSpPr txBox="1"/>
          <p:nvPr/>
        </p:nvSpPr>
        <p:spPr>
          <a:xfrm>
            <a:off x="553599" y="501166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8F1B6-9790-373F-A7C3-955C344E6E9D}"/>
              </a:ext>
            </a:extLst>
          </p:cNvPr>
          <p:cNvCxnSpPr>
            <a:cxnSpLocks/>
          </p:cNvCxnSpPr>
          <p:nvPr/>
        </p:nvCxnSpPr>
        <p:spPr>
          <a:xfrm>
            <a:off x="1115326" y="1933575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448658-9832-6C73-E949-6F36AB797373}"/>
              </a:ext>
            </a:extLst>
          </p:cNvPr>
          <p:cNvSpPr txBox="1"/>
          <p:nvPr/>
        </p:nvSpPr>
        <p:spPr>
          <a:xfrm>
            <a:off x="553599" y="147191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power control panels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5B117-C002-05B4-5F26-49D3851F8216}"/>
              </a:ext>
            </a:extLst>
          </p:cNvPr>
          <p:cNvCxnSpPr>
            <a:cxnSpLocks/>
          </p:cNvCxnSpPr>
          <p:nvPr/>
        </p:nvCxnSpPr>
        <p:spPr>
          <a:xfrm>
            <a:off x="1115326" y="6153150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8DD013-DB57-6F3B-2297-8B5F978598DB}"/>
              </a:ext>
            </a:extLst>
          </p:cNvPr>
          <p:cNvSpPr txBox="1"/>
          <p:nvPr/>
        </p:nvSpPr>
        <p:spPr>
          <a:xfrm>
            <a:off x="464464" y="5669661"/>
            <a:ext cx="126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collision auto avoidance control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B4AB96-2492-82D2-DB1F-34B176FEF97E}"/>
              </a:ext>
            </a:extLst>
          </p:cNvPr>
          <p:cNvCxnSpPr>
            <a:cxnSpLocks/>
          </p:cNvCxnSpPr>
          <p:nvPr/>
        </p:nvCxnSpPr>
        <p:spPr>
          <a:xfrm flipV="1">
            <a:off x="4857750" y="5105400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9FBBF6-4D95-9C16-A9E0-954A9EB5F493}"/>
              </a:ext>
            </a:extLst>
          </p:cNvPr>
          <p:cNvCxnSpPr>
            <a:cxnSpLocks/>
          </p:cNvCxnSpPr>
          <p:nvPr/>
        </p:nvCxnSpPr>
        <p:spPr>
          <a:xfrm flipV="1">
            <a:off x="4962525" y="5443828"/>
            <a:ext cx="647700" cy="1062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78447-9620-87B2-90CC-FF60BE08D028}"/>
              </a:ext>
            </a:extLst>
          </p:cNvPr>
          <p:cNvSpPr txBox="1"/>
          <p:nvPr/>
        </p:nvSpPr>
        <p:spPr>
          <a:xfrm>
            <a:off x="4425716" y="6427090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sensors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4C1D8-5F23-882A-9AA7-ED11D16BB237}"/>
              </a:ext>
            </a:extLst>
          </p:cNvPr>
          <p:cNvCxnSpPr>
            <a:cxnSpLocks/>
          </p:cNvCxnSpPr>
          <p:nvPr/>
        </p:nvCxnSpPr>
        <p:spPr>
          <a:xfrm flipV="1">
            <a:off x="7608875" y="5053303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68F54D-A475-9916-4C7B-0E3C5B36056E}"/>
              </a:ext>
            </a:extLst>
          </p:cNvPr>
          <p:cNvCxnSpPr>
            <a:cxnSpLocks/>
          </p:cNvCxnSpPr>
          <p:nvPr/>
        </p:nvCxnSpPr>
        <p:spPr>
          <a:xfrm flipH="1" flipV="1">
            <a:off x="7086600" y="5303333"/>
            <a:ext cx="407975" cy="1150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635281-DA41-7298-D174-1D051D8DC366}"/>
              </a:ext>
            </a:extLst>
          </p:cNvPr>
          <p:cNvSpPr txBox="1"/>
          <p:nvPr/>
        </p:nvSpPr>
        <p:spPr>
          <a:xfrm>
            <a:off x="6969343" y="6400606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track signals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85152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D5D62-6980-44A6-51A4-FBFE78EB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2" y="619214"/>
            <a:ext cx="1990476" cy="142857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886FA-FA2A-22FD-048F-2385E0BB63AC}"/>
              </a:ext>
            </a:extLst>
          </p:cNvPr>
          <p:cNvSpPr txBox="1"/>
          <p:nvPr/>
        </p:nvSpPr>
        <p:spPr>
          <a:xfrm>
            <a:off x="498425" y="225731"/>
            <a:ext cx="17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BA7B9-9468-EC00-B43B-4A201824EED2}"/>
              </a:ext>
            </a:extLst>
          </p:cNvPr>
          <p:cNvCxnSpPr>
            <a:cxnSpLocks/>
          </p:cNvCxnSpPr>
          <p:nvPr/>
        </p:nvCxnSpPr>
        <p:spPr>
          <a:xfrm flipV="1">
            <a:off x="828675" y="1828800"/>
            <a:ext cx="0" cy="1194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A7ABD-6EC7-6C0B-CA85-0A396669D187}"/>
              </a:ext>
            </a:extLst>
          </p:cNvPr>
          <p:cNvCxnSpPr>
            <a:cxnSpLocks/>
          </p:cNvCxnSpPr>
          <p:nvPr/>
        </p:nvCxnSpPr>
        <p:spPr>
          <a:xfrm flipV="1">
            <a:off x="1238250" y="1909373"/>
            <a:ext cx="0" cy="6695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7660D-4EB1-849D-0853-3C7C4F94146B}"/>
              </a:ext>
            </a:extLst>
          </p:cNvPr>
          <p:cNvSpPr txBox="1"/>
          <p:nvPr/>
        </p:nvSpPr>
        <p:spPr>
          <a:xfrm>
            <a:off x="549323" y="3019390"/>
            <a:ext cx="176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power on Button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92EE6D-9302-EE92-5F17-76CB640D4A73}"/>
              </a:ext>
            </a:extLst>
          </p:cNvPr>
          <p:cNvCxnSpPr>
            <a:cxnSpLocks/>
          </p:cNvCxnSpPr>
          <p:nvPr/>
        </p:nvCxnSpPr>
        <p:spPr>
          <a:xfrm flipV="1">
            <a:off x="1609725" y="1928618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6A3795-C82F-8DBD-4111-E352DBD92424}"/>
              </a:ext>
            </a:extLst>
          </p:cNvPr>
          <p:cNvSpPr txBox="1"/>
          <p:nvPr/>
        </p:nvSpPr>
        <p:spPr>
          <a:xfrm>
            <a:off x="1358875" y="2321130"/>
            <a:ext cx="19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reset button</a:t>
            </a:r>
            <a:endParaRPr lang="en-SG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8F998-E831-C666-47B3-5A45BB65AE16}"/>
              </a:ext>
            </a:extLst>
          </p:cNvPr>
          <p:cNvSpPr txBox="1"/>
          <p:nvPr/>
        </p:nvSpPr>
        <p:spPr>
          <a:xfrm>
            <a:off x="939848" y="2561379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Emergency Stop button (power cut off)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CFB718-CC41-2C63-92DF-CE0E04A9A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4" y="4365534"/>
            <a:ext cx="1552381" cy="15809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BC63A2-16F4-E804-C655-1BD989C771DE}"/>
              </a:ext>
            </a:extLst>
          </p:cNvPr>
          <p:cNvCxnSpPr>
            <a:cxnSpLocks/>
          </p:cNvCxnSpPr>
          <p:nvPr/>
        </p:nvCxnSpPr>
        <p:spPr>
          <a:xfrm flipV="1">
            <a:off x="857250" y="5798654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498FE0-B720-B71D-A197-60B35890A602}"/>
              </a:ext>
            </a:extLst>
          </p:cNvPr>
          <p:cNvSpPr txBox="1"/>
          <p:nvPr/>
        </p:nvSpPr>
        <p:spPr>
          <a:xfrm>
            <a:off x="666944" y="6163413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on/off control</a:t>
            </a:r>
            <a:endParaRPr lang="en-SG"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9E5FC6-0559-217F-65DB-AB651CC3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176" y="5532039"/>
            <a:ext cx="2380952" cy="6761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96455C-FE43-944A-3EED-BAF81A5D25DB}"/>
              </a:ext>
            </a:extLst>
          </p:cNvPr>
          <p:cNvSpPr txBox="1"/>
          <p:nvPr/>
        </p:nvSpPr>
        <p:spPr>
          <a:xfrm>
            <a:off x="6401285" y="4354486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rgbClr val="FF0000"/>
                </a:solidFill>
              </a:rPr>
              <a:t>OFF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“hit” the front stopped train directly and stop. An accident indicator will flash at the accident position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FB1324-7F15-57BF-89B8-998C873E2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3" b="15079"/>
          <a:stretch/>
        </p:blipFill>
        <p:spPr>
          <a:xfrm>
            <a:off x="6525110" y="5525341"/>
            <a:ext cx="2685714" cy="6828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7A5ADB-0FD8-76F0-CF1B-F9D28457D0EC}"/>
              </a:ext>
            </a:extLst>
          </p:cNvPr>
          <p:cNvSpPr txBox="1"/>
          <p:nvPr/>
        </p:nvSpPr>
        <p:spPr>
          <a:xfrm>
            <a:off x="2857369" y="4365534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change speed to 0 to wait the front train if the train’s sensor detects a train in it front in the safety threshold distance.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E088EF-9559-1FF0-DFAA-06C556598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857" y="809621"/>
            <a:ext cx="4114286" cy="305714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DD4261-A65C-DE81-47F1-AB87A860D9F5}"/>
              </a:ext>
            </a:extLst>
          </p:cNvPr>
          <p:cNvCxnSpPr>
            <a:cxnSpLocks/>
          </p:cNvCxnSpPr>
          <p:nvPr/>
        </p:nvCxnSpPr>
        <p:spPr>
          <a:xfrm flipH="1">
            <a:off x="4504136" y="1171575"/>
            <a:ext cx="379429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CE139F-60B1-9102-6771-B945DE24C9EC}"/>
              </a:ext>
            </a:extLst>
          </p:cNvPr>
          <p:cNvSpPr txBox="1"/>
          <p:nvPr/>
        </p:nvSpPr>
        <p:spPr>
          <a:xfrm>
            <a:off x="8328198" y="848409"/>
            <a:ext cx="164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1: click config dropdown menu and select “load scenario”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F435BF-8698-C9B0-CFAB-0FA1FBD72E66}"/>
              </a:ext>
            </a:extLst>
          </p:cNvPr>
          <p:cNvCxnSpPr>
            <a:cxnSpLocks/>
          </p:cNvCxnSpPr>
          <p:nvPr/>
        </p:nvCxnSpPr>
        <p:spPr>
          <a:xfrm flipH="1">
            <a:off x="7294704" y="2338193"/>
            <a:ext cx="1033494" cy="383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C2338C-EF8D-A162-E347-F0452CDD99F0}"/>
              </a:ext>
            </a:extLst>
          </p:cNvPr>
          <p:cNvSpPr txBox="1"/>
          <p:nvPr/>
        </p:nvSpPr>
        <p:spPr>
          <a:xfrm>
            <a:off x="8406236" y="1706291"/>
            <a:ext cx="1488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2:When the Scenario selection window pop-up,</a:t>
            </a:r>
          </a:p>
          <a:p>
            <a:r>
              <a:rPr lang="en-US" sz="1200" b="1" dirty="0"/>
              <a:t>Click the Scenario you want to load </a:t>
            </a:r>
            <a:endParaRPr lang="en-SG" sz="12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E0849A-80B4-1070-0AC4-BB7EF448A592}"/>
              </a:ext>
            </a:extLst>
          </p:cNvPr>
          <p:cNvCxnSpPr>
            <a:cxnSpLocks/>
          </p:cNvCxnSpPr>
          <p:nvPr/>
        </p:nvCxnSpPr>
        <p:spPr>
          <a:xfrm flipH="1">
            <a:off x="6910916" y="3558504"/>
            <a:ext cx="13875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336306-03A6-E676-317A-B53B4721AF95}"/>
              </a:ext>
            </a:extLst>
          </p:cNvPr>
          <p:cNvSpPr txBox="1"/>
          <p:nvPr/>
        </p:nvSpPr>
        <p:spPr>
          <a:xfrm>
            <a:off x="8388585" y="3220433"/>
            <a:ext cx="148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3: Click “OK” to load to the real-world simulator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56169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23CB8242-88DF-D897-BEFD-5F82065E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19" y="4204883"/>
            <a:ext cx="2495238" cy="240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83580-3C00-8153-960D-85948B88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85" y="1164903"/>
            <a:ext cx="2685215" cy="2769566"/>
          </a:xfrm>
          <a:prstGeom prst="rect">
            <a:avLst/>
          </a:prstGeom>
        </p:spPr>
      </p:pic>
      <p:pic>
        <p:nvPicPr>
          <p:cNvPr id="12" name="Picture 1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2DD5637-B5C2-5C9E-4E67-B18ABE7C78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11389" r="23941" b="14276"/>
          <a:stretch/>
        </p:blipFill>
        <p:spPr>
          <a:xfrm>
            <a:off x="3199296" y="4352142"/>
            <a:ext cx="4797778" cy="21110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2AD9AC-FA03-B6C6-0143-4479F45DD81F}"/>
              </a:ext>
            </a:extLst>
          </p:cNvPr>
          <p:cNvSpPr/>
          <p:nvPr/>
        </p:nvSpPr>
        <p:spPr>
          <a:xfrm>
            <a:off x="2489851" y="3278752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1D8D6-6F72-7375-61C5-830C8DFA02DF}"/>
              </a:ext>
            </a:extLst>
          </p:cNvPr>
          <p:cNvSpPr/>
          <p:nvPr/>
        </p:nvSpPr>
        <p:spPr>
          <a:xfrm>
            <a:off x="2489851" y="1882840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03FD8-5062-AF9A-916D-24A44C72FB9F}"/>
              </a:ext>
            </a:extLst>
          </p:cNvPr>
          <p:cNvSpPr/>
          <p:nvPr/>
        </p:nvSpPr>
        <p:spPr>
          <a:xfrm>
            <a:off x="3302990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89138-2529-C414-322C-4AE599895F6F}"/>
              </a:ext>
            </a:extLst>
          </p:cNvPr>
          <p:cNvSpPr/>
          <p:nvPr/>
        </p:nvSpPr>
        <p:spPr>
          <a:xfrm>
            <a:off x="3302990" y="590520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C80E58-831C-F385-CEC3-30391118B76F}"/>
              </a:ext>
            </a:extLst>
          </p:cNvPr>
          <p:cNvCxnSpPr>
            <a:cxnSpLocks/>
            <a:stCxn id="14" idx="1"/>
            <a:endCxn id="18" idx="0"/>
          </p:cNvCxnSpPr>
          <p:nvPr/>
        </p:nvCxnSpPr>
        <p:spPr>
          <a:xfrm rot="10800000" flipH="1" flipV="1">
            <a:off x="2489851" y="2012663"/>
            <a:ext cx="858468" cy="2983544"/>
          </a:xfrm>
          <a:prstGeom prst="bentConnector4">
            <a:avLst>
              <a:gd name="adj1" fmla="val -191343"/>
              <a:gd name="adj2" fmla="val 10209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2D368F-198E-DD4D-8CCA-E5BDA3347DB8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H="1" flipV="1">
            <a:off x="2489850" y="3408575"/>
            <a:ext cx="813139" cy="2567326"/>
          </a:xfrm>
          <a:prstGeom prst="bentConnector3">
            <a:avLst>
              <a:gd name="adj1" fmla="val -2811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7A3667-F12B-AE0A-4A68-0C2893F12497}"/>
              </a:ext>
            </a:extLst>
          </p:cNvPr>
          <p:cNvSpPr/>
          <p:nvPr/>
        </p:nvSpPr>
        <p:spPr>
          <a:xfrm>
            <a:off x="3085312" y="2025811"/>
            <a:ext cx="217678" cy="6151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819E80-57BB-B27C-4BF9-9E1DE345CB78}"/>
              </a:ext>
            </a:extLst>
          </p:cNvPr>
          <p:cNvSpPr/>
          <p:nvPr/>
        </p:nvSpPr>
        <p:spPr>
          <a:xfrm>
            <a:off x="7906416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1AF81A5-6E0C-28BF-6E94-2D3CF014CFF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4395337" y="1439798"/>
            <a:ext cx="2355223" cy="4757594"/>
          </a:xfrm>
          <a:prstGeom prst="bentConnector3">
            <a:avLst>
              <a:gd name="adj1" fmla="val 29587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3C1A5D-B133-1B60-2395-76DC567577C5}"/>
              </a:ext>
            </a:extLst>
          </p:cNvPr>
          <p:cNvCxnSpPr/>
          <p:nvPr/>
        </p:nvCxnSpPr>
        <p:spPr>
          <a:xfrm flipH="1">
            <a:off x="2773108" y="1458798"/>
            <a:ext cx="1583703" cy="589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84D934-C57D-44AD-3C13-8C629DC5BCC2}"/>
              </a:ext>
            </a:extLst>
          </p:cNvPr>
          <p:cNvSpPr txBox="1"/>
          <p:nvPr/>
        </p:nvSpPr>
        <p:spPr>
          <a:xfrm>
            <a:off x="4397204" y="1172579"/>
            <a:ext cx="1630533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 entrance block sensor</a:t>
            </a:r>
            <a:endParaRPr lang="en-SG" sz="14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443ADF-8C4D-FE2D-2CC3-A6E5901F2EAB}"/>
              </a:ext>
            </a:extLst>
          </p:cNvPr>
          <p:cNvCxnSpPr>
            <a:cxnSpLocks/>
          </p:cNvCxnSpPr>
          <p:nvPr/>
        </p:nvCxnSpPr>
        <p:spPr>
          <a:xfrm flipH="1" flipV="1">
            <a:off x="2750397" y="2565114"/>
            <a:ext cx="1646807" cy="425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DDB2C2-85F9-55F8-836F-300C4803D6B8}"/>
              </a:ext>
            </a:extLst>
          </p:cNvPr>
          <p:cNvSpPr txBox="1"/>
          <p:nvPr/>
        </p:nvSpPr>
        <p:spPr>
          <a:xfrm>
            <a:off x="4403001" y="2788662"/>
            <a:ext cx="136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Area</a:t>
            </a:r>
            <a:endParaRPr lang="en-SG" sz="14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9977FC-3F0E-14F3-20FD-A6DFCAE63E95}"/>
              </a:ext>
            </a:extLst>
          </p:cNvPr>
          <p:cNvCxnSpPr>
            <a:cxnSpLocks/>
          </p:cNvCxnSpPr>
          <p:nvPr/>
        </p:nvCxnSpPr>
        <p:spPr>
          <a:xfrm flipH="1" flipV="1">
            <a:off x="2777950" y="3428374"/>
            <a:ext cx="1716810" cy="351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BB02A9-4A31-93A9-4A69-7195A765384C}"/>
              </a:ext>
            </a:extLst>
          </p:cNvPr>
          <p:cNvSpPr txBox="1"/>
          <p:nvPr/>
        </p:nvSpPr>
        <p:spPr>
          <a:xfrm>
            <a:off x="4545792" y="3618652"/>
            <a:ext cx="1628764" cy="523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entrance  release sensor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557B9B-3DD1-6311-F408-527B3E56B016}"/>
              </a:ext>
            </a:extLst>
          </p:cNvPr>
          <p:cNvSpPr txBox="1"/>
          <p:nvPr/>
        </p:nvSpPr>
        <p:spPr>
          <a:xfrm>
            <a:off x="3194151" y="6262297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T-flip-flop latching relay implemented by PLC ladder logic </a:t>
            </a:r>
            <a:endParaRPr lang="en-SG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06BFB2-0F21-86F6-0A56-A6D0F7712850}"/>
              </a:ext>
            </a:extLst>
          </p:cNvPr>
          <p:cNvCxnSpPr>
            <a:cxnSpLocks/>
          </p:cNvCxnSpPr>
          <p:nvPr/>
        </p:nvCxnSpPr>
        <p:spPr>
          <a:xfrm flipH="1">
            <a:off x="3322380" y="2103303"/>
            <a:ext cx="1914050" cy="2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9E920B-E65A-B987-FC89-29CCBE514CAF}"/>
              </a:ext>
            </a:extLst>
          </p:cNvPr>
          <p:cNvSpPr txBox="1"/>
          <p:nvPr/>
        </p:nvSpPr>
        <p:spPr>
          <a:xfrm>
            <a:off x="5255820" y="1926875"/>
            <a:ext cx="22852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entrance block signal </a:t>
            </a:r>
            <a:endParaRPr lang="en-SG" sz="14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8D31F8E-2FD1-A296-B22A-175FA286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319" y="922972"/>
            <a:ext cx="2495238" cy="252380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D43B9C-47CD-5EDD-E485-5CC44EE01B1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027737" y="1434189"/>
            <a:ext cx="4289864" cy="57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414778-B773-CAF4-4604-E7E3CB5F8EC4}"/>
              </a:ext>
            </a:extLst>
          </p:cNvPr>
          <p:cNvSpPr txBox="1"/>
          <p:nvPr/>
        </p:nvSpPr>
        <p:spPr>
          <a:xfrm>
            <a:off x="6620714" y="697954"/>
            <a:ext cx="2285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1: When a train is entering the junction and trigger the entrance block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641522-385D-2B04-3552-E4B793057250}"/>
              </a:ext>
            </a:extLst>
          </p:cNvPr>
          <p:cNvSpPr txBox="1"/>
          <p:nvPr/>
        </p:nvSpPr>
        <p:spPr>
          <a:xfrm>
            <a:off x="9015319" y="399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block when train pass through</a:t>
            </a:r>
            <a:endParaRPr lang="en-SG" sz="14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B451DA-F587-791D-68EA-B79A7D5B0C9D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541099" y="2080764"/>
            <a:ext cx="3196031" cy="126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58AB6C-94D9-8D72-78CF-6971FDBCAE4A}"/>
              </a:ext>
            </a:extLst>
          </p:cNvPr>
          <p:cNvSpPr txBox="1"/>
          <p:nvPr/>
        </p:nvSpPr>
        <p:spPr>
          <a:xfrm>
            <a:off x="7521709" y="1837467"/>
            <a:ext cx="169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2: Junction entrance block signal will turn on (red) to block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2D2A07-2007-A879-F555-9F6C6B1F638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174556" y="3880262"/>
            <a:ext cx="4260916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BBAEB1-27E9-0F47-C643-A97402B7AA38}"/>
              </a:ext>
            </a:extLst>
          </p:cNvPr>
          <p:cNvSpPr txBox="1"/>
          <p:nvPr/>
        </p:nvSpPr>
        <p:spPr>
          <a:xfrm>
            <a:off x="8960656" y="3594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release when train leaving</a:t>
            </a:r>
            <a:endParaRPr lang="en-SG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3DE44-BAC2-E4A7-92C1-D7B3157907C9}"/>
              </a:ext>
            </a:extLst>
          </p:cNvPr>
          <p:cNvSpPr txBox="1"/>
          <p:nvPr/>
        </p:nvSpPr>
        <p:spPr>
          <a:xfrm>
            <a:off x="7541099" y="5220092"/>
            <a:ext cx="147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3: When a train is leaving the junction and trigger the entrance release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05D221-07A8-54B9-1AA1-EA1B33CC28D1}"/>
              </a:ext>
            </a:extLst>
          </p:cNvPr>
          <p:cNvCxnSpPr>
            <a:cxnSpLocks/>
          </p:cNvCxnSpPr>
          <p:nvPr/>
        </p:nvCxnSpPr>
        <p:spPr>
          <a:xfrm>
            <a:off x="6545497" y="2948095"/>
            <a:ext cx="4397284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62EFBBC-7E30-3FAA-2C3C-A91BF96D90B7}"/>
              </a:ext>
            </a:extLst>
          </p:cNvPr>
          <p:cNvCxnSpPr>
            <a:cxnSpLocks/>
          </p:cNvCxnSpPr>
          <p:nvPr/>
        </p:nvCxnSpPr>
        <p:spPr>
          <a:xfrm flipH="1">
            <a:off x="6545497" y="2227686"/>
            <a:ext cx="17935" cy="751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B6A6A70-4E68-0E26-F0FB-F72D0652C948}"/>
              </a:ext>
            </a:extLst>
          </p:cNvPr>
          <p:cNvSpPr txBox="1"/>
          <p:nvPr/>
        </p:nvSpPr>
        <p:spPr>
          <a:xfrm>
            <a:off x="5624809" y="2220322"/>
            <a:ext cx="1690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4: Junction entrance block signal will turn OFF (green) to allow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73C7348-1777-A0CE-3CAE-96EC6F83F2DC}"/>
              </a:ext>
            </a:extLst>
          </p:cNvPr>
          <p:cNvCxnSpPr>
            <a:cxnSpLocks/>
          </p:cNvCxnSpPr>
          <p:nvPr/>
        </p:nvCxnSpPr>
        <p:spPr>
          <a:xfrm>
            <a:off x="841036" y="623674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67D6CD-1EF2-798D-0E2C-7421A4F4C60A}"/>
              </a:ext>
            </a:extLst>
          </p:cNvPr>
          <p:cNvSpPr txBox="1"/>
          <p:nvPr/>
        </p:nvSpPr>
        <p:spPr>
          <a:xfrm>
            <a:off x="1366936" y="628404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3F0B5-9673-F5D1-BE3F-AA7B4753B05C}"/>
              </a:ext>
            </a:extLst>
          </p:cNvPr>
          <p:cNvSpPr txBox="1"/>
          <p:nvPr/>
        </p:nvSpPr>
        <p:spPr>
          <a:xfrm>
            <a:off x="654244" y="390839"/>
            <a:ext cx="504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Junction’s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10360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2EDF3B-6D77-B6E5-9017-C61597421AB1}"/>
              </a:ext>
            </a:extLst>
          </p:cNvPr>
          <p:cNvSpPr/>
          <p:nvPr/>
        </p:nvSpPr>
        <p:spPr>
          <a:xfrm>
            <a:off x="5045619" y="31418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Logic calculator (thread2)</a:t>
            </a:r>
            <a:endParaRPr lang="en-SG" sz="1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F02B7-C6E8-5FDF-BF95-9925F3A4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73" y="2654182"/>
            <a:ext cx="324555" cy="372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C8BE64-8480-8EB1-C1BF-AA2D25D919D6}"/>
              </a:ext>
            </a:extLst>
          </p:cNvPr>
          <p:cNvSpPr txBox="1"/>
          <p:nvPr/>
        </p:nvSpPr>
        <p:spPr>
          <a:xfrm>
            <a:off x="6643205" y="2694765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Ladder logic bank</a:t>
            </a:r>
            <a:endParaRPr lang="en-SG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(thread3)</a:t>
            </a:r>
            <a:endParaRPr lang="en-SG" sz="1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0C2F0-EF7B-6479-6AF8-8A56E9B5830E}"/>
              </a:ext>
            </a:extLst>
          </p:cNvPr>
          <p:cNvCxnSpPr>
            <a:cxnSpLocks/>
          </p:cNvCxnSpPr>
          <p:nvPr/>
        </p:nvCxnSpPr>
        <p:spPr>
          <a:xfrm>
            <a:off x="5559378" y="2698156"/>
            <a:ext cx="0" cy="43899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58736B-A0EF-7E17-9854-18431EE2A1F0}"/>
              </a:ext>
            </a:extLst>
          </p:cNvPr>
          <p:cNvCxnSpPr>
            <a:stCxn id="14" idx="2"/>
          </p:cNvCxnSpPr>
          <p:nvPr/>
        </p:nvCxnSpPr>
        <p:spPr>
          <a:xfrm flipH="1">
            <a:off x="6442350" y="3026186"/>
            <a:ext cx="1" cy="11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F95157-112B-D9DA-335C-ACCA720A23CE}"/>
              </a:ext>
            </a:extLst>
          </p:cNvPr>
          <p:cNvCxnSpPr>
            <a:cxnSpLocks/>
          </p:cNvCxnSpPr>
          <p:nvPr/>
        </p:nvCxnSpPr>
        <p:spPr>
          <a:xfrm flipV="1">
            <a:off x="5446413" y="3624345"/>
            <a:ext cx="0" cy="39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0A9A6E-2D74-9DB6-ABF5-289A4EBECAE2}"/>
              </a:ext>
            </a:extLst>
          </p:cNvPr>
          <p:cNvSpPr txBox="1"/>
          <p:nvPr/>
        </p:nvSpPr>
        <p:spPr>
          <a:xfrm>
            <a:off x="5506835" y="3580867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state change  data</a:t>
            </a:r>
            <a:endParaRPr lang="en-SG" sz="9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C8113F-F52D-12CC-63F9-9F9455CCAE18}"/>
              </a:ext>
            </a:extLst>
          </p:cNvPr>
          <p:cNvCxnSpPr>
            <a:cxnSpLocks/>
          </p:cNvCxnSpPr>
          <p:nvPr/>
        </p:nvCxnSpPr>
        <p:spPr>
          <a:xfrm>
            <a:off x="6419531" y="3636623"/>
            <a:ext cx="0" cy="37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A938C7-7EC1-B20D-6E35-F4BE5099FB80}"/>
              </a:ext>
            </a:extLst>
          </p:cNvPr>
          <p:cNvSpPr txBox="1"/>
          <p:nvPr/>
        </p:nvSpPr>
        <p:spPr>
          <a:xfrm>
            <a:off x="6412942" y="3616841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state change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031917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2414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  <a:endCxn id="89" idx="1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F9D394-929D-439C-24DC-BB5FC14BB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239272"/>
            <a:ext cx="2230876" cy="128031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10049649" y="3605571"/>
            <a:ext cx="204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Railway[Metro] System SCADA-HMI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65724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1658C-8A1E-A6B2-E9DC-595B5A9F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7" y="905191"/>
            <a:ext cx="2495238" cy="25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BD60F-8A6C-1948-4A7E-33AAAEC5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85" y="398999"/>
            <a:ext cx="207619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2249</Words>
  <Application>Microsoft Office PowerPoint</Application>
  <PresentationFormat>Widescreen</PresentationFormat>
  <Paragraphs>450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80</cp:revision>
  <dcterms:created xsi:type="dcterms:W3CDTF">2023-06-01T08:16:04Z</dcterms:created>
  <dcterms:modified xsi:type="dcterms:W3CDTF">2023-08-07T06:32:41Z</dcterms:modified>
</cp:coreProperties>
</file>