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93" d="100"/>
          <a:sy n="93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483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8</cp:revision>
  <dcterms:created xsi:type="dcterms:W3CDTF">2023-08-07T07:22:34Z</dcterms:created>
  <dcterms:modified xsi:type="dcterms:W3CDTF">2024-01-06T15:28:07Z</dcterms:modified>
</cp:coreProperties>
</file>