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2" autoAdjust="0"/>
  </p:normalViewPr>
  <p:slideViewPr>
    <p:cSldViewPr snapToGrid="0">
      <p:cViewPr varScale="1">
        <p:scale>
          <a:sx n="93" d="100"/>
          <a:sy n="93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14/1/2024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H="1">
            <a:off x="3021768" y="2411264"/>
            <a:ext cx="519452" cy="263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016513" y="2390636"/>
            <a:ext cx="746086" cy="59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43667" y="2397850"/>
            <a:ext cx="0" cy="625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762599" y="3026205"/>
            <a:ext cx="44806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196906" y="2827176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18990" y="179996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021768" y="2710551"/>
            <a:ext cx="0" cy="233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2526598" y="2944139"/>
            <a:ext cx="99034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16593" y="2390636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76251" y="2099949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651583" y="3298571"/>
            <a:ext cx="120532" cy="2632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2AAB52A-BB43-CAD2-C5F0-CE4AB4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05931" y="4712910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78FD-E611-17DF-2C1F-AEA1E6385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6005929" y="5662314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951900" y="4435911"/>
            <a:ext cx="203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All PLC lose connection </a:t>
            </a:r>
          </a:p>
        </p:txBody>
      </p:sp>
    </p:spTree>
    <p:extLst>
      <p:ext uri="{BB962C8B-B14F-4D97-AF65-F5344CB8AC3E}">
        <p14:creationId xmlns:p14="http://schemas.microsoft.com/office/powerpoint/2010/main" val="42857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FFEA7-E117-DC68-5E38-AABC1540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11" y="2381107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89FF8-1611-FEA7-D51F-90D672440164}"/>
              </a:ext>
            </a:extLst>
          </p:cNvPr>
          <p:cNvSpPr txBox="1"/>
          <p:nvPr/>
        </p:nvSpPr>
        <p:spPr>
          <a:xfrm>
            <a:off x="5520885" y="2134886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EE8-343C-1CE4-B135-D62594B51D64}"/>
              </a:ext>
            </a:extLst>
          </p:cNvPr>
          <p:cNvSpPr/>
          <p:nvPr/>
        </p:nvSpPr>
        <p:spPr>
          <a:xfrm>
            <a:off x="7595417" y="1463055"/>
            <a:ext cx="4161267" cy="25741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B7C50-C29E-23CF-6F2C-430649F4D45C}"/>
              </a:ext>
            </a:extLst>
          </p:cNvPr>
          <p:cNvSpPr txBox="1"/>
          <p:nvPr/>
        </p:nvSpPr>
        <p:spPr>
          <a:xfrm>
            <a:off x="7612706" y="1483145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87D0E-EDAB-E498-6CB7-C96B88D4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86" y="1819934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880EB9-8202-FD2D-B053-A3CA8E59472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524356" y="2007040"/>
            <a:ext cx="1209430" cy="747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6DE59D-4E12-9D7A-3038-042308B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51" y="3104032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07097-78C8-63FC-CA74-B753A5A8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27" y="2467206"/>
            <a:ext cx="531176" cy="4679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54848-AF32-EA8E-EF83-DBAFBE6DAC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62309" y="2194145"/>
            <a:ext cx="1407730" cy="909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EF014-3240-AD23-D82A-4E1816136EE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062309" y="2194145"/>
            <a:ext cx="1932306" cy="273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6B392-98CC-8CC5-3872-4305F67E6BCA}"/>
              </a:ext>
            </a:extLst>
          </p:cNvPr>
          <p:cNvSpPr txBox="1"/>
          <p:nvPr/>
        </p:nvSpPr>
        <p:spPr>
          <a:xfrm>
            <a:off x="9757613" y="3112150"/>
            <a:ext cx="1440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:rail-ed-plc01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B0586-E059-7702-702C-90E82FFB9655}"/>
              </a:ext>
            </a:extLst>
          </p:cNvPr>
          <p:cNvSpPr txBox="1"/>
          <p:nvPr/>
        </p:nvSpPr>
        <p:spPr>
          <a:xfrm>
            <a:off x="8968756" y="2849324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39ACC-FCC8-44F3-C077-A8EDF57961BB}"/>
              </a:ext>
            </a:extLst>
          </p:cNvPr>
          <p:cNvSpPr txBox="1"/>
          <p:nvPr/>
        </p:nvSpPr>
        <p:spPr>
          <a:xfrm>
            <a:off x="9397636" y="2272629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881F-F1C7-7F35-82FE-DFD3F94931FC}"/>
              </a:ext>
            </a:extLst>
          </p:cNvPr>
          <p:cNvSpPr/>
          <p:nvPr/>
        </p:nvSpPr>
        <p:spPr>
          <a:xfrm>
            <a:off x="156473" y="1475295"/>
            <a:ext cx="4588978" cy="256186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EA9C-9323-FB9C-5331-0899333BB97D}"/>
              </a:ext>
            </a:extLst>
          </p:cNvPr>
          <p:cNvSpPr txBox="1"/>
          <p:nvPr/>
        </p:nvSpPr>
        <p:spPr>
          <a:xfrm>
            <a:off x="202293" y="14970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2C32E-624C-D3F0-0F4C-4A37F0A8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302274"/>
            <a:ext cx="657045" cy="3742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00DFE-7B76-1F54-73B9-4506BBB63DBD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4354029" y="2754268"/>
            <a:ext cx="1224282" cy="735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DEA3C6-2075-0D8F-4F7E-D4CCAA26FCAA}"/>
              </a:ext>
            </a:extLst>
          </p:cNvPr>
          <p:cNvSpPr txBox="1"/>
          <p:nvPr/>
        </p:nvSpPr>
        <p:spPr>
          <a:xfrm>
            <a:off x="4780439" y="240066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113EF-6662-7B0B-0876-B39A18990B0C}"/>
              </a:ext>
            </a:extLst>
          </p:cNvPr>
          <p:cNvSpPr txBox="1"/>
          <p:nvPr/>
        </p:nvSpPr>
        <p:spPr>
          <a:xfrm>
            <a:off x="6573536" y="290853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8C251A4-A36B-7C24-E513-41F19A47D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3" y="2201460"/>
            <a:ext cx="2186396" cy="1252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742055-EDB3-81BE-9B32-B81B2887B579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548139" y="2827631"/>
            <a:ext cx="1148845" cy="661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B7E374-AF8E-2B2F-0185-AF1CAF9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2" y="1742908"/>
            <a:ext cx="750074" cy="660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584EC0-6A46-96E8-F429-5B2956A4D0E7}"/>
              </a:ext>
            </a:extLst>
          </p:cNvPr>
          <p:cNvSpPr txBox="1"/>
          <p:nvPr/>
        </p:nvSpPr>
        <p:spPr>
          <a:xfrm>
            <a:off x="3530248" y="2414043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70976-67AA-C8BF-21CB-A4AFAB264FD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4002409" y="2403688"/>
            <a:ext cx="23098" cy="898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659E3-384E-7DB6-E287-CCB757C9CD9D}"/>
              </a:ext>
            </a:extLst>
          </p:cNvPr>
          <p:cNvSpPr txBox="1"/>
          <p:nvPr/>
        </p:nvSpPr>
        <p:spPr>
          <a:xfrm>
            <a:off x="3559060" y="258141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E36DD5-5A33-AE23-3E25-D17BB3FF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148" y="295841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E5AB57-8B52-879E-32B9-650B2333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803" y="3377243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89A259-B776-6626-549C-56E5BB0AB679}"/>
              </a:ext>
            </a:extLst>
          </p:cNvPr>
          <p:cNvSpPr txBox="1"/>
          <p:nvPr/>
        </p:nvSpPr>
        <p:spPr>
          <a:xfrm>
            <a:off x="10069856" y="1780234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6D06A-868A-050D-BD14-756141960F77}"/>
              </a:ext>
            </a:extLst>
          </p:cNvPr>
          <p:cNvSpPr txBox="1"/>
          <p:nvPr/>
        </p:nvSpPr>
        <p:spPr>
          <a:xfrm>
            <a:off x="10220846" y="2445008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:rail-ed-plc02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CF0F10-1D52-83B5-A5FE-B022B7C6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031" y="275232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BDC59B-9867-4CDC-B26C-C4C34822EDDB}"/>
              </a:ext>
            </a:extLst>
          </p:cNvPr>
          <p:cNvSpPr txBox="1"/>
          <p:nvPr/>
        </p:nvSpPr>
        <p:spPr>
          <a:xfrm>
            <a:off x="2517716" y="264052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10.107.107.4</a:t>
            </a:r>
            <a:endParaRPr lang="en-SG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5D54A-CA90-8A5F-B0A5-1816EEB94081}"/>
              </a:ext>
            </a:extLst>
          </p:cNvPr>
          <p:cNvSpPr txBox="1"/>
          <p:nvPr/>
        </p:nvSpPr>
        <p:spPr>
          <a:xfrm>
            <a:off x="315628" y="3483164"/>
            <a:ext cx="1720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scadahmi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HQ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7867774-BA39-5BD5-2AAB-46D0D78BD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325" y="325273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D56187-11A7-9699-B835-B8E69FA3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729" y="258035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73CE55-7EC2-708D-A60E-0413A8C37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42" y="321168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313CD-3CBB-C475-8371-B096E3EBDA1E}"/>
              </a:ext>
            </a:extLst>
          </p:cNvPr>
          <p:cNvCxnSpPr>
            <a:cxnSpLocks/>
          </p:cNvCxnSpPr>
          <p:nvPr/>
        </p:nvCxnSpPr>
        <p:spPr>
          <a:xfrm>
            <a:off x="2660364" y="3108877"/>
            <a:ext cx="915974" cy="515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A73AA8-9EF3-D8FB-5DF7-ACA413A0C6D9}"/>
              </a:ext>
            </a:extLst>
          </p:cNvPr>
          <p:cNvCxnSpPr>
            <a:cxnSpLocks/>
          </p:cNvCxnSpPr>
          <p:nvPr/>
        </p:nvCxnSpPr>
        <p:spPr>
          <a:xfrm flipV="1">
            <a:off x="4341406" y="3013075"/>
            <a:ext cx="1125147" cy="617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8095AB-27FE-5B58-9453-AB4A3D3065F6}"/>
              </a:ext>
            </a:extLst>
          </p:cNvPr>
          <p:cNvCxnSpPr>
            <a:cxnSpLocks/>
          </p:cNvCxnSpPr>
          <p:nvPr/>
        </p:nvCxnSpPr>
        <p:spPr>
          <a:xfrm flipV="1">
            <a:off x="6649372" y="2211624"/>
            <a:ext cx="1050847" cy="6442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3BC3AF-907E-FCD9-A9CE-40FAEAE07A74}"/>
              </a:ext>
            </a:extLst>
          </p:cNvPr>
          <p:cNvCxnSpPr>
            <a:cxnSpLocks/>
          </p:cNvCxnSpPr>
          <p:nvPr/>
        </p:nvCxnSpPr>
        <p:spPr>
          <a:xfrm>
            <a:off x="8389851" y="2083745"/>
            <a:ext cx="1490475" cy="19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46728-384C-BF22-5753-C816E05AD4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11400" y="2294040"/>
            <a:ext cx="957356" cy="67839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82C1CC-4001-28BD-978B-1E0B4493D802}"/>
              </a:ext>
            </a:extLst>
          </p:cNvPr>
          <p:cNvCxnSpPr>
            <a:cxnSpLocks/>
          </p:cNvCxnSpPr>
          <p:nvPr/>
        </p:nvCxnSpPr>
        <p:spPr>
          <a:xfrm>
            <a:off x="504630" y="449994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658FFD-09CC-9C6C-5CBC-855C880D5DD3}"/>
              </a:ext>
            </a:extLst>
          </p:cNvPr>
          <p:cNvSpPr txBox="1"/>
          <p:nvPr/>
        </p:nvSpPr>
        <p:spPr>
          <a:xfrm>
            <a:off x="1448205" y="4317161"/>
            <a:ext cx="169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comm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BF82D4-118D-93AB-BF24-C3533AF5E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757" y="1859668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5EB2B1-FEF4-9A2F-780A-8AFC0804D5E9}"/>
              </a:ext>
            </a:extLst>
          </p:cNvPr>
          <p:cNvSpPr txBox="1"/>
          <p:nvPr/>
        </p:nvSpPr>
        <p:spPr>
          <a:xfrm>
            <a:off x="3606933" y="1475295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7D1555-7B92-D969-17DF-AE1FCA75628C}"/>
              </a:ext>
            </a:extLst>
          </p:cNvPr>
          <p:cNvCxnSpPr>
            <a:cxnSpLocks/>
          </p:cNvCxnSpPr>
          <p:nvPr/>
        </p:nvCxnSpPr>
        <p:spPr>
          <a:xfrm flipH="1">
            <a:off x="3805455" y="2637092"/>
            <a:ext cx="93831" cy="6577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DE96CA-20F5-511F-B78C-D7A3CFB44E17}"/>
              </a:ext>
            </a:extLst>
          </p:cNvPr>
          <p:cNvCxnSpPr>
            <a:cxnSpLocks/>
          </p:cNvCxnSpPr>
          <p:nvPr/>
        </p:nvCxnSpPr>
        <p:spPr>
          <a:xfrm flipH="1" flipV="1">
            <a:off x="2638378" y="2692383"/>
            <a:ext cx="1089029" cy="6559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856469-77E2-4AE5-A0E9-80F5FF303F43}"/>
              </a:ext>
            </a:extLst>
          </p:cNvPr>
          <p:cNvCxnSpPr>
            <a:cxnSpLocks/>
          </p:cNvCxnSpPr>
          <p:nvPr/>
        </p:nvCxnSpPr>
        <p:spPr>
          <a:xfrm flipH="1">
            <a:off x="3495023" y="4489875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F0F80-3829-6418-59BB-223760657FFE}"/>
              </a:ext>
            </a:extLst>
          </p:cNvPr>
          <p:cNvSpPr txBox="1"/>
          <p:nvPr/>
        </p:nvSpPr>
        <p:spPr>
          <a:xfrm>
            <a:off x="4146748" y="4280971"/>
            <a:ext cx="2686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Redirected Modbus communication after ARP spoofing success.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38F09-4689-82AE-12FD-AB0D958A4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973" y="2231563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53135-FFD2-0EA0-AF4E-B655DE3610FC}"/>
              </a:ext>
            </a:extLst>
          </p:cNvPr>
          <p:cNvCxnSpPr>
            <a:cxnSpLocks/>
          </p:cNvCxnSpPr>
          <p:nvPr/>
        </p:nvCxnSpPr>
        <p:spPr>
          <a:xfrm flipH="1" flipV="1">
            <a:off x="4152575" y="2579732"/>
            <a:ext cx="223259" cy="6730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3A8A33-82F9-D48C-98EF-C608AF90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776" y="4373639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FB45C8-F04F-8285-0533-4E0543855FBD}"/>
              </a:ext>
            </a:extLst>
          </p:cNvPr>
          <p:cNvSpPr txBox="1"/>
          <p:nvPr/>
        </p:nvSpPr>
        <p:spPr>
          <a:xfrm>
            <a:off x="7499577" y="4359884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9FF20-3510-9BF9-9BA9-35385B63EFC3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Spoofing Attack (Packet drop) </a:t>
            </a:r>
            <a:r>
              <a:rPr lang="en-US" sz="2400" dirty="0">
                <a:solidFill>
                  <a:schemeClr val="bg1"/>
                </a:solidFill>
              </a:rPr>
              <a:t>[ 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9" name="Picture 5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0299CFF-0E49-E140-FF5B-FF4CDC9C1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396A07-0472-DF49-55A2-E460F572DC26}"/>
              </a:ext>
            </a:extLst>
          </p:cNvPr>
          <p:cNvCxnSpPr>
            <a:cxnSpLocks/>
          </p:cNvCxnSpPr>
          <p:nvPr/>
        </p:nvCxnSpPr>
        <p:spPr>
          <a:xfrm flipH="1">
            <a:off x="4425014" y="2660264"/>
            <a:ext cx="1041539" cy="62298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E5744A7B-CF1A-3392-F4D2-E779439DF6DE}"/>
              </a:ext>
            </a:extLst>
          </p:cNvPr>
          <p:cNvSpPr/>
          <p:nvPr/>
        </p:nvSpPr>
        <p:spPr>
          <a:xfrm>
            <a:off x="2864038" y="318471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1F7DCE35-9D0B-5D5E-CAD2-BC9D48D870D5}"/>
              </a:ext>
            </a:extLst>
          </p:cNvPr>
          <p:cNvSpPr/>
          <p:nvPr/>
        </p:nvSpPr>
        <p:spPr>
          <a:xfrm>
            <a:off x="4881144" y="3101979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7A469299-CDE5-55D7-0600-06F657A88970}"/>
              </a:ext>
            </a:extLst>
          </p:cNvPr>
          <p:cNvSpPr/>
          <p:nvPr/>
        </p:nvSpPr>
        <p:spPr>
          <a:xfrm>
            <a:off x="9522198" y="421040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4BE6E2-5F97-453D-386E-B3C80D2E596A}"/>
              </a:ext>
            </a:extLst>
          </p:cNvPr>
          <p:cNvSpPr txBox="1"/>
          <p:nvPr/>
        </p:nvSpPr>
        <p:spPr>
          <a:xfrm>
            <a:off x="9929960" y="4212795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000000"/>
                </a:solidFill>
                <a:latin typeface="Inter"/>
              </a:rPr>
              <a:t>Traffic affected after ARP spoofing attack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2311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BB12E8B-97D4-7422-0D20-62C29623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790905"/>
            <a:ext cx="9066667" cy="527619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BE990A9-6EB8-6AED-63DF-C7261C90CFBD}"/>
              </a:ext>
            </a:extLst>
          </p:cNvPr>
          <p:cNvSpPr/>
          <p:nvPr/>
        </p:nvSpPr>
        <p:spPr>
          <a:xfrm>
            <a:off x="7970294" y="378061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76058BB-2262-F781-9275-7B434CA59ED3}"/>
              </a:ext>
            </a:extLst>
          </p:cNvPr>
          <p:cNvSpPr/>
          <p:nvPr/>
        </p:nvSpPr>
        <p:spPr>
          <a:xfrm>
            <a:off x="7970293" y="449728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FD07E-3004-7E60-2870-317CE540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58" y="68584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42E0BD-172C-F5AB-2476-3DC5BA15DB38}"/>
              </a:ext>
            </a:extLst>
          </p:cNvPr>
          <p:cNvCxnSpPr>
            <a:cxnSpLocks/>
          </p:cNvCxnSpPr>
          <p:nvPr/>
        </p:nvCxnSpPr>
        <p:spPr>
          <a:xfrm flipH="1">
            <a:off x="8177121" y="1228562"/>
            <a:ext cx="294637" cy="24187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86A106-186C-D2AB-D7E0-6F822E8A9E66}"/>
              </a:ext>
            </a:extLst>
          </p:cNvPr>
          <p:cNvCxnSpPr>
            <a:cxnSpLocks/>
          </p:cNvCxnSpPr>
          <p:nvPr/>
        </p:nvCxnSpPr>
        <p:spPr>
          <a:xfrm flipH="1">
            <a:off x="8383950" y="1228562"/>
            <a:ext cx="441551" cy="33845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69CBF3-FDA4-7813-A761-87B72F4BCBD5}"/>
              </a:ext>
            </a:extLst>
          </p:cNvPr>
          <p:cNvSpPr txBox="1"/>
          <p:nvPr/>
        </p:nvSpPr>
        <p:spPr>
          <a:xfrm>
            <a:off x="8913309" y="558445"/>
            <a:ext cx="2081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block the 2 PLC challenge traffic to denial the Sensor and signal control HMI service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660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07" y="20147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693032" y="35176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150451" y="17377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9" y="50458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657913" y="47169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211792" y="50436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418895" y="37791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6496612" y="395686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7997059" y="175424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6933310" y="2716286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8260404" y="249320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>
            <a:off x="8387308" y="2192616"/>
            <a:ext cx="0" cy="2769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7375547" y="1954970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8397283" y="2193019"/>
            <a:ext cx="106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0169" y="3489393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7207110" y="3023226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38" idx="3"/>
            <a:endCxn id="112" idx="2"/>
          </p:cNvCxnSpPr>
          <p:nvPr/>
        </p:nvCxnSpPr>
        <p:spPr>
          <a:xfrm>
            <a:off x="5230752" y="4166835"/>
            <a:ext cx="1269383" cy="9482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  <a:endCxn id="38" idx="2"/>
          </p:cNvCxnSpPr>
          <p:nvPr/>
        </p:nvCxnSpPr>
        <p:spPr>
          <a:xfrm rot="5400000" flipH="1">
            <a:off x="5733047" y="3234310"/>
            <a:ext cx="32256" cy="2630718"/>
          </a:xfrm>
          <a:prstGeom prst="bentConnector3">
            <a:avLst>
              <a:gd name="adj1" fmla="val -71071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8397283" y="29653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8273094" y="3297014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 flipV="1">
            <a:off x="7817784" y="2708649"/>
            <a:ext cx="442621" cy="1494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stCxn id="118" idx="2"/>
            <a:endCxn id="150" idx="1"/>
          </p:cNvCxnSpPr>
          <p:nvPr/>
        </p:nvCxnSpPr>
        <p:spPr>
          <a:xfrm rot="16200000" flipH="1">
            <a:off x="7568083" y="2807446"/>
            <a:ext cx="512475" cy="897547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6669906" y="1171903"/>
            <a:ext cx="297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ARP spoofing attacker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150451" y="11719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405483" y="5921967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1304037" y="5887415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694296" y="577000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777792" y="579528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477742" y="5936550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742910" y="5813439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742886" y="5958287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8044953" y="5822602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587660" y="5936550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976523" y="5813438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56DD5-BB9D-FB89-A902-E33803E083B8}"/>
              </a:ext>
            </a:extLst>
          </p:cNvPr>
          <p:cNvSpPr/>
          <p:nvPr/>
        </p:nvSpPr>
        <p:spPr>
          <a:xfrm>
            <a:off x="8152320" y="4071845"/>
            <a:ext cx="1203876" cy="60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89BBD-A53E-CAA3-39EB-639B4832B301}"/>
              </a:ext>
            </a:extLst>
          </p:cNvPr>
          <p:cNvCxnSpPr>
            <a:cxnSpLocks/>
          </p:cNvCxnSpPr>
          <p:nvPr/>
        </p:nvCxnSpPr>
        <p:spPr>
          <a:xfrm>
            <a:off x="8397283" y="3746322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E7657E-80A6-EBE4-E209-8243107A18F4}"/>
              </a:ext>
            </a:extLst>
          </p:cNvPr>
          <p:cNvSpPr txBox="1"/>
          <p:nvPr/>
        </p:nvSpPr>
        <p:spPr>
          <a:xfrm>
            <a:off x="8101978" y="4038412"/>
            <a:ext cx="1359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Ettercap Wrapper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CCB132-5D30-E744-BBE5-1C4C4E0A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82" y="4327771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D18D61-BD6C-9069-98A2-69350DF00FBD}"/>
              </a:ext>
            </a:extLst>
          </p:cNvPr>
          <p:cNvSpPr/>
          <p:nvPr/>
        </p:nvSpPr>
        <p:spPr>
          <a:xfrm>
            <a:off x="7534909" y="4845396"/>
            <a:ext cx="691807" cy="521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9CB64-5385-CEF2-F90C-B0FAFFE7B424}"/>
              </a:ext>
            </a:extLst>
          </p:cNvPr>
          <p:cNvSpPr txBox="1"/>
          <p:nvPr/>
        </p:nvSpPr>
        <p:spPr>
          <a:xfrm>
            <a:off x="7246564" y="4619259"/>
            <a:ext cx="96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Filters Repo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E62C04-A802-D221-3FB5-6A1630CA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67" y="4975386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DAE47A-DC73-ED7E-E36F-4EA81F636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623" y="5048157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24D412-7315-9D23-D255-732067722873}"/>
              </a:ext>
            </a:extLst>
          </p:cNvPr>
          <p:cNvCxnSpPr>
            <a:cxnSpLocks/>
            <a:stCxn id="28" idx="0"/>
            <a:endCxn id="22" idx="1"/>
          </p:cNvCxnSpPr>
          <p:nvPr/>
        </p:nvCxnSpPr>
        <p:spPr>
          <a:xfrm rot="5400000" flipH="1" flipV="1">
            <a:off x="7942742" y="4492817"/>
            <a:ext cx="581805" cy="5288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1512D29-45B9-960F-CD8D-E03EBF549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016" y="3659666"/>
            <a:ext cx="1465326" cy="1704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407C9F-C40F-43B7-C7E9-7B9226451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880" y="3800129"/>
            <a:ext cx="1593872" cy="733412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6E03F470-3943-C67F-5764-1E074CB19884}"/>
              </a:ext>
            </a:extLst>
          </p:cNvPr>
          <p:cNvSpPr/>
          <p:nvPr/>
        </p:nvSpPr>
        <p:spPr>
          <a:xfrm rot="16200000" flipH="1">
            <a:off x="9535547" y="4141340"/>
            <a:ext cx="96547" cy="6446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072DC-E628-69A8-45AF-22835BC1F47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18756" y="4071845"/>
            <a:ext cx="21181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8D6D018-5584-CE28-483D-D933B3A7B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963"/>
          <a:stretch/>
        </p:blipFill>
        <p:spPr>
          <a:xfrm>
            <a:off x="2754748" y="986512"/>
            <a:ext cx="3703212" cy="27512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B3F95D9-3A30-7EFA-BF67-6C5F6146BECB}"/>
              </a:ext>
            </a:extLst>
          </p:cNvPr>
          <p:cNvSpPr txBox="1"/>
          <p:nvPr/>
        </p:nvSpPr>
        <p:spPr>
          <a:xfrm>
            <a:off x="9752562" y="3324978"/>
            <a:ext cx="163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Targeted HMI service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701</Words>
  <Application>Microsoft Office PowerPoint</Application>
  <PresentationFormat>Widescreen</PresentationFormat>
  <Paragraphs>159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13</cp:revision>
  <dcterms:created xsi:type="dcterms:W3CDTF">2023-08-07T07:22:34Z</dcterms:created>
  <dcterms:modified xsi:type="dcterms:W3CDTF">2024-01-14T03:41:59Z</dcterms:modified>
</cp:coreProperties>
</file>