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305" r:id="rId5"/>
    <p:sldId id="308" r:id="rId6"/>
    <p:sldId id="319" r:id="rId7"/>
    <p:sldId id="320" r:id="rId8"/>
    <p:sldId id="321" r:id="rId9"/>
    <p:sldId id="322" r:id="rId10"/>
    <p:sldId id="323" r:id="rId11"/>
    <p:sldId id="299" r:id="rId12"/>
    <p:sldId id="258" r:id="rId13"/>
    <p:sldId id="259" r:id="rId14"/>
    <p:sldId id="260" r:id="rId15"/>
    <p:sldId id="262" r:id="rId16"/>
    <p:sldId id="307" r:id="rId17"/>
    <p:sldId id="263" r:id="rId18"/>
    <p:sldId id="306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9CBF-E8AE-4590-BC96-0536420ABE78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A536-EE8B-489F-B649-BC9B1FE5C8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60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71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17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1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10" Type="http://schemas.openxmlformats.org/officeDocument/2006/relationships/image" Target="../media/image16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0CD660-91DE-ED96-AD9A-7134ADAB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8" y="194984"/>
            <a:ext cx="5885714" cy="3314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8F9CF3-9D4E-CEF5-C2CE-2C2E3515A77E}"/>
              </a:ext>
            </a:extLst>
          </p:cNvPr>
          <p:cNvSpPr/>
          <p:nvPr/>
        </p:nvSpPr>
        <p:spPr>
          <a:xfrm>
            <a:off x="3041780" y="2323322"/>
            <a:ext cx="1175657" cy="905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C3A09-2C84-0AB0-80E4-79FF25BBDCA8}"/>
              </a:ext>
            </a:extLst>
          </p:cNvPr>
          <p:cNvCxnSpPr>
            <a:cxnSpLocks/>
          </p:cNvCxnSpPr>
          <p:nvPr/>
        </p:nvCxnSpPr>
        <p:spPr>
          <a:xfrm flipV="1">
            <a:off x="4002833" y="1905777"/>
            <a:ext cx="1119673" cy="835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339C3-1FF8-F071-1161-033EAEAA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02" y="2740867"/>
            <a:ext cx="4295273" cy="36502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8592C-FC61-975F-9F32-73797FB44B77}"/>
              </a:ext>
            </a:extLst>
          </p:cNvPr>
          <p:cNvSpPr/>
          <p:nvPr/>
        </p:nvSpPr>
        <p:spPr>
          <a:xfrm>
            <a:off x="7868265" y="6064898"/>
            <a:ext cx="230706" cy="1772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1DA6F-FB4C-8B53-9A94-E4510FEBA28C}"/>
              </a:ext>
            </a:extLst>
          </p:cNvPr>
          <p:cNvSpPr/>
          <p:nvPr/>
        </p:nvSpPr>
        <p:spPr>
          <a:xfrm>
            <a:off x="9168227" y="5955289"/>
            <a:ext cx="230707" cy="1772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B044F-D29A-C0B3-7B20-3B417FF0C9BE}"/>
              </a:ext>
            </a:extLst>
          </p:cNvPr>
          <p:cNvCxnSpPr>
            <a:cxnSpLocks/>
          </p:cNvCxnSpPr>
          <p:nvPr/>
        </p:nvCxnSpPr>
        <p:spPr>
          <a:xfrm flipV="1">
            <a:off x="7868265" y="4129548"/>
            <a:ext cx="493316" cy="1914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365F1-BF0E-0446-BAA7-C4BA743D330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450826" y="4874342"/>
            <a:ext cx="832755" cy="10809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6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3CFF7-590D-EDE9-D3C7-8C003C49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04" y="3552110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272D2-4D38-98DA-3BB7-C76D143DD9AE}"/>
              </a:ext>
            </a:extLst>
          </p:cNvPr>
          <p:cNvSpPr txBox="1"/>
          <p:nvPr/>
        </p:nvSpPr>
        <p:spPr>
          <a:xfrm>
            <a:off x="5263978" y="3305889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98DD5-CA8D-4561-FB30-3EA10409A608}"/>
              </a:ext>
            </a:extLst>
          </p:cNvPr>
          <p:cNvSpPr/>
          <p:nvPr/>
        </p:nvSpPr>
        <p:spPr>
          <a:xfrm>
            <a:off x="7432396" y="3810963"/>
            <a:ext cx="4161267" cy="157650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A163A-F84D-F9C5-42C0-F496BCC9A182}"/>
              </a:ext>
            </a:extLst>
          </p:cNvPr>
          <p:cNvSpPr txBox="1"/>
          <p:nvPr/>
        </p:nvSpPr>
        <p:spPr>
          <a:xfrm>
            <a:off x="7296167" y="3513536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198E1-CC53-F404-7266-B90DA242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18" y="3840383"/>
            <a:ext cx="657045" cy="3742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6A8E4-87F7-B141-027E-7C1FEA73C5F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267449" y="3925271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1260115-3BF5-6EA6-5EC6-E6FCCAA7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880" y="4488641"/>
            <a:ext cx="531176" cy="46794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8DBAFC-C2DB-1655-B0AE-1938EB768E17}"/>
              </a:ext>
            </a:extLst>
          </p:cNvPr>
          <p:cNvCxnSpPr>
            <a:cxnSpLocks/>
            <a:stCxn id="9" idx="2"/>
            <a:endCxn id="42" idx="1"/>
          </p:cNvCxnSpPr>
          <p:nvPr/>
        </p:nvCxnSpPr>
        <p:spPr>
          <a:xfrm>
            <a:off x="7839241" y="4214594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80E8A3-D7EC-941E-00A1-580D5DBD7B25}"/>
              </a:ext>
            </a:extLst>
          </p:cNvPr>
          <p:cNvSpPr txBox="1"/>
          <p:nvPr/>
        </p:nvSpPr>
        <p:spPr>
          <a:xfrm>
            <a:off x="9328677" y="4295748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5795DF-56C0-3ADE-4029-383D5DF64EBE}"/>
              </a:ext>
            </a:extLst>
          </p:cNvPr>
          <p:cNvSpPr/>
          <p:nvPr/>
        </p:nvSpPr>
        <p:spPr>
          <a:xfrm>
            <a:off x="156473" y="1362798"/>
            <a:ext cx="4588978" cy="256247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B47411-1AF7-7C7E-CB71-9767F688CC7D}"/>
              </a:ext>
            </a:extLst>
          </p:cNvPr>
          <p:cNvSpPr txBox="1"/>
          <p:nvPr/>
        </p:nvSpPr>
        <p:spPr>
          <a:xfrm>
            <a:off x="131967" y="14518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B77573-CE93-7101-450C-3AC4ECA09125}"/>
              </a:ext>
            </a:extLst>
          </p:cNvPr>
          <p:cNvSpPr txBox="1"/>
          <p:nvPr/>
        </p:nvSpPr>
        <p:spPr>
          <a:xfrm>
            <a:off x="5400631" y="4337653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173866E-A2B2-7EEC-C18F-286A492C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026049"/>
            <a:ext cx="657045" cy="374211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262725-3582-D038-9DC8-0A658B5A0479}"/>
              </a:ext>
            </a:extLst>
          </p:cNvPr>
          <p:cNvCxnSpPr>
            <a:cxnSpLocks/>
            <a:stCxn id="4" idx="1"/>
            <a:endCxn id="101" idx="3"/>
          </p:cNvCxnSpPr>
          <p:nvPr/>
        </p:nvCxnSpPr>
        <p:spPr>
          <a:xfrm flipH="1" flipV="1">
            <a:off x="4354029" y="3213155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42435-8076-3307-E4F4-F850F2238904}"/>
              </a:ext>
            </a:extLst>
          </p:cNvPr>
          <p:cNvSpPr txBox="1"/>
          <p:nvPr/>
        </p:nvSpPr>
        <p:spPr>
          <a:xfrm>
            <a:off x="4444326" y="3904379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A07361A-ABC8-9475-1F0F-9929A252B845}"/>
              </a:ext>
            </a:extLst>
          </p:cNvPr>
          <p:cNvSpPr txBox="1"/>
          <p:nvPr/>
        </p:nvSpPr>
        <p:spPr>
          <a:xfrm>
            <a:off x="6227993" y="356474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07" name="Picture 206" descr="A screenshot of a computer&#10;&#10;Description automatically generated">
            <a:extLst>
              <a:ext uri="{FF2B5EF4-FFF2-40B4-BE49-F238E27FC236}">
                <a16:creationId xmlns:a16="http://schemas.microsoft.com/office/drawing/2014/main" id="{C09A77B8-2CDC-C435-C1C3-B2DAD18EB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" y="2575724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27160D1-AEA9-B78B-4A90-E115D13F2D1B}"/>
              </a:ext>
            </a:extLst>
          </p:cNvPr>
          <p:cNvCxnSpPr>
            <a:cxnSpLocks/>
            <a:stCxn id="207" idx="3"/>
            <a:endCxn id="101" idx="1"/>
          </p:cNvCxnSpPr>
          <p:nvPr/>
        </p:nvCxnSpPr>
        <p:spPr>
          <a:xfrm>
            <a:off x="2685765" y="3154443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B8E20B06-4398-C204-7DB7-9BAA4DB16321}"/>
              </a:ext>
            </a:extLst>
          </p:cNvPr>
          <p:cNvSpPr txBox="1"/>
          <p:nvPr/>
        </p:nvSpPr>
        <p:spPr>
          <a:xfrm>
            <a:off x="2601425" y="2956963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64AFDE71-6C2C-BBE4-AA00-2690D0DC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15" y="1640513"/>
            <a:ext cx="531176" cy="467941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C4876C5E-3F84-7A9F-6B85-7F6B6C7B279E}"/>
              </a:ext>
            </a:extLst>
          </p:cNvPr>
          <p:cNvSpPr txBox="1"/>
          <p:nvPr/>
        </p:nvSpPr>
        <p:spPr>
          <a:xfrm>
            <a:off x="3343207" y="1420276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89C5ACD-1B77-214F-B0E1-BC8FB419C0EF}"/>
              </a:ext>
            </a:extLst>
          </p:cNvPr>
          <p:cNvCxnSpPr>
            <a:cxnSpLocks/>
            <a:stCxn id="218" idx="2"/>
            <a:endCxn id="101" idx="0"/>
          </p:cNvCxnSpPr>
          <p:nvPr/>
        </p:nvCxnSpPr>
        <p:spPr>
          <a:xfrm>
            <a:off x="4009403" y="2108454"/>
            <a:ext cx="16104" cy="917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9DB6DC6-AED8-E769-E56A-1F34F5D88793}"/>
              </a:ext>
            </a:extLst>
          </p:cNvPr>
          <p:cNvSpPr txBox="1"/>
          <p:nvPr/>
        </p:nvSpPr>
        <p:spPr>
          <a:xfrm>
            <a:off x="2984753" y="203585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</a:t>
            </a:r>
            <a:r>
              <a:rPr lang="en-US" sz="1000" b="1">
                <a:solidFill>
                  <a:schemeClr val="accent1"/>
                </a:solidFill>
              </a:rPr>
              <a:t>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ADDABC48-CA4D-970B-6CB5-6E8594232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41" y="4129421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3D3769-FFA3-0EEF-C2CB-07792FA0E9C4}"/>
              </a:ext>
            </a:extLst>
          </p:cNvPr>
          <p:cNvSpPr txBox="1"/>
          <p:nvPr/>
        </p:nvSpPr>
        <p:spPr>
          <a:xfrm>
            <a:off x="9846788" y="3800683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EEFB-EC21-45EE-F5CD-FF5179366EE8}"/>
              </a:ext>
            </a:extLst>
          </p:cNvPr>
          <p:cNvSpPr txBox="1"/>
          <p:nvPr/>
        </p:nvSpPr>
        <p:spPr>
          <a:xfrm>
            <a:off x="10247317" y="4439915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4017D6-CF7D-B553-E8C7-45427B81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704" y="477694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3F1682F-809B-563C-739C-26ACC01C5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608" y="353844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C3EDBD-AE2B-0F31-EA63-412158670BF3}"/>
              </a:ext>
            </a:extLst>
          </p:cNvPr>
          <p:cNvSpPr txBox="1"/>
          <p:nvPr/>
        </p:nvSpPr>
        <p:spPr>
          <a:xfrm>
            <a:off x="462486" y="191597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238327-C77D-757A-D21E-70A57D72C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5744" y="460365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2FD96-2FFF-6F2C-3B6B-D7E91871060D}"/>
              </a:ext>
            </a:extLst>
          </p:cNvPr>
          <p:cNvCxnSpPr>
            <a:cxnSpLocks/>
          </p:cNvCxnSpPr>
          <p:nvPr/>
        </p:nvCxnSpPr>
        <p:spPr>
          <a:xfrm>
            <a:off x="2711258" y="3271567"/>
            <a:ext cx="902726" cy="52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46E278-5E2E-656A-F557-7644AF7C5338}"/>
              </a:ext>
            </a:extLst>
          </p:cNvPr>
          <p:cNvCxnSpPr>
            <a:cxnSpLocks/>
          </p:cNvCxnSpPr>
          <p:nvPr/>
        </p:nvCxnSpPr>
        <p:spPr>
          <a:xfrm>
            <a:off x="4341406" y="3354205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77278-7274-52D3-2691-79328C21CFE6}"/>
              </a:ext>
            </a:extLst>
          </p:cNvPr>
          <p:cNvCxnSpPr>
            <a:cxnSpLocks/>
          </p:cNvCxnSpPr>
          <p:nvPr/>
        </p:nvCxnSpPr>
        <p:spPr>
          <a:xfrm>
            <a:off x="6343631" y="4015937"/>
            <a:ext cx="1088765" cy="867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45957A-B55C-C289-6022-B392BF94609F}"/>
              </a:ext>
            </a:extLst>
          </p:cNvPr>
          <p:cNvCxnSpPr>
            <a:cxnSpLocks/>
          </p:cNvCxnSpPr>
          <p:nvPr/>
        </p:nvCxnSpPr>
        <p:spPr>
          <a:xfrm>
            <a:off x="7891468" y="4320546"/>
            <a:ext cx="1561514" cy="4563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9C9399A-5F10-9248-0D47-541A42FB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4385" y="1722883"/>
            <a:ext cx="591995" cy="220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85AE06C-A502-C9D8-3575-29D9FD24F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236" y="2115088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42329B-B254-16C2-02B3-3C38FBF4B646}"/>
              </a:ext>
            </a:extLst>
          </p:cNvPr>
          <p:cNvCxnSpPr>
            <a:cxnSpLocks/>
          </p:cNvCxnSpPr>
          <p:nvPr/>
        </p:nvCxnSpPr>
        <p:spPr>
          <a:xfrm flipV="1">
            <a:off x="3877805" y="2406359"/>
            <a:ext cx="37299" cy="54753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C9C7AA-4734-C91A-407A-7A6578A347D8}"/>
              </a:ext>
            </a:extLst>
          </p:cNvPr>
          <p:cNvCxnSpPr>
            <a:cxnSpLocks/>
          </p:cNvCxnSpPr>
          <p:nvPr/>
        </p:nvCxnSpPr>
        <p:spPr>
          <a:xfrm>
            <a:off x="4131211" y="2431397"/>
            <a:ext cx="48536" cy="5514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70DBB2-2431-DB8B-CE13-D088BF59FE91}"/>
              </a:ext>
            </a:extLst>
          </p:cNvPr>
          <p:cNvCxnSpPr>
            <a:cxnSpLocks/>
          </p:cNvCxnSpPr>
          <p:nvPr/>
        </p:nvCxnSpPr>
        <p:spPr>
          <a:xfrm>
            <a:off x="4395790" y="3082522"/>
            <a:ext cx="831002" cy="5965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35911E-A057-5141-EE6E-D25B99FF920C}"/>
              </a:ext>
            </a:extLst>
          </p:cNvPr>
          <p:cNvCxnSpPr>
            <a:cxnSpLocks/>
          </p:cNvCxnSpPr>
          <p:nvPr/>
        </p:nvCxnSpPr>
        <p:spPr>
          <a:xfrm>
            <a:off x="6385919" y="3816145"/>
            <a:ext cx="1069163" cy="1071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3F71F6-250C-9187-F878-4F0EEE719DD5}"/>
              </a:ext>
            </a:extLst>
          </p:cNvPr>
          <p:cNvCxnSpPr>
            <a:cxnSpLocks/>
          </p:cNvCxnSpPr>
          <p:nvPr/>
        </p:nvCxnSpPr>
        <p:spPr>
          <a:xfrm>
            <a:off x="8072098" y="4178768"/>
            <a:ext cx="1420314" cy="381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774173-7FC0-2E19-D011-E9B4E230BF80}"/>
              </a:ext>
            </a:extLst>
          </p:cNvPr>
          <p:cNvSpPr/>
          <p:nvPr/>
        </p:nvSpPr>
        <p:spPr>
          <a:xfrm>
            <a:off x="213542" y="4304273"/>
            <a:ext cx="3935740" cy="157650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32CBE8-D566-68C7-DD04-1FC5B337ED46}"/>
              </a:ext>
            </a:extLst>
          </p:cNvPr>
          <p:cNvSpPr txBox="1"/>
          <p:nvPr/>
        </p:nvSpPr>
        <p:spPr>
          <a:xfrm>
            <a:off x="140252" y="3970054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105739-B542-9432-9C5B-F1A3CD10BA39}"/>
              </a:ext>
            </a:extLst>
          </p:cNvPr>
          <p:cNvSpPr txBox="1"/>
          <p:nvPr/>
        </p:nvSpPr>
        <p:spPr>
          <a:xfrm>
            <a:off x="2633217" y="5087585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106" name="Picture 10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1C6F1D7E-FBC0-1323-AC0D-892C71B55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9" y="4621520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A1F5575-4A70-8243-1873-F01AF4F7599B}"/>
              </a:ext>
            </a:extLst>
          </p:cNvPr>
          <p:cNvSpPr txBox="1"/>
          <p:nvPr/>
        </p:nvSpPr>
        <p:spPr>
          <a:xfrm>
            <a:off x="241188" y="4344521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932D-ABC0-F66C-F1F5-F39371B9BC2C}"/>
              </a:ext>
            </a:extLst>
          </p:cNvPr>
          <p:cNvCxnSpPr>
            <a:cxnSpLocks/>
          </p:cNvCxnSpPr>
          <p:nvPr/>
        </p:nvCxnSpPr>
        <p:spPr>
          <a:xfrm flipH="1">
            <a:off x="2711258" y="4943228"/>
            <a:ext cx="6995622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397669-1555-8E10-C30B-89EFE1788044}"/>
              </a:ext>
            </a:extLst>
          </p:cNvPr>
          <p:cNvCxnSpPr>
            <a:cxnSpLocks/>
          </p:cNvCxnSpPr>
          <p:nvPr/>
        </p:nvCxnSpPr>
        <p:spPr>
          <a:xfrm>
            <a:off x="5667684" y="184915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885EE8-15D3-C838-7913-174FDDD3782D}"/>
              </a:ext>
            </a:extLst>
          </p:cNvPr>
          <p:cNvSpPr txBox="1"/>
          <p:nvPr/>
        </p:nvSpPr>
        <p:spPr>
          <a:xfrm>
            <a:off x="6521705" y="1728014"/>
            <a:ext cx="280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CAF46-9508-E7C2-9B7D-A74AD864A971}"/>
              </a:ext>
            </a:extLst>
          </p:cNvPr>
          <p:cNvCxnSpPr>
            <a:cxnSpLocks/>
          </p:cNvCxnSpPr>
          <p:nvPr/>
        </p:nvCxnSpPr>
        <p:spPr>
          <a:xfrm flipH="1">
            <a:off x="5685972" y="2126430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DBBA75-6EF1-CC33-8A5A-0F7838B894AD}"/>
              </a:ext>
            </a:extLst>
          </p:cNvPr>
          <p:cNvSpPr txBox="1"/>
          <p:nvPr/>
        </p:nvSpPr>
        <p:spPr>
          <a:xfrm>
            <a:off x="6511217" y="2005013"/>
            <a:ext cx="5340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D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ata replaced Modbus packet after ARP man in the </a:t>
            </a:r>
            <a:r>
              <a:rPr lang="en-US" sz="1200" b="1" dirty="0">
                <a:solidFill>
                  <a:srgbClr val="000000"/>
                </a:solidFill>
                <a:latin typeface="Inter"/>
              </a:rPr>
              <a:t>middle attack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success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A99565-8D87-CED1-003D-012D8A19C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337" y="2669044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902571-D7CA-F877-F84A-7B02EFBDEDFC}"/>
              </a:ext>
            </a:extLst>
          </p:cNvPr>
          <p:cNvSpPr txBox="1"/>
          <p:nvPr/>
        </p:nvSpPr>
        <p:spPr>
          <a:xfrm>
            <a:off x="6501885" y="2669044"/>
            <a:ext cx="326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 (data replacer)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A3B59-0E87-1FB0-E7C0-FC41105A4520}"/>
              </a:ext>
            </a:extLst>
          </p:cNvPr>
          <p:cNvCxnSpPr>
            <a:cxnSpLocks/>
          </p:cNvCxnSpPr>
          <p:nvPr/>
        </p:nvCxnSpPr>
        <p:spPr>
          <a:xfrm flipH="1">
            <a:off x="5673431" y="2428440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D942D1-D827-6960-91C8-09285D70CE73}"/>
              </a:ext>
            </a:extLst>
          </p:cNvPr>
          <p:cNvSpPr txBox="1"/>
          <p:nvPr/>
        </p:nvSpPr>
        <p:spPr>
          <a:xfrm>
            <a:off x="6521705" y="2290156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05082-DAB6-1692-8C6B-F8965F96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07" y="2914502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CB6BB-9344-351C-E0EA-78362882D80F}"/>
              </a:ext>
            </a:extLst>
          </p:cNvPr>
          <p:cNvSpPr txBox="1"/>
          <p:nvPr/>
        </p:nvSpPr>
        <p:spPr>
          <a:xfrm>
            <a:off x="5469726" y="3809942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95D-9FC8-2E79-E85F-102141B5D894}"/>
              </a:ext>
            </a:extLst>
          </p:cNvPr>
          <p:cNvSpPr/>
          <p:nvPr/>
        </p:nvSpPr>
        <p:spPr>
          <a:xfrm>
            <a:off x="7273808" y="2050632"/>
            <a:ext cx="4161267" cy="26657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DE04E-D65F-AE1B-6BC5-D102A8D66E8B}"/>
              </a:ext>
            </a:extLst>
          </p:cNvPr>
          <p:cNvSpPr txBox="1"/>
          <p:nvPr/>
        </p:nvSpPr>
        <p:spPr>
          <a:xfrm>
            <a:off x="7197626" y="1781850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7612-9367-D831-0E5E-71B2B6E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7" y="2108697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AECC9-12D6-15FE-D963-CB72F7B6855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418452" y="2295803"/>
            <a:ext cx="993725" cy="991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B5CF8C-915E-A5F0-E6F9-87BB9873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9" y="3906428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60B55-28C6-6DDA-508C-5E30298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4" y="3417749"/>
            <a:ext cx="531176" cy="467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93F4F-446F-B040-D1A8-587C12D3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39" y="2756955"/>
            <a:ext cx="531176" cy="4679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8C39A-AFEC-09C5-BDE3-8387E181C3D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40700" y="2482908"/>
            <a:ext cx="337297" cy="14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25B08-96E2-507D-92FD-9EEBF48D4A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0700" y="2482908"/>
            <a:ext cx="1270032" cy="934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11537-ED3A-5D32-EA10-EB61B0B646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40700" y="2482908"/>
            <a:ext cx="2133227" cy="274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1B63DF-E5AA-4997-0E49-E291C019F1FD}"/>
              </a:ext>
            </a:extLst>
          </p:cNvPr>
          <p:cNvSpPr txBox="1"/>
          <p:nvPr/>
        </p:nvSpPr>
        <p:spPr>
          <a:xfrm>
            <a:off x="8283441" y="3970382"/>
            <a:ext cx="144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OT-Eng-WS1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2FFC-15E0-ECC4-C9B6-2577645D0517}"/>
              </a:ext>
            </a:extLst>
          </p:cNvPr>
          <p:cNvSpPr txBox="1"/>
          <p:nvPr/>
        </p:nvSpPr>
        <p:spPr>
          <a:xfrm>
            <a:off x="7576714" y="365172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5559-779E-BC07-D996-4BE53E481736}"/>
              </a:ext>
            </a:extLst>
          </p:cNvPr>
          <p:cNvSpPr txBox="1"/>
          <p:nvPr/>
        </p:nvSpPr>
        <p:spPr>
          <a:xfrm>
            <a:off x="8701631" y="3212275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F7BB2-250B-D034-DD3B-17ED258403D2}"/>
              </a:ext>
            </a:extLst>
          </p:cNvPr>
          <p:cNvSpPr txBox="1"/>
          <p:nvPr/>
        </p:nvSpPr>
        <p:spPr>
          <a:xfrm>
            <a:off x="9230136" y="2564062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1CBB-2EAC-00B4-1FF3-18766563851D}"/>
              </a:ext>
            </a:extLst>
          </p:cNvPr>
          <p:cNvSpPr/>
          <p:nvPr/>
        </p:nvSpPr>
        <p:spPr>
          <a:xfrm>
            <a:off x="124687" y="2614038"/>
            <a:ext cx="4588978" cy="211068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D3B8-38BC-90E8-194A-AB2D0AAE5298}"/>
              </a:ext>
            </a:extLst>
          </p:cNvPr>
          <p:cNvSpPr txBox="1"/>
          <p:nvPr/>
        </p:nvSpPr>
        <p:spPr>
          <a:xfrm>
            <a:off x="140808" y="270956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F03D69-A267-FF04-F834-38B57C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98" y="3825499"/>
            <a:ext cx="657045" cy="3742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2BA329-A18F-8CBB-4FA1-C7016D48A2FD}"/>
              </a:ext>
            </a:extLst>
          </p:cNvPr>
          <p:cNvCxnSpPr>
            <a:cxnSpLocks/>
          </p:cNvCxnSpPr>
          <p:nvPr/>
        </p:nvCxnSpPr>
        <p:spPr>
          <a:xfrm flipH="1">
            <a:off x="4355056" y="3284681"/>
            <a:ext cx="1150164" cy="72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FEA79-128E-4F70-CDD6-49A1B6AD3E63}"/>
              </a:ext>
            </a:extLst>
          </p:cNvPr>
          <p:cNvSpPr txBox="1"/>
          <p:nvPr/>
        </p:nvSpPr>
        <p:spPr>
          <a:xfrm>
            <a:off x="4915973" y="372811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AD3C8-DCA3-310C-FB6B-222780D9B4DB}"/>
              </a:ext>
            </a:extLst>
          </p:cNvPr>
          <p:cNvSpPr txBox="1"/>
          <p:nvPr/>
        </p:nvSpPr>
        <p:spPr>
          <a:xfrm>
            <a:off x="5851963" y="2574728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589-CFAA-BF64-3162-BF08E599C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" y="319988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B34ED-0CBC-5639-A296-4ED1D8A1F75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34015" y="3778601"/>
            <a:ext cx="1031183" cy="234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0E587E-3A1B-3EA8-BF57-0EA0A32DB5DD}"/>
              </a:ext>
            </a:extLst>
          </p:cNvPr>
          <p:cNvSpPr txBox="1"/>
          <p:nvPr/>
        </p:nvSpPr>
        <p:spPr>
          <a:xfrm>
            <a:off x="2693943" y="360205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0E8D8-6E46-81B6-DC61-2139983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42" y="2936482"/>
            <a:ext cx="531176" cy="46794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F787A2-57CE-24A4-91AA-174CF491F45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3975830" y="3404423"/>
            <a:ext cx="17891" cy="421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A5D07C-48AF-5A35-F5D9-06B6FCE53498}"/>
              </a:ext>
            </a:extLst>
          </p:cNvPr>
          <p:cNvSpPr txBox="1"/>
          <p:nvPr/>
        </p:nvSpPr>
        <p:spPr>
          <a:xfrm>
            <a:off x="9748247" y="2068997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DD7BF-8492-BD6F-0237-B6410FC0429C}"/>
              </a:ext>
            </a:extLst>
          </p:cNvPr>
          <p:cNvSpPr txBox="1"/>
          <p:nvPr/>
        </p:nvSpPr>
        <p:spPr>
          <a:xfrm>
            <a:off x="9257221" y="3431948"/>
            <a:ext cx="1645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: OT-Eng-WS2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ACFD4-7F38-AE5C-99C8-59E140A0344E}"/>
              </a:ext>
            </a:extLst>
          </p:cNvPr>
          <p:cNvSpPr txBox="1"/>
          <p:nvPr/>
        </p:nvSpPr>
        <p:spPr>
          <a:xfrm>
            <a:off x="10148776" y="2708229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E37FE5-1800-7891-90E2-0590196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63" y="304525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7EC3FB-A21C-7BF7-EFEB-EF4CFDC9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22" y="433789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2F544-4B3A-CCC0-FC01-F5E41A7AF78D}"/>
              </a:ext>
            </a:extLst>
          </p:cNvPr>
          <p:cNvSpPr txBox="1"/>
          <p:nvPr/>
        </p:nvSpPr>
        <p:spPr>
          <a:xfrm>
            <a:off x="2636745" y="415238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B41143-FFB4-1594-DF0F-09A0AB97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03" y="287196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8FE1AB-6208-6261-8F8F-A57FF2C9BE65}"/>
              </a:ext>
            </a:extLst>
          </p:cNvPr>
          <p:cNvSpPr txBox="1"/>
          <p:nvPr/>
        </p:nvSpPr>
        <p:spPr>
          <a:xfrm>
            <a:off x="3472079" y="270219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B83C0-4BC7-C2C0-9E57-AB11090353F3}"/>
              </a:ext>
            </a:extLst>
          </p:cNvPr>
          <p:cNvSpPr txBox="1"/>
          <p:nvPr/>
        </p:nvSpPr>
        <p:spPr>
          <a:xfrm>
            <a:off x="7600052" y="4420811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0756A-6989-0D2B-7F8C-6116027860FB}"/>
              </a:ext>
            </a:extLst>
          </p:cNvPr>
          <p:cNvSpPr txBox="1"/>
          <p:nvPr/>
        </p:nvSpPr>
        <p:spPr>
          <a:xfrm>
            <a:off x="8510011" y="3821903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980F0-7FD9-71E1-27C6-A2F4FC921CD6}"/>
              </a:ext>
            </a:extLst>
          </p:cNvPr>
          <p:cNvCxnSpPr>
            <a:cxnSpLocks/>
          </p:cNvCxnSpPr>
          <p:nvPr/>
        </p:nvCxnSpPr>
        <p:spPr>
          <a:xfrm>
            <a:off x="2659225" y="3872003"/>
            <a:ext cx="900817" cy="246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4B913-1DB4-1CD5-0F74-71617767FC20}"/>
              </a:ext>
            </a:extLst>
          </p:cNvPr>
          <p:cNvCxnSpPr>
            <a:cxnSpLocks/>
          </p:cNvCxnSpPr>
          <p:nvPr/>
        </p:nvCxnSpPr>
        <p:spPr>
          <a:xfrm flipV="1">
            <a:off x="4397224" y="3498336"/>
            <a:ext cx="1000793" cy="6721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A45B0-71F7-35F3-FEF6-2C9C02E88305}"/>
              </a:ext>
            </a:extLst>
          </p:cNvPr>
          <p:cNvCxnSpPr>
            <a:cxnSpLocks/>
          </p:cNvCxnSpPr>
          <p:nvPr/>
        </p:nvCxnSpPr>
        <p:spPr>
          <a:xfrm flipV="1">
            <a:off x="6506708" y="2515749"/>
            <a:ext cx="869199" cy="853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54141-54A2-CA70-640F-93D36FF2C6EB}"/>
              </a:ext>
            </a:extLst>
          </p:cNvPr>
          <p:cNvCxnSpPr>
            <a:cxnSpLocks/>
          </p:cNvCxnSpPr>
          <p:nvPr/>
        </p:nvCxnSpPr>
        <p:spPr>
          <a:xfrm>
            <a:off x="8090655" y="2387529"/>
            <a:ext cx="1473011" cy="1941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E7AD3EA-7BFA-6DF2-CB38-C267622D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352" y="3017602"/>
            <a:ext cx="356212" cy="2493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C60625-5245-C68E-9B1A-D2C55102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951" y="4001807"/>
            <a:ext cx="356212" cy="2493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60BB2E-FB3D-7B08-8293-830D0468F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6279" y="3486299"/>
            <a:ext cx="356212" cy="249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8C748A-73BC-9FD4-0C18-82F5BB17C6AD}"/>
              </a:ext>
            </a:extLst>
          </p:cNvPr>
          <p:cNvSpPr txBox="1"/>
          <p:nvPr/>
        </p:nvSpPr>
        <p:spPr>
          <a:xfrm>
            <a:off x="10025890" y="249809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67C028-1D2B-309F-08E8-57F6D31A4DF9}"/>
              </a:ext>
            </a:extLst>
          </p:cNvPr>
          <p:cNvCxnSpPr>
            <a:cxnSpLocks/>
          </p:cNvCxnSpPr>
          <p:nvPr/>
        </p:nvCxnSpPr>
        <p:spPr>
          <a:xfrm>
            <a:off x="4073165" y="3428671"/>
            <a:ext cx="0" cy="3247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E556FF-15D4-F8E6-58C4-46A435DEF421}"/>
              </a:ext>
            </a:extLst>
          </p:cNvPr>
          <p:cNvCxnSpPr>
            <a:cxnSpLocks/>
          </p:cNvCxnSpPr>
          <p:nvPr/>
        </p:nvCxnSpPr>
        <p:spPr>
          <a:xfrm flipV="1">
            <a:off x="4324350" y="3198137"/>
            <a:ext cx="1032262" cy="6875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02992-3F47-4380-C006-629D22F334EE}"/>
              </a:ext>
            </a:extLst>
          </p:cNvPr>
          <p:cNvCxnSpPr>
            <a:cxnSpLocks/>
          </p:cNvCxnSpPr>
          <p:nvPr/>
        </p:nvCxnSpPr>
        <p:spPr>
          <a:xfrm flipV="1">
            <a:off x="6506708" y="2193585"/>
            <a:ext cx="748868" cy="7299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272C14-9B4C-FF4A-91D9-007DAAD58679}"/>
              </a:ext>
            </a:extLst>
          </p:cNvPr>
          <p:cNvCxnSpPr>
            <a:cxnSpLocks/>
          </p:cNvCxnSpPr>
          <p:nvPr/>
        </p:nvCxnSpPr>
        <p:spPr>
          <a:xfrm>
            <a:off x="8115349" y="2613720"/>
            <a:ext cx="1281879" cy="1876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40731-9EFB-2899-F39E-97AB19271209}"/>
              </a:ext>
            </a:extLst>
          </p:cNvPr>
          <p:cNvCxnSpPr>
            <a:cxnSpLocks/>
          </p:cNvCxnSpPr>
          <p:nvPr/>
        </p:nvCxnSpPr>
        <p:spPr>
          <a:xfrm flipH="1" flipV="1">
            <a:off x="7623014" y="2564062"/>
            <a:ext cx="270854" cy="10979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83F62-91E2-303C-BEE6-341D28BB464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903960" y="2677098"/>
            <a:ext cx="797671" cy="6582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9160B0-3600-A1C0-4273-6FDA6A31A316}"/>
              </a:ext>
            </a:extLst>
          </p:cNvPr>
          <p:cNvSpPr txBox="1"/>
          <p:nvPr/>
        </p:nvSpPr>
        <p:spPr>
          <a:xfrm>
            <a:off x="1" y="-118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DDoS Attack on PLC in OT-Network 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642922F-7E70-1C76-B33B-D128561EB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46" y="37515"/>
            <a:ext cx="1598494" cy="34827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6E1AB2-004E-D54E-2038-38C4112674F5}"/>
              </a:ext>
            </a:extLst>
          </p:cNvPr>
          <p:cNvSpPr/>
          <p:nvPr/>
        </p:nvSpPr>
        <p:spPr>
          <a:xfrm>
            <a:off x="140808" y="1689419"/>
            <a:ext cx="4588978" cy="7421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4E1BE4-899C-8C5D-F939-F839BC8755D7}"/>
              </a:ext>
            </a:extLst>
          </p:cNvPr>
          <p:cNvSpPr txBox="1"/>
          <p:nvPr/>
        </p:nvSpPr>
        <p:spPr>
          <a:xfrm>
            <a:off x="100181" y="1705689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IT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D7A8FE-058D-EBD0-BB33-F9FAE9F1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13" y="1853014"/>
            <a:ext cx="531176" cy="46794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E4B97-27E4-FFD8-C958-2EAE547B83BD}"/>
              </a:ext>
            </a:extLst>
          </p:cNvPr>
          <p:cNvSpPr txBox="1"/>
          <p:nvPr/>
        </p:nvSpPr>
        <p:spPr>
          <a:xfrm>
            <a:off x="1063542" y="204295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337E7F7-9CBF-728D-7D86-5FC2DCF17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901" y="1964941"/>
            <a:ext cx="356212" cy="2493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950D7A-D7EE-7FD6-F2B5-81B614C0F46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482643" y="2098380"/>
            <a:ext cx="1411518" cy="793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68D22A-BFB8-A8BB-A29D-1DF2E95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98" y="1911274"/>
            <a:ext cx="657045" cy="3742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D4A9B4-0F79-DF18-CD4E-F9F5683F883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996113" y="2089615"/>
            <a:ext cx="829485" cy="8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CEE31F-C047-9E95-3AEC-3A679C35A4AB}"/>
              </a:ext>
            </a:extLst>
          </p:cNvPr>
          <p:cNvCxnSpPr>
            <a:cxnSpLocks/>
          </p:cNvCxnSpPr>
          <p:nvPr/>
        </p:nvCxnSpPr>
        <p:spPr>
          <a:xfrm>
            <a:off x="3062053" y="1986034"/>
            <a:ext cx="66758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26FBA-2144-A784-48FE-BB9308DD2C7E}"/>
              </a:ext>
            </a:extLst>
          </p:cNvPr>
          <p:cNvCxnSpPr>
            <a:cxnSpLocks/>
          </p:cNvCxnSpPr>
          <p:nvPr/>
        </p:nvCxnSpPr>
        <p:spPr>
          <a:xfrm>
            <a:off x="4553033" y="1995321"/>
            <a:ext cx="1542967" cy="8726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6283D-273C-E74E-AAE9-FFA79E1C5DFA}"/>
              </a:ext>
            </a:extLst>
          </p:cNvPr>
          <p:cNvCxnSpPr>
            <a:cxnSpLocks/>
          </p:cNvCxnSpPr>
          <p:nvPr/>
        </p:nvCxnSpPr>
        <p:spPr>
          <a:xfrm>
            <a:off x="5224851" y="1371870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8CA1E2-A96F-0AF2-15A5-83D6761E4B61}"/>
              </a:ext>
            </a:extLst>
          </p:cNvPr>
          <p:cNvSpPr txBox="1"/>
          <p:nvPr/>
        </p:nvSpPr>
        <p:spPr>
          <a:xfrm>
            <a:off x="5991349" y="1190566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F9CFF0-AA0B-410C-8C1E-A0462138C2C0}"/>
              </a:ext>
            </a:extLst>
          </p:cNvPr>
          <p:cNvCxnSpPr>
            <a:cxnSpLocks/>
          </p:cNvCxnSpPr>
          <p:nvPr/>
        </p:nvCxnSpPr>
        <p:spPr>
          <a:xfrm flipH="1">
            <a:off x="7909438" y="1294362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3D72CD2-1F88-6C8F-FF57-27F1A2645167}"/>
              </a:ext>
            </a:extLst>
          </p:cNvPr>
          <p:cNvSpPr txBox="1"/>
          <p:nvPr/>
        </p:nvSpPr>
        <p:spPr>
          <a:xfrm>
            <a:off x="8679683" y="1174183"/>
            <a:ext cx="17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frequency DDoS Modbus request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C3999-9EEE-A71C-FA6D-FCFD2517DF93}"/>
              </a:ext>
            </a:extLst>
          </p:cNvPr>
          <p:cNvSpPr txBox="1"/>
          <p:nvPr/>
        </p:nvSpPr>
        <p:spPr>
          <a:xfrm>
            <a:off x="2195154" y="1643350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vm4 </a:t>
            </a:r>
          </a:p>
        </p:txBody>
      </p:sp>
    </p:spTree>
    <p:extLst>
      <p:ext uri="{BB962C8B-B14F-4D97-AF65-F5344CB8AC3E}">
        <p14:creationId xmlns:p14="http://schemas.microsoft.com/office/powerpoint/2010/main" val="303914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1AAF12B-77A1-F5CF-17BF-BAFD9FFF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709952"/>
            <a:ext cx="8104762" cy="543809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70FE906-5F95-F495-F705-D11DB8595877}"/>
              </a:ext>
            </a:extLst>
          </p:cNvPr>
          <p:cNvSpPr/>
          <p:nvPr/>
        </p:nvSpPr>
        <p:spPr>
          <a:xfrm>
            <a:off x="7438448" y="3816150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B464-0B18-DF8B-1795-3FB415CF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05" y="136810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53537-ACA6-E45C-1D0F-78E13931B8B7}"/>
              </a:ext>
            </a:extLst>
          </p:cNvPr>
          <p:cNvSpPr txBox="1"/>
          <p:nvPr/>
        </p:nvSpPr>
        <p:spPr>
          <a:xfrm>
            <a:off x="8449211" y="1295563"/>
            <a:ext cx="2081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Jam the HMI-PLC challenge traffic to denial/</a:t>
            </a:r>
            <a:r>
              <a:rPr lang="en-US" sz="1600" b="1" dirty="0">
                <a:solidFill>
                  <a:srgbClr val="FF0000"/>
                </a:solidFill>
                <a:latin typeface="Inter"/>
              </a:rPr>
              <a:t>interrupt the train control chain.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AD339-B594-3879-6E23-54BBF25C3021}"/>
              </a:ext>
            </a:extLst>
          </p:cNvPr>
          <p:cNvCxnSpPr>
            <a:cxnSpLocks/>
          </p:cNvCxnSpPr>
          <p:nvPr/>
        </p:nvCxnSpPr>
        <p:spPr>
          <a:xfrm flipH="1">
            <a:off x="7753739" y="1910823"/>
            <a:ext cx="354563" cy="1802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91" y="1884100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V="1">
            <a:off x="3885293" y="2710551"/>
            <a:ext cx="0" cy="1097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3812781" y="2258786"/>
            <a:ext cx="109462" cy="1884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871277" y="4016761"/>
            <a:ext cx="2671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518690" y="161382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Mitm</a:t>
            </a:r>
            <a:r>
              <a:rPr lang="en-US" sz="1200" b="1" dirty="0">
                <a:solidFill>
                  <a:srgbClr val="C00000"/>
                </a:solidFill>
              </a:rPr>
              <a:t>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57932" y="2339109"/>
            <a:ext cx="131334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 hub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6318" y="4226992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94" y="3368776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2090" y="4209787"/>
            <a:ext cx="14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PLC, HMI nodes and real-world components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70729" y="3330799"/>
            <a:ext cx="137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Man in the middle attacker program with the data replacer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82730" y="2993264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128370" y="2786397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82730" y="233910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10116531" y="214883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RTC2 and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 flipH="1" flipV="1">
            <a:off x="3616152" y="2286093"/>
            <a:ext cx="218021" cy="3921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38071" y="2954606"/>
            <a:ext cx="104410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 flipV="1">
            <a:off x="3974665" y="2411264"/>
            <a:ext cx="896612" cy="73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>
            <a:off x="5176350" y="3736224"/>
            <a:ext cx="123750" cy="155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B7023-248C-B541-251B-9346B9CDDB24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2C57-424D-97B1-BBAE-9DB3DDFD3726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FA623-6F69-119C-3035-6180356821EE}"/>
              </a:ext>
            </a:extLst>
          </p:cNvPr>
          <p:cNvCxnSpPr>
            <a:cxnSpLocks/>
          </p:cNvCxnSpPr>
          <p:nvPr/>
        </p:nvCxnSpPr>
        <p:spPr>
          <a:xfrm>
            <a:off x="4089345" y="2622410"/>
            <a:ext cx="9210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E7F52C-D287-E5F0-7B49-DF388FB2ACD7}"/>
              </a:ext>
            </a:extLst>
          </p:cNvPr>
          <p:cNvCxnSpPr>
            <a:cxnSpLocks/>
          </p:cNvCxnSpPr>
          <p:nvPr/>
        </p:nvCxnSpPr>
        <p:spPr>
          <a:xfrm>
            <a:off x="4976099" y="2710551"/>
            <a:ext cx="0" cy="1130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90865-AEE4-3F8A-0AAA-A70111B14C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21980" y="3888955"/>
            <a:ext cx="258717" cy="3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5B4CA4C-F4DF-3960-F0B1-0A9E69E9A343}"/>
              </a:ext>
            </a:extLst>
          </p:cNvPr>
          <p:cNvSpPr/>
          <p:nvPr/>
        </p:nvSpPr>
        <p:spPr>
          <a:xfrm>
            <a:off x="4258831" y="2440769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106B66-9328-7BBA-E3D8-AED8B49AD670}"/>
              </a:ext>
            </a:extLst>
          </p:cNvPr>
          <p:cNvCxnSpPr>
            <a:cxnSpLocks/>
          </p:cNvCxnSpPr>
          <p:nvPr/>
        </p:nvCxnSpPr>
        <p:spPr>
          <a:xfrm flipH="1">
            <a:off x="2725275" y="2050917"/>
            <a:ext cx="815945" cy="2992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20F03-EBB4-5E76-E8C2-494847DDC550}"/>
              </a:ext>
            </a:extLst>
          </p:cNvPr>
          <p:cNvCxnSpPr>
            <a:cxnSpLocks/>
          </p:cNvCxnSpPr>
          <p:nvPr/>
        </p:nvCxnSpPr>
        <p:spPr>
          <a:xfrm>
            <a:off x="4861003" y="2471914"/>
            <a:ext cx="11147" cy="1544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CA254CD-E61A-E104-B762-E2DCBB045606}"/>
              </a:ext>
            </a:extLst>
          </p:cNvPr>
          <p:cNvSpPr/>
          <p:nvPr/>
        </p:nvSpPr>
        <p:spPr>
          <a:xfrm>
            <a:off x="6810831" y="3852275"/>
            <a:ext cx="1346850" cy="726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F471C30-81DA-FF1A-9334-6D44CDB8F61A}"/>
              </a:ext>
            </a:extLst>
          </p:cNvPr>
          <p:cNvSpPr/>
          <p:nvPr/>
        </p:nvSpPr>
        <p:spPr>
          <a:xfrm>
            <a:off x="7893829" y="4629769"/>
            <a:ext cx="115801" cy="3096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E8835C1-49C6-F4CD-59C1-CDFAB6E9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627" y="4979139"/>
            <a:ext cx="4236012" cy="12983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5A4BEDE2-4389-DA48-B3D7-932532810D06}"/>
              </a:ext>
            </a:extLst>
          </p:cNvPr>
          <p:cNvSpPr/>
          <p:nvPr/>
        </p:nvSpPr>
        <p:spPr>
          <a:xfrm flipH="1" flipV="1">
            <a:off x="6941155" y="3246122"/>
            <a:ext cx="124862" cy="558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0B1DF9C-13CB-C4FE-FC8A-CF8A18F45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327" y="1949599"/>
            <a:ext cx="4070737" cy="1256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AEEE5E0-3008-9CA5-EF2D-BF400B8BFA2A}"/>
              </a:ext>
            </a:extLst>
          </p:cNvPr>
          <p:cNvSpPr txBox="1"/>
          <p:nvPr/>
        </p:nvSpPr>
        <p:spPr>
          <a:xfrm>
            <a:off x="6085393" y="4546540"/>
            <a:ext cx="1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Emergency stop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06E06-81F9-EA39-2012-BD43FB331FA2}"/>
              </a:ext>
            </a:extLst>
          </p:cNvPr>
          <p:cNvSpPr txBox="1"/>
          <p:nvPr/>
        </p:nvSpPr>
        <p:spPr>
          <a:xfrm>
            <a:off x="5218780" y="1638671"/>
            <a:ext cx="273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Power recover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5CF39E-0E73-AAC1-7505-C7E8430AF999}"/>
              </a:ext>
            </a:extLst>
          </p:cNvPr>
          <p:cNvCxnSpPr>
            <a:cxnSpLocks/>
          </p:cNvCxnSpPr>
          <p:nvPr/>
        </p:nvCxnSpPr>
        <p:spPr>
          <a:xfrm>
            <a:off x="9572963" y="1677604"/>
            <a:ext cx="51766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87D29B74-4D4D-37C4-429A-4EAA9E4A2E65}"/>
              </a:ext>
            </a:extLst>
          </p:cNvPr>
          <p:cNvSpPr/>
          <p:nvPr/>
        </p:nvSpPr>
        <p:spPr>
          <a:xfrm>
            <a:off x="9652088" y="1498091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A3CD2A-C28D-9CB0-7045-BB2A0BB1489B}"/>
              </a:ext>
            </a:extLst>
          </p:cNvPr>
          <p:cNvSpPr txBox="1"/>
          <p:nvPr/>
        </p:nvSpPr>
        <p:spPr>
          <a:xfrm>
            <a:off x="10169750" y="1392979"/>
            <a:ext cx="165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normal HMI-PLC Modbus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EA1D6D-ABB0-469E-A3C3-E336885FA3B3}"/>
              </a:ext>
            </a:extLst>
          </p:cNvPr>
          <p:cNvSpPr txBox="1"/>
          <p:nvPr/>
        </p:nvSpPr>
        <p:spPr>
          <a:xfrm>
            <a:off x="3009517" y="4779471"/>
            <a:ext cx="17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RTC2 malware control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9CC71A78-C63B-8CD7-01B6-A6B3877FB1FD}"/>
              </a:ext>
            </a:extLst>
          </p:cNvPr>
          <p:cNvSpPr/>
          <p:nvPr/>
        </p:nvSpPr>
        <p:spPr>
          <a:xfrm>
            <a:off x="3917899" y="3085704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BDEE0FBB-D5A0-B6EA-2891-58A62E1D5821}"/>
              </a:ext>
            </a:extLst>
          </p:cNvPr>
          <p:cNvSpPr/>
          <p:nvPr/>
        </p:nvSpPr>
        <p:spPr>
          <a:xfrm>
            <a:off x="4852417" y="3096432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50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0A081-5AE6-B1E3-D290-98E1C797DE18}"/>
              </a:ext>
            </a:extLst>
          </p:cNvPr>
          <p:cNvSpPr txBox="1"/>
          <p:nvPr/>
        </p:nvSpPr>
        <p:spPr>
          <a:xfrm>
            <a:off x="278592" y="691297"/>
            <a:ext cx="5656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 Man In The Middle Attack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33440-23B8-1D84-CA6D-B8869F6F4476}"/>
              </a:ext>
            </a:extLst>
          </p:cNvPr>
          <p:cNvSpPr txBox="1"/>
          <p:nvPr/>
        </p:nvSpPr>
        <p:spPr>
          <a:xfrm>
            <a:off x="278592" y="1179842"/>
            <a:ext cx="9634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attack happens, the railway train HQ operator will observe below situation :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on” button the train’s power will be cut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off” button the train’s power will be turn on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0FCD9-E62F-26D1-60A2-B8522D86164C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Mitm Attack demo </a:t>
            </a:r>
            <a:r>
              <a:rPr lang="en-US" sz="2400" dirty="0">
                <a:solidFill>
                  <a:schemeClr val="bg1"/>
                </a:solidFill>
              </a:rPr>
              <a:t>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7AD971-AB36-B899-5475-8A9BB43AF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9EC469-E58D-AC75-F651-89413881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2"/>
          <a:stretch/>
        </p:blipFill>
        <p:spPr>
          <a:xfrm>
            <a:off x="4818115" y="2788099"/>
            <a:ext cx="2600000" cy="1476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B6BD65-4B45-64BB-A962-278A5B92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9"/>
          <a:stretch/>
        </p:blipFill>
        <p:spPr>
          <a:xfrm>
            <a:off x="3899511" y="4702152"/>
            <a:ext cx="2600000" cy="1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166757-5F2F-F056-FE90-133D08B1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2746737"/>
            <a:ext cx="1602450" cy="15175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848A3-C089-FF39-2BB8-5F11520326FD}"/>
              </a:ext>
            </a:extLst>
          </p:cNvPr>
          <p:cNvCxnSpPr>
            <a:cxnSpLocks/>
          </p:cNvCxnSpPr>
          <p:nvPr/>
        </p:nvCxnSpPr>
        <p:spPr>
          <a:xfrm flipV="1">
            <a:off x="2249425" y="4014216"/>
            <a:ext cx="3386095" cy="1084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9AFD4-5539-1C75-3701-5C86D5CB13B8}"/>
              </a:ext>
            </a:extLst>
          </p:cNvPr>
          <p:cNvSpPr/>
          <p:nvPr/>
        </p:nvSpPr>
        <p:spPr>
          <a:xfrm>
            <a:off x="5465064" y="3685032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65480A-A2A5-135C-0A8B-BA4310E28D6C}"/>
              </a:ext>
            </a:extLst>
          </p:cNvPr>
          <p:cNvSpPr/>
          <p:nvPr/>
        </p:nvSpPr>
        <p:spPr>
          <a:xfrm>
            <a:off x="1942351" y="3905701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8CCEF-1713-DDE1-8FBE-B8058B2929F7}"/>
              </a:ext>
            </a:extLst>
          </p:cNvPr>
          <p:cNvSpPr txBox="1"/>
          <p:nvPr/>
        </p:nvSpPr>
        <p:spPr>
          <a:xfrm>
            <a:off x="2263589" y="3237462"/>
            <a:ext cx="212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emergency stop button [power cut off 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A334D-5A7D-6DE1-B528-FCFAA6C7C2F3}"/>
              </a:ext>
            </a:extLst>
          </p:cNvPr>
          <p:cNvSpPr txBox="1"/>
          <p:nvPr/>
        </p:nvSpPr>
        <p:spPr>
          <a:xfrm>
            <a:off x="4843297" y="42642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turn 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F8E56D-32D1-B2E4-E4CE-E0B50B0F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4631405"/>
            <a:ext cx="1602450" cy="15175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F53252-2E41-2F59-00DD-0F65B3C4CC6F}"/>
              </a:ext>
            </a:extLst>
          </p:cNvPr>
          <p:cNvSpPr/>
          <p:nvPr/>
        </p:nvSpPr>
        <p:spPr>
          <a:xfrm>
            <a:off x="1683182" y="5775783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1068-6C03-A509-42F4-6EA723557E09}"/>
              </a:ext>
            </a:extLst>
          </p:cNvPr>
          <p:cNvSpPr txBox="1"/>
          <p:nvPr/>
        </p:nvSpPr>
        <p:spPr>
          <a:xfrm>
            <a:off x="2319496" y="4664140"/>
            <a:ext cx="168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reset button [power recover 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55E70A-ED6F-231F-9C40-58FB91983D81}"/>
              </a:ext>
            </a:extLst>
          </p:cNvPr>
          <p:cNvSpPr/>
          <p:nvPr/>
        </p:nvSpPr>
        <p:spPr>
          <a:xfrm>
            <a:off x="5054789" y="5584791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3D820A-1002-63B9-7048-0A999DD7EFD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005473" y="5803626"/>
            <a:ext cx="3049316" cy="35236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A983D3-79B7-E21B-0AA9-3E28E77AD7FF}"/>
              </a:ext>
            </a:extLst>
          </p:cNvPr>
          <p:cNvSpPr txBox="1"/>
          <p:nvPr/>
        </p:nvSpPr>
        <p:spPr>
          <a:xfrm>
            <a:off x="3899511" y="61559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cut off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93D5123-E66D-67DD-C696-9A5ED7956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176" y="3309683"/>
            <a:ext cx="1602450" cy="151755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0DE92B-D1C5-ACED-12FF-00106FBCD4EC}"/>
              </a:ext>
            </a:extLst>
          </p:cNvPr>
          <p:cNvCxnSpPr>
            <a:cxnSpLocks/>
          </p:cNvCxnSpPr>
          <p:nvPr/>
        </p:nvCxnSpPr>
        <p:spPr>
          <a:xfrm flipH="1" flipV="1">
            <a:off x="6336792" y="4053680"/>
            <a:ext cx="3865635" cy="57772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7DE00-3DF4-D0C0-A1FA-8626A7754716}"/>
              </a:ext>
            </a:extLst>
          </p:cNvPr>
          <p:cNvCxnSpPr>
            <a:cxnSpLocks/>
          </p:cNvCxnSpPr>
          <p:nvPr/>
        </p:nvCxnSpPr>
        <p:spPr>
          <a:xfrm flipH="1">
            <a:off x="6773124" y="4772992"/>
            <a:ext cx="3651036" cy="122526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55696-3908-88BF-E7F5-94800AE99898}"/>
              </a:ext>
            </a:extLst>
          </p:cNvPr>
          <p:cNvCxnSpPr>
            <a:cxnSpLocks/>
          </p:cNvCxnSpPr>
          <p:nvPr/>
        </p:nvCxnSpPr>
        <p:spPr>
          <a:xfrm>
            <a:off x="8598642" y="6487454"/>
            <a:ext cx="80185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D957D2-EEF0-25E8-E5B2-8C04EA42FAF7}"/>
              </a:ext>
            </a:extLst>
          </p:cNvPr>
          <p:cNvCxnSpPr>
            <a:cxnSpLocks/>
          </p:cNvCxnSpPr>
          <p:nvPr/>
        </p:nvCxnSpPr>
        <p:spPr>
          <a:xfrm>
            <a:off x="8599838" y="6085058"/>
            <a:ext cx="82771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F2A449-9CDA-350B-99B2-18B1327634C9}"/>
              </a:ext>
            </a:extLst>
          </p:cNvPr>
          <p:cNvSpPr txBox="1"/>
          <p:nvPr/>
        </p:nvSpPr>
        <p:spPr>
          <a:xfrm>
            <a:off x="9453819" y="5905632"/>
            <a:ext cx="2091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7B497-EDDC-6080-0336-015C5E2E6FD8}"/>
              </a:ext>
            </a:extLst>
          </p:cNvPr>
          <p:cNvSpPr txBox="1"/>
          <p:nvPr/>
        </p:nvSpPr>
        <p:spPr>
          <a:xfrm>
            <a:off x="9481642" y="6295879"/>
            <a:ext cx="2240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attack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3813F9-1696-4F18-D7DE-7FFBE11F0583}"/>
              </a:ext>
            </a:extLst>
          </p:cNvPr>
          <p:cNvSpPr txBox="1"/>
          <p:nvPr/>
        </p:nvSpPr>
        <p:spPr>
          <a:xfrm>
            <a:off x="562806" y="2347404"/>
            <a:ext cx="2599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Under MitM attack (signal reverse):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93273-D766-ADCD-766C-5E0D8D6C8C95}"/>
              </a:ext>
            </a:extLst>
          </p:cNvPr>
          <p:cNvSpPr txBox="1"/>
          <p:nvPr/>
        </p:nvSpPr>
        <p:spPr>
          <a:xfrm>
            <a:off x="8397907" y="2549805"/>
            <a:ext cx="1686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Normal train control :  </a:t>
            </a:r>
          </a:p>
        </p:txBody>
      </p:sp>
    </p:spTree>
    <p:extLst>
      <p:ext uri="{BB962C8B-B14F-4D97-AF65-F5344CB8AC3E}">
        <p14:creationId xmlns:p14="http://schemas.microsoft.com/office/powerpoint/2010/main" val="6850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9DC19A-482A-63E4-24C1-58B2C920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3" y="784841"/>
            <a:ext cx="574185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AF2ACE1-5F0A-4F62-951A-06F4EF79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0" y="784840"/>
            <a:ext cx="569696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A0CD10-8B33-3277-4E86-20DE78E0CD0E}"/>
              </a:ext>
            </a:extLst>
          </p:cNvPr>
          <p:cNvSpPr txBox="1"/>
          <p:nvPr/>
        </p:nvSpPr>
        <p:spPr>
          <a:xfrm>
            <a:off x="207653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(master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03FBE-95E2-082F-B95E-5655AB82F72B}"/>
              </a:ext>
            </a:extLst>
          </p:cNvPr>
          <p:cNvSpPr txBox="1"/>
          <p:nvPr/>
        </p:nvSpPr>
        <p:spPr>
          <a:xfrm>
            <a:off x="6206047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(slave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0771F37-E03D-0694-393F-0F8A828E6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4702321"/>
            <a:ext cx="1325564" cy="718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6BC04-37C1-02C7-7A60-D0B856A9A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302"/>
          <a:stretch/>
        </p:blipFill>
        <p:spPr>
          <a:xfrm>
            <a:off x="7869575" y="4666362"/>
            <a:ext cx="2313224" cy="131336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CB846EE-BF9F-3CFA-B7FD-FFB1D8A1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83" y="4702321"/>
            <a:ext cx="1748085" cy="9403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BF5E8CB-10E6-D5F3-6D00-5DECA0A93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5828182"/>
            <a:ext cx="1325564" cy="718666"/>
          </a:xfrm>
          <a:prstGeom prst="rect">
            <a:avLst/>
          </a:prstGeom>
        </p:spPr>
      </p:pic>
      <p:pic>
        <p:nvPicPr>
          <p:cNvPr id="19" name="Picture 8" descr="Router | Cisco Network Topology Icons 3015">
            <a:extLst>
              <a:ext uri="{FF2B5EF4-FFF2-40B4-BE49-F238E27FC236}">
                <a16:creationId xmlns:a16="http://schemas.microsoft.com/office/drawing/2014/main" id="{C57D7D8F-4808-E64A-901D-273FCCEA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5" y="5457985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C773C35E-0D20-2D82-BC5D-837A91DD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3" y="409024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A4D454-D87F-F680-91AD-4025B043E959}"/>
              </a:ext>
            </a:extLst>
          </p:cNvPr>
          <p:cNvSpPr txBox="1"/>
          <p:nvPr/>
        </p:nvSpPr>
        <p:spPr>
          <a:xfrm>
            <a:off x="3952848" y="4112027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HQ Operator or the train driver </a:t>
            </a:r>
            <a:endParaRPr lang="en-SG" sz="1100" b="1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B12595B1-6304-2B0D-46C9-7328E1D2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7" y="4169960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966A63-9FC4-3675-2127-D73D198A4A29}"/>
              </a:ext>
            </a:extLst>
          </p:cNvPr>
          <p:cNvSpPr txBox="1"/>
          <p:nvPr/>
        </p:nvSpPr>
        <p:spPr>
          <a:xfrm>
            <a:off x="1299777" y="4112026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department engineer</a:t>
            </a:r>
            <a:endParaRPr lang="en-SG" sz="1100" b="1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98D8A7E-671E-5B9A-6277-CA94DF0E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2" y="5876094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E002D9-2A90-5B6F-11A9-11DBC2F50B3C}"/>
              </a:ext>
            </a:extLst>
          </p:cNvPr>
          <p:cNvSpPr txBox="1"/>
          <p:nvPr/>
        </p:nvSpPr>
        <p:spPr>
          <a:xfrm>
            <a:off x="112845" y="5457055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operation safety checker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68BA6-BA9A-5BE6-A494-331A9F74E350}"/>
              </a:ext>
            </a:extLst>
          </p:cNvPr>
          <p:cNvSpPr txBox="1"/>
          <p:nvPr/>
        </p:nvSpPr>
        <p:spPr>
          <a:xfrm>
            <a:off x="5735931" y="4375508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Control PLC set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C38F5B-128E-E65F-5A75-B4ECE5B7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739"/>
          <a:stretch/>
        </p:blipFill>
        <p:spPr>
          <a:xfrm>
            <a:off x="5836472" y="4651639"/>
            <a:ext cx="1590476" cy="12608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BE2790-CD7F-160C-5B57-1D8EEEBBE2BB}"/>
              </a:ext>
            </a:extLst>
          </p:cNvPr>
          <p:cNvSpPr txBox="1"/>
          <p:nvPr/>
        </p:nvSpPr>
        <p:spPr>
          <a:xfrm>
            <a:off x="7213369" y="6158729"/>
            <a:ext cx="139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electrical signal control </a:t>
            </a:r>
            <a:endParaRPr lang="en-SG" sz="11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DC30C3-D1FA-143F-67FB-840EE700324C}"/>
              </a:ext>
            </a:extLst>
          </p:cNvPr>
          <p:cNvSpPr/>
          <p:nvPr/>
        </p:nvSpPr>
        <p:spPr>
          <a:xfrm>
            <a:off x="5447105" y="5117070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00AB9-E58F-74E4-0B64-35D5F1EAA614}"/>
              </a:ext>
            </a:extLst>
          </p:cNvPr>
          <p:cNvSpPr txBox="1"/>
          <p:nvPr/>
        </p:nvSpPr>
        <p:spPr>
          <a:xfrm>
            <a:off x="5238547" y="6139910"/>
            <a:ext cx="132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  request</a:t>
            </a:r>
            <a:endParaRPr lang="en-SG" sz="11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6806B6D-0B5E-9D55-E4CB-7748EDCA2BF0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2351162" y="5827317"/>
            <a:ext cx="696103" cy="360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CDC479D-85FD-FD40-F356-230B444DB6A1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2121965" y="4987401"/>
            <a:ext cx="221664" cy="108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50B6E7-FA06-7A7E-F5F9-94EF8AC6668D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rot="5400000" flipH="1" flipV="1">
            <a:off x="3213575" y="5006177"/>
            <a:ext cx="285499" cy="61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74CD77-0F98-1D27-6B1C-C8B25E4C7F09}"/>
              </a:ext>
            </a:extLst>
          </p:cNvPr>
          <p:cNvCxnSpPr>
            <a:cxnSpLocks/>
          </p:cNvCxnSpPr>
          <p:nvPr/>
        </p:nvCxnSpPr>
        <p:spPr>
          <a:xfrm>
            <a:off x="3835139" y="4416310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A7E238-789C-7832-87EB-7495B843E351}"/>
              </a:ext>
            </a:extLst>
          </p:cNvPr>
          <p:cNvCxnSpPr>
            <a:cxnSpLocks/>
          </p:cNvCxnSpPr>
          <p:nvPr/>
        </p:nvCxnSpPr>
        <p:spPr>
          <a:xfrm>
            <a:off x="1156873" y="4503791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312ED9-0A8C-32CF-802F-3FA2E240BE2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0244" y="6066060"/>
            <a:ext cx="224318" cy="709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A7BBCC-3F14-FE7B-66E8-E68FBCFE7CA2}"/>
              </a:ext>
            </a:extLst>
          </p:cNvPr>
          <p:cNvSpPr txBox="1"/>
          <p:nvPr/>
        </p:nvSpPr>
        <p:spPr>
          <a:xfrm>
            <a:off x="3625562" y="5647933"/>
            <a:ext cx="196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HMI [ </a:t>
            </a:r>
            <a:r>
              <a:rPr lang="en-US" sz="1100" b="1" dirty="0">
                <a:solidFill>
                  <a:srgbClr val="FF0000"/>
                </a:solidFill>
              </a:rPr>
              <a:t>master</a:t>
            </a:r>
            <a:r>
              <a:rPr lang="en-US" sz="1100" b="1" dirty="0"/>
              <a:t> ] (monitor and control )</a:t>
            </a:r>
            <a:endParaRPr lang="en-SG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40EBBC-4DA8-AB48-F3A0-D4E7D5DB71B2}"/>
              </a:ext>
            </a:extLst>
          </p:cNvPr>
          <p:cNvSpPr txBox="1"/>
          <p:nvPr/>
        </p:nvSpPr>
        <p:spPr>
          <a:xfrm>
            <a:off x="2282629" y="4681867"/>
            <a:ext cx="12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 only allow monitor)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F42988-AB74-B7DE-BF13-5563E9163F35}"/>
              </a:ext>
            </a:extLst>
          </p:cNvPr>
          <p:cNvSpPr txBox="1"/>
          <p:nvPr/>
        </p:nvSpPr>
        <p:spPr>
          <a:xfrm>
            <a:off x="2282629" y="6256026"/>
            <a:ext cx="2630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(allow monitor and limit control)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77A08F-4DC3-3F03-E1B6-A98531B1B8E3}"/>
              </a:ext>
            </a:extLst>
          </p:cNvPr>
          <p:cNvSpPr txBox="1"/>
          <p:nvPr/>
        </p:nvSpPr>
        <p:spPr>
          <a:xfrm>
            <a:off x="1687088" y="5417659"/>
            <a:ext cx="99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request </a:t>
            </a:r>
            <a:endParaRPr lang="en-SG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CBF873-5E74-34A3-7349-44B571EB2EF4}"/>
              </a:ext>
            </a:extLst>
          </p:cNvPr>
          <p:cNvSpPr txBox="1"/>
          <p:nvPr/>
        </p:nvSpPr>
        <p:spPr>
          <a:xfrm>
            <a:off x="7816315" y="4335165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emulator</a:t>
            </a:r>
            <a:endParaRPr lang="en-SG" sz="1100" b="1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C0B051E-3D2F-0F40-6C11-15CA62CC60E9}"/>
              </a:ext>
            </a:extLst>
          </p:cNvPr>
          <p:cNvSpPr/>
          <p:nvPr/>
        </p:nvSpPr>
        <p:spPr>
          <a:xfrm>
            <a:off x="7486980" y="5058441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EE8945-4F1F-BD49-1DB5-86AA8C59D67B}"/>
              </a:ext>
            </a:extLst>
          </p:cNvPr>
          <p:cNvCxnSpPr/>
          <p:nvPr/>
        </p:nvCxnSpPr>
        <p:spPr>
          <a:xfrm flipV="1">
            <a:off x="5547994" y="5282073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9EAF14-214B-2426-DA6A-2C2F528A4600}"/>
              </a:ext>
            </a:extLst>
          </p:cNvPr>
          <p:cNvCxnSpPr/>
          <p:nvPr/>
        </p:nvCxnSpPr>
        <p:spPr>
          <a:xfrm flipV="1">
            <a:off x="7632376" y="5197517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CE48E3-76D2-5368-8B66-C2ECE236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6" y="1146638"/>
            <a:ext cx="8444275" cy="419047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5BA608-D9AB-8F23-3846-B6A043352247}"/>
              </a:ext>
            </a:extLst>
          </p:cNvPr>
          <p:cNvCxnSpPr/>
          <p:nvPr/>
        </p:nvCxnSpPr>
        <p:spPr>
          <a:xfrm rot="10800000">
            <a:off x="3760238" y="4245429"/>
            <a:ext cx="970383" cy="6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F26B590-98D4-FDC3-918B-B755D63C455D}"/>
              </a:ext>
            </a:extLst>
          </p:cNvPr>
          <p:cNvCxnSpPr/>
          <p:nvPr/>
        </p:nvCxnSpPr>
        <p:spPr>
          <a:xfrm flipV="1">
            <a:off x="5943600" y="4376056"/>
            <a:ext cx="1110343" cy="522515"/>
          </a:xfrm>
          <a:prstGeom prst="bentConnector3">
            <a:avLst>
              <a:gd name="adj1" fmla="val 26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4E5FEF-61BB-2A03-7E8A-167D64595F7D}"/>
              </a:ext>
            </a:extLst>
          </p:cNvPr>
          <p:cNvSpPr txBox="1"/>
          <p:nvPr/>
        </p:nvSpPr>
        <p:spPr>
          <a:xfrm>
            <a:off x="3624656" y="4926564"/>
            <a:ext cx="1241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Modified PLC feedback data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9F4CA-9E63-AB2A-5D56-8DEA042F43C3}"/>
              </a:ext>
            </a:extLst>
          </p:cNvPr>
          <p:cNvSpPr txBox="1"/>
          <p:nvPr/>
        </p:nvSpPr>
        <p:spPr>
          <a:xfrm>
            <a:off x="5826380" y="4376056"/>
            <a:ext cx="1241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Modified HMI control request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6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09308C7D-2246-6A18-F608-22351169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889016"/>
            <a:ext cx="9664700" cy="3319647"/>
          </a:xfrm>
          <a:prstGeom prst="rect">
            <a:avLst/>
          </a:prstGeom>
        </p:spPr>
      </p:pic>
      <p:pic>
        <p:nvPicPr>
          <p:cNvPr id="7" name="Picture 6" descr="A diagram of a train speed&#10;&#10;Description automatically generated">
            <a:extLst>
              <a:ext uri="{FF2B5EF4-FFF2-40B4-BE49-F238E27FC236}">
                <a16:creationId xmlns:a16="http://schemas.microsoft.com/office/drawing/2014/main" id="{747D8B01-AA9C-D570-8B4B-C66BC396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9" y="423307"/>
            <a:ext cx="4901529" cy="2328633"/>
          </a:xfrm>
          <a:prstGeom prst="rect">
            <a:avLst/>
          </a:prstGeom>
          <a:ln w="12700">
            <a:solidFill>
              <a:srgbClr val="FF0000"/>
            </a:solidFill>
            <a:prstDash val="sysDash"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873FE2-CD07-C85F-01E6-7867A0EC55BF}"/>
              </a:ext>
            </a:extLst>
          </p:cNvPr>
          <p:cNvSpPr/>
          <p:nvPr/>
        </p:nvSpPr>
        <p:spPr>
          <a:xfrm>
            <a:off x="1880171" y="4646992"/>
            <a:ext cx="616164" cy="5003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D64326-D179-760E-E5A0-499747E6387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3039" y="2751940"/>
            <a:ext cx="1517132" cy="21452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E449F-697B-683F-E4C4-CB1CC7293B42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2496335" y="2751940"/>
            <a:ext cx="2768233" cy="21452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22512A9-3C13-7D94-A6FF-A0E5C8C29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590" y="423307"/>
            <a:ext cx="5289220" cy="2353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E165-A5C7-8347-1023-4F38D4F498FD}"/>
              </a:ext>
            </a:extLst>
          </p:cNvPr>
          <p:cNvCxnSpPr>
            <a:stCxn id="17" idx="2"/>
          </p:cNvCxnSpPr>
          <p:nvPr/>
        </p:nvCxnSpPr>
        <p:spPr>
          <a:xfrm flipH="1">
            <a:off x="5962261" y="2777208"/>
            <a:ext cx="2337939" cy="2662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9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1284</Words>
  <Application>Microsoft Office PowerPoint</Application>
  <PresentationFormat>Widescreen</PresentationFormat>
  <Paragraphs>272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Inter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34</cp:revision>
  <dcterms:created xsi:type="dcterms:W3CDTF">2023-08-07T07:22:34Z</dcterms:created>
  <dcterms:modified xsi:type="dcterms:W3CDTF">2024-01-26T09:21:21Z</dcterms:modified>
</cp:coreProperties>
</file>