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6" r:id="rId6"/>
    <p:sldId id="265" r:id="rId7"/>
    <p:sldId id="267" r:id="rId8"/>
    <p:sldId id="269" r:id="rId9"/>
    <p:sldId id="268" r:id="rId10"/>
    <p:sldId id="263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36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0970-3005-464C-B0F1-2C170134C482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35C3-D1D1-4287-8520-E4130C4A7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0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1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03F3736B-1922-F568-D223-82D2F118AA8F}"/>
              </a:ext>
            </a:extLst>
          </p:cNvPr>
          <p:cNvSpPr/>
          <p:nvPr/>
        </p:nvSpPr>
        <p:spPr>
          <a:xfrm>
            <a:off x="9541673" y="4237630"/>
            <a:ext cx="2364283" cy="132182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7573D67-03E4-C237-E959-6E6986166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136" y="4065096"/>
            <a:ext cx="327214" cy="3186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27E920-3741-D55F-DF77-C548D6EDD033}"/>
              </a:ext>
            </a:extLst>
          </p:cNvPr>
          <p:cNvSpPr/>
          <p:nvPr/>
        </p:nvSpPr>
        <p:spPr>
          <a:xfrm>
            <a:off x="194316" y="637948"/>
            <a:ext cx="4738872" cy="29282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4" name="Picture 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8CB88704-3F40-506B-68C8-74A83386D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0" y="1087160"/>
            <a:ext cx="3998208" cy="22229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ABB43-6176-B33D-9FAA-048CFF20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5" y="456760"/>
            <a:ext cx="372169" cy="3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2D05F-8EE8-CE26-24D4-4D521EAF45BD}"/>
              </a:ext>
            </a:extLst>
          </p:cNvPr>
          <p:cNvSpPr txBox="1"/>
          <p:nvPr/>
        </p:nvSpPr>
        <p:spPr>
          <a:xfrm>
            <a:off x="605100" y="381916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Real-world Emulator VM/Node</a:t>
            </a:r>
            <a:endParaRPr lang="en-SG" sz="1200" b="1" dirty="0"/>
          </a:p>
        </p:txBody>
      </p:sp>
      <p:pic>
        <p:nvPicPr>
          <p:cNvPr id="9" name="Picture 6" descr="Ethernet - Free technology icons">
            <a:extLst>
              <a:ext uri="{FF2B5EF4-FFF2-40B4-BE49-F238E27FC236}">
                <a16:creationId xmlns:a16="http://schemas.microsoft.com/office/drawing/2014/main" id="{324282DA-88E6-D3D9-C1E3-0A953DB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84" y="3453743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9469E-13E0-67E1-3548-35A5C0A7BA09}"/>
              </a:ext>
            </a:extLst>
          </p:cNvPr>
          <p:cNvSpPr txBox="1"/>
          <p:nvPr/>
        </p:nvSpPr>
        <p:spPr>
          <a:xfrm>
            <a:off x="3497225" y="3253478"/>
            <a:ext cx="106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10.0.10.100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12" name="Picture 8" descr="Router | Cisco Network Topology Icons 3015">
            <a:extLst>
              <a:ext uri="{FF2B5EF4-FFF2-40B4-BE49-F238E27FC236}">
                <a16:creationId xmlns:a16="http://schemas.microsoft.com/office/drawing/2014/main" id="{FA4B498E-F62E-A579-31D5-4AF5A233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43" y="4015372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007F4-D30A-F6EC-151F-7263266723C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425393" y="3702562"/>
            <a:ext cx="1" cy="31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DEB59-1781-3EE4-F854-EE65464DEE94}"/>
              </a:ext>
            </a:extLst>
          </p:cNvPr>
          <p:cNvSpPr/>
          <p:nvPr/>
        </p:nvSpPr>
        <p:spPr>
          <a:xfrm>
            <a:off x="605100" y="5015010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A6729-2D61-DEE1-F8A5-9C15D8FBE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03" y="4890154"/>
            <a:ext cx="256461" cy="249712"/>
          </a:xfrm>
          <a:prstGeom prst="rect">
            <a:avLst/>
          </a:prstGeom>
        </p:spPr>
      </p:pic>
      <p:pic>
        <p:nvPicPr>
          <p:cNvPr id="18" name="Picture 17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B183B97-78CA-5B00-9804-1B1EB0AF4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3" y="5252746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2BC7DE-D997-E3F4-9D4B-3C2C6283D0BE}"/>
              </a:ext>
            </a:extLst>
          </p:cNvPr>
          <p:cNvSpPr/>
          <p:nvPr/>
        </p:nvSpPr>
        <p:spPr>
          <a:xfrm>
            <a:off x="3038499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C4320-A98E-9443-14A4-FA1E3C80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02" y="4851792"/>
            <a:ext cx="256461" cy="249712"/>
          </a:xfrm>
          <a:prstGeom prst="rect">
            <a:avLst/>
          </a:prstGeom>
        </p:spPr>
      </p:pic>
      <p:pic>
        <p:nvPicPr>
          <p:cNvPr id="21" name="Picture 20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643F1883-04F7-7D8C-EF3B-4351A75EA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02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03836F-61CD-DE8D-10D3-CB28A49AA84A}"/>
              </a:ext>
            </a:extLst>
          </p:cNvPr>
          <p:cNvSpPr/>
          <p:nvPr/>
        </p:nvSpPr>
        <p:spPr>
          <a:xfrm>
            <a:off x="5338644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ACFF4B-8E43-1446-F6F7-0D4B353B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247" y="4851792"/>
            <a:ext cx="256461" cy="249712"/>
          </a:xfrm>
          <a:prstGeom prst="rect">
            <a:avLst/>
          </a:prstGeom>
        </p:spPr>
      </p:pic>
      <p:pic>
        <p:nvPicPr>
          <p:cNvPr id="24" name="Picture 23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A6451ED5-7C9F-92D0-C1F7-8551995DC6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7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415D86-9D53-4E09-3183-4C6C975C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84" y="4884166"/>
            <a:ext cx="256461" cy="249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E0CCCC-DAB7-99C4-B9BE-C00DFC4D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16" y="4845804"/>
            <a:ext cx="256461" cy="249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D9C23F-92FE-21BF-D6C0-3E4418DF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39" y="4845804"/>
            <a:ext cx="256461" cy="24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AE8CD9-7985-70B9-5691-FCDE6310301B}"/>
              </a:ext>
            </a:extLst>
          </p:cNvPr>
          <p:cNvSpPr txBox="1"/>
          <p:nvPr/>
        </p:nvSpPr>
        <p:spPr>
          <a:xfrm>
            <a:off x="26539" y="4587141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Control PLC VM/VMs</a:t>
            </a:r>
            <a:endParaRPr lang="en-SG" sz="1200" b="1" dirty="0"/>
          </a:p>
        </p:txBody>
      </p:sp>
      <p:pic>
        <p:nvPicPr>
          <p:cNvPr id="32" name="Picture 6" descr="Ethernet - Free technology icons">
            <a:extLst>
              <a:ext uri="{FF2B5EF4-FFF2-40B4-BE49-F238E27FC236}">
                <a16:creationId xmlns:a16="http://schemas.microsoft.com/office/drawing/2014/main" id="{BA10FC19-F487-3F38-9148-540D91F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53" y="4882474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6212BAF-BF98-5AD7-CE15-BDBAE66BF662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 rot="5400000">
            <a:off x="1973420" y="4467312"/>
            <a:ext cx="456205" cy="37411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EA280F-983F-17B3-0C30-33024F962593}"/>
              </a:ext>
            </a:extLst>
          </p:cNvPr>
          <p:cNvSpPr txBox="1"/>
          <p:nvPr/>
        </p:nvSpPr>
        <p:spPr>
          <a:xfrm>
            <a:off x="1634894" y="45894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10.0.10.13.10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36" name="Picture 6" descr="Ethernet - Free technology icons">
            <a:extLst>
              <a:ext uri="{FF2B5EF4-FFF2-40B4-BE49-F238E27FC236}">
                <a16:creationId xmlns:a16="http://schemas.microsoft.com/office/drawing/2014/main" id="{16690BD1-0BEF-CB32-4F54-B5E196D8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1" y="48478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7C0EBB8-F503-5E75-3BCC-FEC7BA6B273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rot="16200000" flipH="1">
            <a:off x="3667617" y="4142480"/>
            <a:ext cx="463191" cy="9476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32068B-C5F2-F236-4C40-AF75AF624C08}"/>
              </a:ext>
            </a:extLst>
          </p:cNvPr>
          <p:cNvSpPr txBox="1"/>
          <p:nvPr/>
        </p:nvSpPr>
        <p:spPr>
          <a:xfrm>
            <a:off x="2637517" y="461093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Control PLC VM/VMs</a:t>
            </a:r>
            <a:endParaRPr lang="en-SG" sz="1200" b="1" dirty="0"/>
          </a:p>
        </p:txBody>
      </p:sp>
      <p:pic>
        <p:nvPicPr>
          <p:cNvPr id="41" name="Picture 6" descr="Ethernet - Free technology icons">
            <a:extLst>
              <a:ext uri="{FF2B5EF4-FFF2-40B4-BE49-F238E27FC236}">
                <a16:creationId xmlns:a16="http://schemas.microsoft.com/office/drawing/2014/main" id="{C26897B7-0E69-0645-9E60-0625A7F4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05" y="4843586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E728CA-45FE-81AE-0CB7-3AB3F07B1069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>
            <a:off x="3695442" y="4200038"/>
            <a:ext cx="3016073" cy="6435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B4475B-6B6D-F71C-B55D-5EBDD4D05349}"/>
              </a:ext>
            </a:extLst>
          </p:cNvPr>
          <p:cNvSpPr txBox="1"/>
          <p:nvPr/>
        </p:nvSpPr>
        <p:spPr>
          <a:xfrm>
            <a:off x="4992546" y="455334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Signal Control PLC VM/VMs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A7BE2-0960-C4E6-BC5F-72393C2B5C57}"/>
              </a:ext>
            </a:extLst>
          </p:cNvPr>
          <p:cNvSpPr txBox="1"/>
          <p:nvPr/>
        </p:nvSpPr>
        <p:spPr>
          <a:xfrm>
            <a:off x="3997387" y="4547882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C6110D-8EB4-6698-D82B-3D1F291CE0AB}"/>
              </a:ext>
            </a:extLst>
          </p:cNvPr>
          <p:cNvSpPr txBox="1"/>
          <p:nvPr/>
        </p:nvSpPr>
        <p:spPr>
          <a:xfrm>
            <a:off x="6306666" y="4507629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2197B-5485-A4DE-3BBB-6F76B253B5E7}"/>
              </a:ext>
            </a:extLst>
          </p:cNvPr>
          <p:cNvSpPr txBox="1"/>
          <p:nvPr/>
        </p:nvSpPr>
        <p:spPr>
          <a:xfrm>
            <a:off x="718081" y="3582004"/>
            <a:ext cx="203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Real world electrical signal simulation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pic>
        <p:nvPicPr>
          <p:cNvPr id="49" name="Picture 8" descr="Router | Cisco Network Topology Icons 3015">
            <a:extLst>
              <a:ext uri="{FF2B5EF4-FFF2-40B4-BE49-F238E27FC236}">
                <a16:creationId xmlns:a16="http://schemas.microsoft.com/office/drawing/2014/main" id="{30D4AF08-3E78-DC4C-3408-1610FE4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78" y="3485965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outer | Cisco Network Topology Icons 3015">
            <a:extLst>
              <a:ext uri="{FF2B5EF4-FFF2-40B4-BE49-F238E27FC236}">
                <a16:creationId xmlns:a16="http://schemas.microsoft.com/office/drawing/2014/main" id="{57FA2966-88E5-828B-0F00-72ED39E5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1" y="4056937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08A2C2B-F7A4-CB9A-53DA-2CF606A6D130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2658630" y="3578153"/>
            <a:ext cx="642354" cy="66345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Ethernet - Free technology icons">
            <a:extLst>
              <a:ext uri="{FF2B5EF4-FFF2-40B4-BE49-F238E27FC236}">
                <a16:creationId xmlns:a16="http://schemas.microsoft.com/office/drawing/2014/main" id="{65E942C9-D1E8-B8EF-E590-7EBC1A6E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32" y="616029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Ethernet - Free technology icons">
            <a:extLst>
              <a:ext uri="{FF2B5EF4-FFF2-40B4-BE49-F238E27FC236}">
                <a16:creationId xmlns:a16="http://schemas.microsoft.com/office/drawing/2014/main" id="{0BF30EF6-437E-1FFF-5882-99B540AC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60" y="6113930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Ethernet - Free technology icons">
            <a:extLst>
              <a:ext uri="{FF2B5EF4-FFF2-40B4-BE49-F238E27FC236}">
                <a16:creationId xmlns:a16="http://schemas.microsoft.com/office/drawing/2014/main" id="{6A6EC625-4A11-6E61-D2A9-FE57ABB2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49" y="611392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2C39090-BB9E-4FF8-01CE-C33C14EBDBB1}"/>
              </a:ext>
            </a:extLst>
          </p:cNvPr>
          <p:cNvSpPr txBox="1"/>
          <p:nvPr/>
        </p:nvSpPr>
        <p:spPr>
          <a:xfrm>
            <a:off x="999164" y="804961"/>
            <a:ext cx="25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Real world emulator program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C93273-0E20-09DE-CD91-87F47F71896E}"/>
              </a:ext>
            </a:extLst>
          </p:cNvPr>
          <p:cNvSpPr txBox="1"/>
          <p:nvPr/>
        </p:nvSpPr>
        <p:spPr>
          <a:xfrm>
            <a:off x="662427" y="5792788"/>
            <a:ext cx="18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EC4479-2B6D-D204-B39D-8FC9ABA1D94E}"/>
              </a:ext>
            </a:extLst>
          </p:cNvPr>
          <p:cNvSpPr txBox="1"/>
          <p:nvPr/>
        </p:nvSpPr>
        <p:spPr>
          <a:xfrm>
            <a:off x="3114274" y="5803811"/>
            <a:ext cx="179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ACB9B-472F-DB49-BCB4-8994265DBE09}"/>
              </a:ext>
            </a:extLst>
          </p:cNvPr>
          <p:cNvSpPr txBox="1"/>
          <p:nvPr/>
        </p:nvSpPr>
        <p:spPr>
          <a:xfrm>
            <a:off x="5418380" y="5751805"/>
            <a:ext cx="187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BC52BC-E17E-1A9F-5D1E-C28D20AAB999}"/>
              </a:ext>
            </a:extLst>
          </p:cNvPr>
          <p:cNvSpPr/>
          <p:nvPr/>
        </p:nvSpPr>
        <p:spPr>
          <a:xfrm>
            <a:off x="5612820" y="521261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3F798E8-602B-201B-3365-EA08B711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279" y="340073"/>
            <a:ext cx="372169" cy="3623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EB3E525-71BF-EFA6-C4A5-D241BE258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6031" y="878422"/>
            <a:ext cx="2695885" cy="162463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4952211-46D1-0EC1-2DD7-3BC5827A7D14}"/>
              </a:ext>
            </a:extLst>
          </p:cNvPr>
          <p:cNvSpPr txBox="1"/>
          <p:nvPr/>
        </p:nvSpPr>
        <p:spPr>
          <a:xfrm>
            <a:off x="5927281" y="672283"/>
            <a:ext cx="238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 [master]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5A89E-4F3E-F829-68EF-2AFF29F53E21}"/>
              </a:ext>
            </a:extLst>
          </p:cNvPr>
          <p:cNvSpPr txBox="1"/>
          <p:nvPr/>
        </p:nvSpPr>
        <p:spPr>
          <a:xfrm>
            <a:off x="6146273" y="250220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Operation VM/Node</a:t>
            </a:r>
            <a:endParaRPr lang="en-SG" sz="1200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C53F0D-B84B-E4A7-56B0-1901919DC730}"/>
              </a:ext>
            </a:extLst>
          </p:cNvPr>
          <p:cNvSpPr/>
          <p:nvPr/>
        </p:nvSpPr>
        <p:spPr>
          <a:xfrm>
            <a:off x="8943355" y="490106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E5CEE7C-E29C-A666-BC7E-FDCC42B9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814" y="308918"/>
            <a:ext cx="372169" cy="3623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8D4A32AE-E483-6B5E-7E4D-09AB976DA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6566" y="847267"/>
            <a:ext cx="2695885" cy="162463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5ADE7EE-D802-9316-CBA3-7F2D7A92B305}"/>
              </a:ext>
            </a:extLst>
          </p:cNvPr>
          <p:cNvSpPr txBox="1"/>
          <p:nvPr/>
        </p:nvSpPr>
        <p:spPr>
          <a:xfrm>
            <a:off x="9257817" y="641128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7FF3C0-0F17-6F20-EB35-7EF3123EAA61}"/>
              </a:ext>
            </a:extLst>
          </p:cNvPr>
          <p:cNvSpPr txBox="1"/>
          <p:nvPr/>
        </p:nvSpPr>
        <p:spPr>
          <a:xfrm>
            <a:off x="9713764" y="88983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Monitor VM/Node</a:t>
            </a:r>
            <a:endParaRPr lang="en-SG" sz="1200" b="1" dirty="0"/>
          </a:p>
        </p:txBody>
      </p:sp>
      <p:pic>
        <p:nvPicPr>
          <p:cNvPr id="83" name="Picture 6" descr="Ethernet - Free technology icons">
            <a:extLst>
              <a:ext uri="{FF2B5EF4-FFF2-40B4-BE49-F238E27FC236}">
                <a16:creationId xmlns:a16="http://schemas.microsoft.com/office/drawing/2014/main" id="{18E5B10D-0414-793C-8CEC-7136EC83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9" y="251985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Ethernet - Free technology icons">
            <a:extLst>
              <a:ext uri="{FF2B5EF4-FFF2-40B4-BE49-F238E27FC236}">
                <a16:creationId xmlns:a16="http://schemas.microsoft.com/office/drawing/2014/main" id="{8CCE1D01-731E-B963-F435-6933BA8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22" y="24654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8577D28-CCE9-B534-7154-457AF2EE4E94}"/>
              </a:ext>
            </a:extLst>
          </p:cNvPr>
          <p:cNvCxnSpPr>
            <a:cxnSpLocks/>
            <a:stCxn id="49" idx="1"/>
            <a:endCxn id="83" idx="2"/>
          </p:cNvCxnSpPr>
          <p:nvPr/>
        </p:nvCxnSpPr>
        <p:spPr>
          <a:xfrm rot="10800000">
            <a:off x="6601610" y="2768678"/>
            <a:ext cx="1706269" cy="91750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3C94B8F-B87E-05AB-098F-67F65132BB53}"/>
              </a:ext>
            </a:extLst>
          </p:cNvPr>
          <p:cNvCxnSpPr>
            <a:cxnSpLocks/>
            <a:stCxn id="49" idx="3"/>
            <a:endCxn id="84" idx="2"/>
          </p:cNvCxnSpPr>
          <p:nvPr/>
        </p:nvCxnSpPr>
        <p:spPr>
          <a:xfrm flipV="1">
            <a:off x="8893460" y="2714314"/>
            <a:ext cx="2112872" cy="971868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6" descr="Ethernet - Free technology icons">
            <a:extLst>
              <a:ext uri="{FF2B5EF4-FFF2-40B4-BE49-F238E27FC236}">
                <a16:creationId xmlns:a16="http://schemas.microsoft.com/office/drawing/2014/main" id="{23D811B4-BFDF-E6D8-AA50-D5278181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8" y="2516072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Ethernet - Free technology icons">
            <a:extLst>
              <a:ext uri="{FF2B5EF4-FFF2-40B4-BE49-F238E27FC236}">
                <a16:creationId xmlns:a16="http://schemas.microsoft.com/office/drawing/2014/main" id="{714D2D0C-FCAC-066D-ABB1-419E37BA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254055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F685E9-63BC-D501-5B7A-3762772BD72F}"/>
              </a:ext>
            </a:extLst>
          </p:cNvPr>
          <p:cNvCxnSpPr>
            <a:stCxn id="97" idx="2"/>
            <a:endCxn id="98" idx="2"/>
          </p:cNvCxnSpPr>
          <p:nvPr/>
        </p:nvCxnSpPr>
        <p:spPr>
          <a:xfrm rot="5400000">
            <a:off x="8881698" y="1705053"/>
            <a:ext cx="24483" cy="2144159"/>
          </a:xfrm>
          <a:prstGeom prst="bentConnector3">
            <a:avLst>
              <a:gd name="adj1" fmla="val 14445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902C82-1538-9FA6-C79E-DB51DBB96FE2}"/>
              </a:ext>
            </a:extLst>
          </p:cNvPr>
          <p:cNvSpPr txBox="1"/>
          <p:nvPr/>
        </p:nvSpPr>
        <p:spPr>
          <a:xfrm>
            <a:off x="8890541" y="3307593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SCADA HMI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738134-18A5-6BE6-B00D-39318F2A0A0A}"/>
              </a:ext>
            </a:extLst>
          </p:cNvPr>
          <p:cNvSpPr txBox="1"/>
          <p:nvPr/>
        </p:nvSpPr>
        <p:spPr>
          <a:xfrm>
            <a:off x="6280416" y="269505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453D8-04D0-022B-D243-18A6BDD6A791}"/>
              </a:ext>
            </a:extLst>
          </p:cNvPr>
          <p:cNvSpPr txBox="1"/>
          <p:nvPr/>
        </p:nvSpPr>
        <p:spPr>
          <a:xfrm>
            <a:off x="10656565" y="263728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192.168.10.10X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388C2-B773-0FBC-B4D9-4E2BDDCE8396}"/>
              </a:ext>
            </a:extLst>
          </p:cNvPr>
          <p:cNvSpPr txBox="1"/>
          <p:nvPr/>
        </p:nvSpPr>
        <p:spPr>
          <a:xfrm>
            <a:off x="7812317" y="2597987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F364BB-7309-C590-D421-4A3945D3BA30}"/>
              </a:ext>
            </a:extLst>
          </p:cNvPr>
          <p:cNvSpPr txBox="1"/>
          <p:nvPr/>
        </p:nvSpPr>
        <p:spPr>
          <a:xfrm>
            <a:off x="9344607" y="271371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71D49E4-5D2D-9176-AD0C-687C60C17818}"/>
              </a:ext>
            </a:extLst>
          </p:cNvPr>
          <p:cNvCxnSpPr>
            <a:cxnSpLocks/>
            <a:endCxn id="65" idx="3"/>
          </p:cNvCxnSpPr>
          <p:nvPr/>
        </p:nvCxnSpPr>
        <p:spPr>
          <a:xfrm rot="5400000">
            <a:off x="6465796" y="4243854"/>
            <a:ext cx="2399758" cy="158921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FB1B70-FADA-F89C-63F9-34C4D75999EA}"/>
              </a:ext>
            </a:extLst>
          </p:cNvPr>
          <p:cNvCxnSpPr>
            <a:cxnSpLocks/>
            <a:stCxn id="49" idx="2"/>
            <a:endCxn id="64" idx="2"/>
          </p:cNvCxnSpPr>
          <p:nvPr/>
        </p:nvCxnSpPr>
        <p:spPr>
          <a:xfrm rot="5400000">
            <a:off x="5280995" y="3043075"/>
            <a:ext cx="2476350" cy="4162999"/>
          </a:xfrm>
          <a:prstGeom prst="bentConnector3">
            <a:avLst>
              <a:gd name="adj1" fmla="val 1051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8" descr="Router | Cisco Network Topology Icons 3015">
            <a:extLst>
              <a:ext uri="{FF2B5EF4-FFF2-40B4-BE49-F238E27FC236}">
                <a16:creationId xmlns:a16="http://schemas.microsoft.com/office/drawing/2014/main" id="{0F836EEC-7955-96A3-F5F4-998AEB70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66" y="5762160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11F8761-7F86-199F-3A1B-1366C3EF2865}"/>
              </a:ext>
            </a:extLst>
          </p:cNvPr>
          <p:cNvCxnSpPr>
            <a:cxnSpLocks/>
            <a:stCxn id="114" idx="2"/>
            <a:endCxn id="63" idx="2"/>
          </p:cNvCxnSpPr>
          <p:nvPr/>
        </p:nvCxnSpPr>
        <p:spPr>
          <a:xfrm rot="5400000">
            <a:off x="5961689" y="2153948"/>
            <a:ext cx="246522" cy="8263815"/>
          </a:xfrm>
          <a:prstGeom prst="bentConnector3">
            <a:avLst>
              <a:gd name="adj1" fmla="val 1927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4735696D-2B8B-BDDD-A206-F266411C1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3094" y="4393723"/>
            <a:ext cx="1550062" cy="10783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E4F4ED8A-7914-E496-5C12-E48AFE00F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928" y="322974"/>
            <a:ext cx="350593" cy="3413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9C89D7F-CDBE-B0CE-6A7C-53ADF129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649" y="4036914"/>
            <a:ext cx="327215" cy="318604"/>
          </a:xfrm>
          <a:prstGeom prst="rect">
            <a:avLst/>
          </a:prstGeom>
        </p:spPr>
      </p:pic>
      <p:pic>
        <p:nvPicPr>
          <p:cNvPr id="123" name="Picture 6" descr="Ethernet - Free technology icons">
            <a:extLst>
              <a:ext uri="{FF2B5EF4-FFF2-40B4-BE49-F238E27FC236}">
                <a16:creationId xmlns:a16="http://schemas.microsoft.com/office/drawing/2014/main" id="{8B89387D-76BD-ADE8-8DC0-3EC7C03D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66" y="543504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617B851-7D2D-2948-AAB9-DA77CFA80A61}"/>
              </a:ext>
            </a:extLst>
          </p:cNvPr>
          <p:cNvCxnSpPr>
            <a:stCxn id="123" idx="2"/>
            <a:endCxn id="114" idx="1"/>
          </p:cNvCxnSpPr>
          <p:nvPr/>
        </p:nvCxnSpPr>
        <p:spPr>
          <a:xfrm rot="16200000" flipH="1">
            <a:off x="9707466" y="5745776"/>
            <a:ext cx="278511" cy="15469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8DE3C-E1B7-F267-4A17-8BE07E4E299D}"/>
              </a:ext>
            </a:extLst>
          </p:cNvPr>
          <p:cNvSpPr txBox="1"/>
          <p:nvPr/>
        </p:nvSpPr>
        <p:spPr>
          <a:xfrm>
            <a:off x="10484508" y="5628120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Train driver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F00061-09BE-2A89-E4A3-C484BC02DA76}"/>
              </a:ext>
            </a:extLst>
          </p:cNvPr>
          <p:cNvSpPr txBox="1"/>
          <p:nvPr/>
        </p:nvSpPr>
        <p:spPr>
          <a:xfrm>
            <a:off x="2005082" y="619016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192.168.100.13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ECEB35-9CF9-61B8-66F5-FE7494D4D5D5}"/>
              </a:ext>
            </a:extLst>
          </p:cNvPr>
          <p:cNvSpPr txBox="1"/>
          <p:nvPr/>
        </p:nvSpPr>
        <p:spPr>
          <a:xfrm>
            <a:off x="4506697" y="607913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5406D3-12A0-404C-551F-7E32184FD9AF}"/>
              </a:ext>
            </a:extLst>
          </p:cNvPr>
          <p:cNvSpPr txBox="1"/>
          <p:nvPr/>
        </p:nvSpPr>
        <p:spPr>
          <a:xfrm>
            <a:off x="6911849" y="59227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C7BE86-5B7D-7E3D-692D-4FE1EF9BF090}"/>
              </a:ext>
            </a:extLst>
          </p:cNvPr>
          <p:cNvSpPr txBox="1"/>
          <p:nvPr/>
        </p:nvSpPr>
        <p:spPr>
          <a:xfrm>
            <a:off x="8789720" y="5124574"/>
            <a:ext cx="130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192.168.100.2xx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FC0344-BEDA-2F4A-0185-A63D8DF597B4}"/>
              </a:ext>
            </a:extLst>
          </p:cNvPr>
          <p:cNvCxnSpPr>
            <a:cxnSpLocks/>
          </p:cNvCxnSpPr>
          <p:nvPr/>
        </p:nvCxnSpPr>
        <p:spPr>
          <a:xfrm>
            <a:off x="3939090" y="0"/>
            <a:ext cx="485063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28CC35-7A06-8295-7BBC-0806CF23552F}"/>
              </a:ext>
            </a:extLst>
          </p:cNvPr>
          <p:cNvSpPr txBox="1"/>
          <p:nvPr/>
        </p:nvSpPr>
        <p:spPr>
          <a:xfrm>
            <a:off x="4818282" y="3561262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25F3F79F-D267-7D13-2841-2B3B418DF2B8}"/>
              </a:ext>
            </a:extLst>
          </p:cNvPr>
          <p:cNvSpPr/>
          <p:nvPr/>
        </p:nvSpPr>
        <p:spPr>
          <a:xfrm>
            <a:off x="4243196" y="132785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B13C22-30F6-FB37-128D-AF50B62B2D2F}"/>
              </a:ext>
            </a:extLst>
          </p:cNvPr>
          <p:cNvSpPr txBox="1"/>
          <p:nvPr/>
        </p:nvSpPr>
        <p:spPr>
          <a:xfrm>
            <a:off x="4565664" y="167628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A450F7E-2295-DEB6-FA49-1B7E0BCF54BD}"/>
              </a:ext>
            </a:extLst>
          </p:cNvPr>
          <p:cNvSpPr/>
          <p:nvPr/>
        </p:nvSpPr>
        <p:spPr>
          <a:xfrm rot="10800000">
            <a:off x="6113448" y="3667519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54DD5F-2DDF-5ED8-986E-CCC9AE08C780}"/>
              </a:ext>
            </a:extLst>
          </p:cNvPr>
          <p:cNvSpPr txBox="1"/>
          <p:nvPr/>
        </p:nvSpPr>
        <p:spPr>
          <a:xfrm>
            <a:off x="10338864" y="4153872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Train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00673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95D418D-9C04-F9B3-F08F-276989A7C36C}"/>
              </a:ext>
            </a:extLst>
          </p:cNvPr>
          <p:cNvSpPr/>
          <p:nvPr/>
        </p:nvSpPr>
        <p:spPr>
          <a:xfrm>
            <a:off x="182348" y="4610450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E4ACA-922C-D092-7679-B59948210069}"/>
              </a:ext>
            </a:extLst>
          </p:cNvPr>
          <p:cNvSpPr/>
          <p:nvPr/>
        </p:nvSpPr>
        <p:spPr>
          <a:xfrm>
            <a:off x="5450118" y="4444155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5" name="Picture 4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222D6FD-9EB3-6B14-46AE-7A2BCE74A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4" y="619859"/>
            <a:ext cx="5360064" cy="29801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C04B90-74D8-2B78-D9D4-A876B56AA7F5}"/>
              </a:ext>
            </a:extLst>
          </p:cNvPr>
          <p:cNvSpPr txBox="1"/>
          <p:nvPr/>
        </p:nvSpPr>
        <p:spPr>
          <a:xfrm>
            <a:off x="221237" y="262259"/>
            <a:ext cx="23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real-world Emulator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C256-F537-46BD-C65E-13B97085B36B}"/>
              </a:ext>
            </a:extLst>
          </p:cNvPr>
          <p:cNvSpPr/>
          <p:nvPr/>
        </p:nvSpPr>
        <p:spPr>
          <a:xfrm>
            <a:off x="1768313" y="3600164"/>
            <a:ext cx="2172751" cy="39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AF05-EC55-C559-AE10-AF11C686F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687" y="4521298"/>
            <a:ext cx="2527544" cy="119868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4D473A-759E-EF08-97DC-5EF708D1276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064" y="3742971"/>
            <a:ext cx="3007854" cy="70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C81037-1A13-9A67-D953-C2C061AC956A}"/>
              </a:ext>
            </a:extLst>
          </p:cNvPr>
          <p:cNvSpPr txBox="1"/>
          <p:nvPr/>
        </p:nvSpPr>
        <p:spPr>
          <a:xfrm>
            <a:off x="7225657" y="456762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38768-5397-2CE9-86A9-DA39D0578791}"/>
              </a:ext>
            </a:extLst>
          </p:cNvPr>
          <p:cNvSpPr txBox="1"/>
          <p:nvPr/>
        </p:nvSpPr>
        <p:spPr>
          <a:xfrm>
            <a:off x="5594687" y="5650326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7C28-8812-267F-9F70-75E4D6843F21}"/>
              </a:ext>
            </a:extLst>
          </p:cNvPr>
          <p:cNvSpPr txBox="1"/>
          <p:nvPr/>
        </p:nvSpPr>
        <p:spPr>
          <a:xfrm>
            <a:off x="7122708" y="5650844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81AFD-9F7E-D4AC-FD0B-4EDAF6F66192}"/>
              </a:ext>
            </a:extLst>
          </p:cNvPr>
          <p:cNvSpPr txBox="1"/>
          <p:nvPr/>
        </p:nvSpPr>
        <p:spPr>
          <a:xfrm>
            <a:off x="4360003" y="3563770"/>
            <a:ext cx="137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sensors input  </a:t>
            </a:r>
            <a:endParaRPr lang="en-SG" sz="9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EBA7E1-9AB8-E424-70AD-02C95C492B7B}"/>
              </a:ext>
            </a:extLst>
          </p:cNvPr>
          <p:cNvCxnSpPr>
            <a:cxnSpLocks/>
          </p:cNvCxnSpPr>
          <p:nvPr/>
        </p:nvCxnSpPr>
        <p:spPr>
          <a:xfrm rot="10800000">
            <a:off x="3941066" y="3896499"/>
            <a:ext cx="2744941" cy="475703"/>
          </a:xfrm>
          <a:prstGeom prst="bentConnector3">
            <a:avLst>
              <a:gd name="adj1" fmla="val 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94C04-4F44-17EA-EA0A-CFECB590ABFA}"/>
              </a:ext>
            </a:extLst>
          </p:cNvPr>
          <p:cNvSpPr txBox="1"/>
          <p:nvPr/>
        </p:nvSpPr>
        <p:spPr>
          <a:xfrm>
            <a:off x="4314501" y="3853112"/>
            <a:ext cx="119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signal coils output</a:t>
            </a:r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3112B-0D57-6254-45FA-40CAC8972027}"/>
              </a:ext>
            </a:extLst>
          </p:cNvPr>
          <p:cNvSpPr txBox="1"/>
          <p:nvPr/>
        </p:nvSpPr>
        <p:spPr>
          <a:xfrm>
            <a:off x="6211958" y="46915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171B0-4160-3B02-D4DB-8C231FA6A409}"/>
              </a:ext>
            </a:extLst>
          </p:cNvPr>
          <p:cNvSpPr txBox="1"/>
          <p:nvPr/>
        </p:nvSpPr>
        <p:spPr>
          <a:xfrm>
            <a:off x="5386138" y="532068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C1CFA-EB2D-064D-4B51-E3CECD31ECE8}"/>
              </a:ext>
            </a:extLst>
          </p:cNvPr>
          <p:cNvSpPr txBox="1"/>
          <p:nvPr/>
        </p:nvSpPr>
        <p:spPr>
          <a:xfrm>
            <a:off x="6907277" y="531580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B43E-A249-3764-2336-9402DC6BED9C}"/>
              </a:ext>
            </a:extLst>
          </p:cNvPr>
          <p:cNvSpPr txBox="1"/>
          <p:nvPr/>
        </p:nvSpPr>
        <p:spPr>
          <a:xfrm>
            <a:off x="5395917" y="442484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9E782-62C8-4AAA-C181-0CEBA6259697}"/>
              </a:ext>
            </a:extLst>
          </p:cNvPr>
          <p:cNvSpPr/>
          <p:nvPr/>
        </p:nvSpPr>
        <p:spPr>
          <a:xfrm>
            <a:off x="2134228" y="4629765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FD07E4-4E32-82C1-D89C-923ABB0FB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797" y="4706908"/>
            <a:ext cx="2527544" cy="1198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2ECBEF-9804-2CE8-E55A-AB299EC94262}"/>
              </a:ext>
            </a:extLst>
          </p:cNvPr>
          <p:cNvSpPr txBox="1"/>
          <p:nvPr/>
        </p:nvSpPr>
        <p:spPr>
          <a:xfrm>
            <a:off x="3909767" y="47532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34D95-B1E5-7344-46A2-7A0CDB3ED049}"/>
              </a:ext>
            </a:extLst>
          </p:cNvPr>
          <p:cNvSpPr txBox="1"/>
          <p:nvPr/>
        </p:nvSpPr>
        <p:spPr>
          <a:xfrm>
            <a:off x="2152423" y="5836454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C2BBC-455C-3FF5-99E0-FAE84B8F4394}"/>
              </a:ext>
            </a:extLst>
          </p:cNvPr>
          <p:cNvSpPr txBox="1"/>
          <p:nvPr/>
        </p:nvSpPr>
        <p:spPr>
          <a:xfrm>
            <a:off x="3686946" y="5836454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1CA3D-7F7F-7D20-7A4F-D2A4C7F4ED94}"/>
              </a:ext>
            </a:extLst>
          </p:cNvPr>
          <p:cNvSpPr txBox="1"/>
          <p:nvPr/>
        </p:nvSpPr>
        <p:spPr>
          <a:xfrm>
            <a:off x="2896068" y="487716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8CB60-097D-3C8D-6000-86EED0E78D4B}"/>
              </a:ext>
            </a:extLst>
          </p:cNvPr>
          <p:cNvSpPr txBox="1"/>
          <p:nvPr/>
        </p:nvSpPr>
        <p:spPr>
          <a:xfrm>
            <a:off x="2070248" y="550629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72DB7-3D29-50CD-4AA5-A7F5ADDF8096}"/>
              </a:ext>
            </a:extLst>
          </p:cNvPr>
          <p:cNvSpPr txBox="1"/>
          <p:nvPr/>
        </p:nvSpPr>
        <p:spPr>
          <a:xfrm>
            <a:off x="3591387" y="550141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5590B-747A-B28E-D235-F6E700AB6BA1}"/>
              </a:ext>
            </a:extLst>
          </p:cNvPr>
          <p:cNvSpPr txBox="1"/>
          <p:nvPr/>
        </p:nvSpPr>
        <p:spPr>
          <a:xfrm>
            <a:off x="2080027" y="461045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A1618-41D6-8E10-AB2F-B316565E351C}"/>
              </a:ext>
            </a:extLst>
          </p:cNvPr>
          <p:cNvCxnSpPr>
            <a:cxnSpLocks/>
          </p:cNvCxnSpPr>
          <p:nvPr/>
        </p:nvCxnSpPr>
        <p:spPr>
          <a:xfrm flipV="1">
            <a:off x="3789228" y="4036444"/>
            <a:ext cx="0" cy="5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78EA6D-D35A-8B8C-FB8E-F828D458A504}"/>
              </a:ext>
            </a:extLst>
          </p:cNvPr>
          <p:cNvSpPr txBox="1"/>
          <p:nvPr/>
        </p:nvSpPr>
        <p:spPr>
          <a:xfrm>
            <a:off x="3801392" y="421299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Signal output 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3464B-74C2-B3E3-EF3D-C3BDA059A9D4}"/>
              </a:ext>
            </a:extLst>
          </p:cNvPr>
          <p:cNvCxnSpPr>
            <a:cxnSpLocks/>
          </p:cNvCxnSpPr>
          <p:nvPr/>
        </p:nvCxnSpPr>
        <p:spPr>
          <a:xfrm>
            <a:off x="3609962" y="4047085"/>
            <a:ext cx="0" cy="5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8D3AEB-B6C6-BF23-EB8E-04D2EF729A72}"/>
              </a:ext>
            </a:extLst>
          </p:cNvPr>
          <p:cNvSpPr txBox="1"/>
          <p:nvPr/>
        </p:nvSpPr>
        <p:spPr>
          <a:xfrm>
            <a:off x="2791736" y="414688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Sensors input</a:t>
            </a:r>
            <a:endParaRPr lang="en-SG" sz="9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9054D-B742-6926-1598-400CD7319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04" y="4830052"/>
            <a:ext cx="818082" cy="4689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3560FE-D92E-99B6-9184-A0963F318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04" y="5543967"/>
            <a:ext cx="818082" cy="4689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5774CC-5768-E9F0-0EB5-CF8A76E1FEC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35945" y="5298953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F03D72A-FA3D-B54A-FEE1-E44DDD5DF15C}"/>
              </a:ext>
            </a:extLst>
          </p:cNvPr>
          <p:cNvSpPr txBox="1"/>
          <p:nvPr/>
        </p:nvSpPr>
        <p:spPr>
          <a:xfrm>
            <a:off x="42974" y="409758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E6EF57-4D16-B781-8566-1EEEF292638B}"/>
              </a:ext>
            </a:extLst>
          </p:cNvPr>
          <p:cNvSpPr txBox="1"/>
          <p:nvPr/>
        </p:nvSpPr>
        <p:spPr>
          <a:xfrm>
            <a:off x="104135" y="496172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86C65-3D2C-04AB-B89F-9E1DE7A5E3B4}"/>
              </a:ext>
            </a:extLst>
          </p:cNvPr>
          <p:cNvSpPr txBox="1"/>
          <p:nvPr/>
        </p:nvSpPr>
        <p:spPr>
          <a:xfrm>
            <a:off x="99186" y="569026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7765DB-FBC5-0C70-7141-F4BDADB16A4C}"/>
              </a:ext>
            </a:extLst>
          </p:cNvPr>
          <p:cNvSpPr txBox="1"/>
          <p:nvPr/>
        </p:nvSpPr>
        <p:spPr>
          <a:xfrm>
            <a:off x="1099959" y="5454308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FD7DC-48B3-0003-8F0F-DF1D4C33F3F5}"/>
              </a:ext>
            </a:extLst>
          </p:cNvPr>
          <p:cNvSpPr txBox="1"/>
          <p:nvPr/>
        </p:nvSpPr>
        <p:spPr>
          <a:xfrm>
            <a:off x="1089074" y="4783064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46BA8-0B3A-65B2-7DE1-B545CB57A11C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965734" y="3807871"/>
            <a:ext cx="812177" cy="7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083930-D947-A40D-3F9B-CCE06AE5B376}"/>
              </a:ext>
            </a:extLst>
          </p:cNvPr>
          <p:cNvSpPr txBox="1"/>
          <p:nvPr/>
        </p:nvSpPr>
        <p:spPr>
          <a:xfrm>
            <a:off x="1116551" y="3782551"/>
            <a:ext cx="585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throttle </a:t>
            </a:r>
          </a:p>
          <a:p>
            <a:r>
              <a:rPr lang="en-US" sz="900" dirty="0"/>
              <a:t>input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FF374-7FA9-CFF1-F2BD-579C81817C4C}"/>
              </a:ext>
            </a:extLst>
          </p:cNvPr>
          <p:cNvSpPr txBox="1"/>
          <p:nvPr/>
        </p:nvSpPr>
        <p:spPr>
          <a:xfrm>
            <a:off x="1062544" y="4568127"/>
            <a:ext cx="110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10.0.13.10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892A9-F76C-B544-7D82-7CF855F92E28}"/>
              </a:ext>
            </a:extLst>
          </p:cNvPr>
          <p:cNvSpPr txBox="1"/>
          <p:nvPr/>
        </p:nvSpPr>
        <p:spPr>
          <a:xfrm>
            <a:off x="3846945" y="4556478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DE11E-DDE0-800D-96C3-F7E9C13DD603}"/>
              </a:ext>
            </a:extLst>
          </p:cNvPr>
          <p:cNvSpPr txBox="1"/>
          <p:nvPr/>
        </p:nvSpPr>
        <p:spPr>
          <a:xfrm>
            <a:off x="6792224" y="4363967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10.0.11.10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4EBB44-9B88-AB21-55D4-B9D1A8451A92}"/>
              </a:ext>
            </a:extLst>
          </p:cNvPr>
          <p:cNvSpPr/>
          <p:nvPr/>
        </p:nvSpPr>
        <p:spPr>
          <a:xfrm>
            <a:off x="6637205" y="602451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6" name="Picture 75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C0B181F-2B32-8A97-E630-7F0901E49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118" y="788870"/>
            <a:ext cx="4603743" cy="264212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F57A8E7-910A-6A67-5DE5-A00D6E42B65E}"/>
              </a:ext>
            </a:extLst>
          </p:cNvPr>
          <p:cNvSpPr txBox="1"/>
          <p:nvPr/>
        </p:nvSpPr>
        <p:spPr>
          <a:xfrm>
            <a:off x="6330400" y="167047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SCADA HMIs</a:t>
            </a:r>
            <a:endParaRPr lang="en-SG" sz="1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E9B53C-C37D-3060-A405-D2EBA507DBA5}"/>
              </a:ext>
            </a:extLst>
          </p:cNvPr>
          <p:cNvCxnSpPr>
            <a:cxnSpLocks/>
          </p:cNvCxnSpPr>
          <p:nvPr/>
        </p:nvCxnSpPr>
        <p:spPr>
          <a:xfrm>
            <a:off x="326904" y="6464808"/>
            <a:ext cx="11449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Router | Cisco Network Topology Icons 3015">
            <a:extLst>
              <a:ext uri="{FF2B5EF4-FFF2-40B4-BE49-F238E27FC236}">
                <a16:creationId xmlns:a16="http://schemas.microsoft.com/office/drawing/2014/main" id="{E2B32C90-C3A9-050B-2EAA-EF81A431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2" y="4555968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Router | Cisco Network Topology Icons 3015">
            <a:extLst>
              <a:ext uri="{FF2B5EF4-FFF2-40B4-BE49-F238E27FC236}">
                <a16:creationId xmlns:a16="http://schemas.microsoft.com/office/drawing/2014/main" id="{AE571CDD-E939-02E6-1EB0-2D2F403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4559139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Router | Cisco Network Topology Icons 3015">
            <a:extLst>
              <a:ext uri="{FF2B5EF4-FFF2-40B4-BE49-F238E27FC236}">
                <a16:creationId xmlns:a16="http://schemas.microsoft.com/office/drawing/2014/main" id="{0DF68496-351F-5F78-1E2C-77FEED3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21" y="4317225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A07F31-0F22-EC4E-6530-6506FC1452F2}"/>
              </a:ext>
            </a:extLst>
          </p:cNvPr>
          <p:cNvCxnSpPr/>
          <p:nvPr/>
        </p:nvCxnSpPr>
        <p:spPr>
          <a:xfrm>
            <a:off x="975331" y="5298953"/>
            <a:ext cx="0" cy="11567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D4FDB-6FC2-B46D-B0BA-13753C2F8A94}"/>
              </a:ext>
            </a:extLst>
          </p:cNvPr>
          <p:cNvCxnSpPr>
            <a:cxnSpLocks/>
          </p:cNvCxnSpPr>
          <p:nvPr/>
        </p:nvCxnSpPr>
        <p:spPr>
          <a:xfrm>
            <a:off x="3746527" y="5210614"/>
            <a:ext cx="0" cy="1245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2BD46D-4126-2042-CDBD-6C1652F5993F}"/>
              </a:ext>
            </a:extLst>
          </p:cNvPr>
          <p:cNvCxnSpPr>
            <a:cxnSpLocks/>
          </p:cNvCxnSpPr>
          <p:nvPr/>
        </p:nvCxnSpPr>
        <p:spPr>
          <a:xfrm>
            <a:off x="6750087" y="504555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9B4C27-AD21-E606-AFD1-6BB67149D8DF}"/>
              </a:ext>
            </a:extLst>
          </p:cNvPr>
          <p:cNvSpPr txBox="1"/>
          <p:nvPr/>
        </p:nvSpPr>
        <p:spPr>
          <a:xfrm>
            <a:off x="-13692" y="6460791"/>
            <a:ext cx="290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04D2FC-7F72-045F-AB4E-153E4525527B}"/>
              </a:ext>
            </a:extLst>
          </p:cNvPr>
          <p:cNvSpPr txBox="1"/>
          <p:nvPr/>
        </p:nvSpPr>
        <p:spPr>
          <a:xfrm>
            <a:off x="-32312" y="6042577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192.168.100.13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201851-C55F-279A-85B6-B9C3D7CB6CFD}"/>
              </a:ext>
            </a:extLst>
          </p:cNvPr>
          <p:cNvSpPr txBox="1"/>
          <p:nvPr/>
        </p:nvSpPr>
        <p:spPr>
          <a:xfrm>
            <a:off x="2708456" y="6040166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192.168.100.12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F6204F-22DC-BEE5-C395-354406B284DD}"/>
              </a:ext>
            </a:extLst>
          </p:cNvPr>
          <p:cNvSpPr txBox="1"/>
          <p:nvPr/>
        </p:nvSpPr>
        <p:spPr>
          <a:xfrm>
            <a:off x="5681057" y="6032064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192.168.100.11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" name="Picture 8" descr="Router | Cisco Network Topology Icons 3015">
            <a:extLst>
              <a:ext uri="{FF2B5EF4-FFF2-40B4-BE49-F238E27FC236}">
                <a16:creationId xmlns:a16="http://schemas.microsoft.com/office/drawing/2014/main" id="{7E403F20-638A-A8BB-7053-51DB3DB5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49" y="496385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4732CB-CAA5-2406-8B81-539B7DC6A0B0}"/>
              </a:ext>
            </a:extLst>
          </p:cNvPr>
          <p:cNvCxnSpPr>
            <a:cxnSpLocks/>
          </p:cNvCxnSpPr>
          <p:nvPr/>
        </p:nvCxnSpPr>
        <p:spPr>
          <a:xfrm>
            <a:off x="8990379" y="5246661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B15613-2C51-6774-2490-5F419619167C}"/>
              </a:ext>
            </a:extLst>
          </p:cNvPr>
          <p:cNvCxnSpPr>
            <a:cxnSpLocks/>
          </p:cNvCxnSpPr>
          <p:nvPr/>
        </p:nvCxnSpPr>
        <p:spPr>
          <a:xfrm>
            <a:off x="8850585" y="3412458"/>
            <a:ext cx="0" cy="154446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0521E-2EE6-590C-66A4-F7771AFBA96F}"/>
              </a:ext>
            </a:extLst>
          </p:cNvPr>
          <p:cNvSpPr txBox="1"/>
          <p:nvPr/>
        </p:nvSpPr>
        <p:spPr>
          <a:xfrm>
            <a:off x="6889834" y="3412458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378BB81-B922-1285-C5B7-69BD667175F3}"/>
              </a:ext>
            </a:extLst>
          </p:cNvPr>
          <p:cNvCxnSpPr>
            <a:cxnSpLocks/>
          </p:cNvCxnSpPr>
          <p:nvPr/>
        </p:nvCxnSpPr>
        <p:spPr>
          <a:xfrm>
            <a:off x="9079992" y="3798273"/>
            <a:ext cx="0" cy="111225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F9DA95-2DC7-14CD-8D7C-0E297CA1A5F5}"/>
              </a:ext>
            </a:extLst>
          </p:cNvPr>
          <p:cNvCxnSpPr>
            <a:cxnSpLocks/>
          </p:cNvCxnSpPr>
          <p:nvPr/>
        </p:nvCxnSpPr>
        <p:spPr>
          <a:xfrm flipV="1">
            <a:off x="9079992" y="3798273"/>
            <a:ext cx="2060448" cy="200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2CDC90-1B8A-D159-7B10-8CCC5939A080}"/>
              </a:ext>
            </a:extLst>
          </p:cNvPr>
          <p:cNvCxnSpPr/>
          <p:nvPr/>
        </p:nvCxnSpPr>
        <p:spPr>
          <a:xfrm flipV="1">
            <a:off x="11140440" y="3116326"/>
            <a:ext cx="0" cy="6819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195F14-4CEC-0A3D-20A8-82FAB8BCFF72}"/>
              </a:ext>
            </a:extLst>
          </p:cNvPr>
          <p:cNvCxnSpPr>
            <a:cxnSpLocks/>
          </p:cNvCxnSpPr>
          <p:nvPr/>
        </p:nvCxnSpPr>
        <p:spPr>
          <a:xfrm flipV="1">
            <a:off x="9610344" y="3524790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C0BDDE0-0C9E-D82A-4E6D-ACA16EFF32B0}"/>
              </a:ext>
            </a:extLst>
          </p:cNvPr>
          <p:cNvCxnSpPr>
            <a:cxnSpLocks/>
          </p:cNvCxnSpPr>
          <p:nvPr/>
        </p:nvCxnSpPr>
        <p:spPr>
          <a:xfrm flipV="1">
            <a:off x="10110216" y="3514788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AC3395F-3CB3-5B6E-8420-A98BA28CC210}"/>
              </a:ext>
            </a:extLst>
          </p:cNvPr>
          <p:cNvSpPr txBox="1"/>
          <p:nvPr/>
        </p:nvSpPr>
        <p:spPr>
          <a:xfrm>
            <a:off x="932098" y="6066034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6C3851-21A6-FCAE-6472-4F9B2F09806E}"/>
              </a:ext>
            </a:extLst>
          </p:cNvPr>
          <p:cNvSpPr txBox="1"/>
          <p:nvPr/>
        </p:nvSpPr>
        <p:spPr>
          <a:xfrm>
            <a:off x="3710147" y="6070944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E6DEA7-6024-E020-8054-63281E19915D}"/>
              </a:ext>
            </a:extLst>
          </p:cNvPr>
          <p:cNvSpPr txBox="1"/>
          <p:nvPr/>
        </p:nvSpPr>
        <p:spPr>
          <a:xfrm>
            <a:off x="6688051" y="6049167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E52008-5AB3-2F21-C57D-0EB49AA477CB}"/>
              </a:ext>
            </a:extLst>
          </p:cNvPr>
          <p:cNvSpPr txBox="1"/>
          <p:nvPr/>
        </p:nvSpPr>
        <p:spPr>
          <a:xfrm>
            <a:off x="10091512" y="2330853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Master HMI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509C43-2C6F-EC65-E3F7-5D00A3466D4E}"/>
              </a:ext>
            </a:extLst>
          </p:cNvPr>
          <p:cNvSpPr txBox="1"/>
          <p:nvPr/>
        </p:nvSpPr>
        <p:spPr>
          <a:xfrm>
            <a:off x="10952861" y="2539360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56C468-C660-7D00-5A48-A6FACFB0E3D1}"/>
              </a:ext>
            </a:extLst>
          </p:cNvPr>
          <p:cNvSpPr txBox="1"/>
          <p:nvPr/>
        </p:nvSpPr>
        <p:spPr>
          <a:xfrm>
            <a:off x="11098168" y="3116326"/>
            <a:ext cx="1093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 IP: 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FA15ED-D70D-6AB6-5181-8E75873186AD}"/>
              </a:ext>
            </a:extLst>
          </p:cNvPr>
          <p:cNvSpPr txBox="1"/>
          <p:nvPr/>
        </p:nvSpPr>
        <p:spPr>
          <a:xfrm>
            <a:off x="7891148" y="3789637"/>
            <a:ext cx="13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</a:t>
            </a:r>
          </a:p>
          <a:p>
            <a:r>
              <a:rPr lang="en-US" sz="900" dirty="0"/>
              <a:t>Coils control </a:t>
            </a:r>
            <a:endParaRPr lang="en-SG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381E19-7A1F-927B-C45D-46EFB38375DF}"/>
              </a:ext>
            </a:extLst>
          </p:cNvPr>
          <p:cNvSpPr txBox="1"/>
          <p:nvPr/>
        </p:nvSpPr>
        <p:spPr>
          <a:xfrm>
            <a:off x="9454373" y="3813661"/>
            <a:ext cx="183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data fetch</a:t>
            </a:r>
          </a:p>
          <a:p>
            <a:r>
              <a:rPr lang="en-US" sz="900" dirty="0"/>
              <a:t>Coils data fetch </a:t>
            </a:r>
            <a:endParaRPr lang="en-SG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754AC0-1949-987C-602B-D47D4EA811DB}"/>
              </a:ext>
            </a:extLst>
          </p:cNvPr>
          <p:cNvSpPr txBox="1"/>
          <p:nvPr/>
        </p:nvSpPr>
        <p:spPr>
          <a:xfrm>
            <a:off x="9049907" y="4151513"/>
            <a:ext cx="168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192.16.10.x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A34179-9A20-C41F-73C6-BC85CC1CD49D}"/>
              </a:ext>
            </a:extLst>
          </p:cNvPr>
          <p:cNvSpPr/>
          <p:nvPr/>
        </p:nvSpPr>
        <p:spPr>
          <a:xfrm>
            <a:off x="10407659" y="4808462"/>
            <a:ext cx="1368763" cy="1072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A46456-FD44-A507-70C4-2DBC868D46BB}"/>
              </a:ext>
            </a:extLst>
          </p:cNvPr>
          <p:cNvCxnSpPr>
            <a:cxnSpLocks/>
          </p:cNvCxnSpPr>
          <p:nvPr/>
        </p:nvCxnSpPr>
        <p:spPr>
          <a:xfrm>
            <a:off x="10328507" y="6076762"/>
            <a:ext cx="0" cy="3716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092415-3230-79B5-F01F-BE321CF06F97}"/>
              </a:ext>
            </a:extLst>
          </p:cNvPr>
          <p:cNvCxnSpPr>
            <a:cxnSpLocks/>
          </p:cNvCxnSpPr>
          <p:nvPr/>
        </p:nvCxnSpPr>
        <p:spPr>
          <a:xfrm>
            <a:off x="11586531" y="5893089"/>
            <a:ext cx="0" cy="5722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02845CD-539A-2905-2665-58D47BB43993}"/>
              </a:ext>
            </a:extLst>
          </p:cNvPr>
          <p:cNvSpPr txBox="1"/>
          <p:nvPr/>
        </p:nvSpPr>
        <p:spPr>
          <a:xfrm>
            <a:off x="9610885" y="4526894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5C1DA-B19F-96EA-5DD2-850C1799516F}"/>
              </a:ext>
            </a:extLst>
          </p:cNvPr>
          <p:cNvSpPr txBox="1"/>
          <p:nvPr/>
        </p:nvSpPr>
        <p:spPr>
          <a:xfrm>
            <a:off x="10384309" y="6026845"/>
            <a:ext cx="120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192.168.100.2xx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3662AF-8192-D5C4-83A9-90FD288FD59B}"/>
              </a:ext>
            </a:extLst>
          </p:cNvPr>
          <p:cNvSpPr txBox="1"/>
          <p:nvPr/>
        </p:nvSpPr>
        <p:spPr>
          <a:xfrm>
            <a:off x="9568878" y="6063815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550AB0-2928-A514-E007-B97A27D6A2B8}"/>
              </a:ext>
            </a:extLst>
          </p:cNvPr>
          <p:cNvCxnSpPr>
            <a:cxnSpLocks/>
          </p:cNvCxnSpPr>
          <p:nvPr/>
        </p:nvCxnSpPr>
        <p:spPr>
          <a:xfrm flipH="1">
            <a:off x="4843969" y="6708836"/>
            <a:ext cx="40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30541A-6739-D149-0D83-CA992E46761F}"/>
              </a:ext>
            </a:extLst>
          </p:cNvPr>
          <p:cNvSpPr txBox="1"/>
          <p:nvPr/>
        </p:nvSpPr>
        <p:spPr>
          <a:xfrm>
            <a:off x="3809443" y="6558091"/>
            <a:ext cx="119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flow: 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6CD44-C2B9-C3C6-644F-8B6AA5D9079F}"/>
              </a:ext>
            </a:extLst>
          </p:cNvPr>
          <p:cNvSpPr txBox="1"/>
          <p:nvPr/>
        </p:nvSpPr>
        <p:spPr>
          <a:xfrm>
            <a:off x="5694573" y="6584418"/>
            <a:ext cx="167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TCP  data flow: </a:t>
            </a:r>
            <a:endParaRPr lang="en-SG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7AFE5-6A96-F55E-FC7C-4BD61CC50237}"/>
              </a:ext>
            </a:extLst>
          </p:cNvPr>
          <p:cNvCxnSpPr>
            <a:cxnSpLocks/>
          </p:cNvCxnSpPr>
          <p:nvPr/>
        </p:nvCxnSpPr>
        <p:spPr>
          <a:xfrm>
            <a:off x="7225657" y="6731028"/>
            <a:ext cx="48112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691F79-4986-D6D9-352A-1596A47D5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53" y="4817567"/>
            <a:ext cx="1940674" cy="10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96B9A-AD27-4584-9A88-80B40D276198}"/>
              </a:ext>
            </a:extLst>
          </p:cNvPr>
          <p:cNvSpPr/>
          <p:nvPr/>
        </p:nvSpPr>
        <p:spPr>
          <a:xfrm>
            <a:off x="9010547" y="173907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6B7D5-052A-F9D3-E3E0-266681E1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16" y="278482"/>
            <a:ext cx="2527544" cy="11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F07A-2050-D646-70E0-241189E16A3A}"/>
              </a:ext>
            </a:extLst>
          </p:cNvPr>
          <p:cNvSpPr txBox="1"/>
          <p:nvPr/>
        </p:nvSpPr>
        <p:spPr>
          <a:xfrm>
            <a:off x="10786086" y="324805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35098-4115-86F5-BF23-437346C13939}"/>
              </a:ext>
            </a:extLst>
          </p:cNvPr>
          <p:cNvSpPr txBox="1"/>
          <p:nvPr/>
        </p:nvSpPr>
        <p:spPr>
          <a:xfrm>
            <a:off x="9155116" y="1407510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071A-9ED2-FE02-60E1-6F5709FA6A83}"/>
              </a:ext>
            </a:extLst>
          </p:cNvPr>
          <p:cNvSpPr txBox="1"/>
          <p:nvPr/>
        </p:nvSpPr>
        <p:spPr>
          <a:xfrm>
            <a:off x="10683137" y="1408028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FA6D-69A0-C1D2-0044-5836FC5855BB}"/>
              </a:ext>
            </a:extLst>
          </p:cNvPr>
          <p:cNvSpPr txBox="1"/>
          <p:nvPr/>
        </p:nvSpPr>
        <p:spPr>
          <a:xfrm>
            <a:off x="9772387" y="448737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9EE5-AE59-BDFB-54EE-77061C8FA45A}"/>
              </a:ext>
            </a:extLst>
          </p:cNvPr>
          <p:cNvSpPr txBox="1"/>
          <p:nvPr/>
        </p:nvSpPr>
        <p:spPr>
          <a:xfrm>
            <a:off x="8946567" y="107787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3555-831F-BEDC-11CC-A67F5838F2DC}"/>
              </a:ext>
            </a:extLst>
          </p:cNvPr>
          <p:cNvSpPr txBox="1"/>
          <p:nvPr/>
        </p:nvSpPr>
        <p:spPr>
          <a:xfrm>
            <a:off x="10467706" y="107299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0E1E5-03DB-E81B-6A5A-AD5F2CDCAE36}"/>
              </a:ext>
            </a:extLst>
          </p:cNvPr>
          <p:cNvSpPr txBox="1"/>
          <p:nvPr/>
        </p:nvSpPr>
        <p:spPr>
          <a:xfrm>
            <a:off x="8956346" y="182024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293DD-5677-B5FC-E9A5-5A16C651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7" y="632955"/>
            <a:ext cx="2266076" cy="60914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A2C53289-3937-43EF-975A-EFE55F9D9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71627" y="1508711"/>
            <a:ext cx="1129179" cy="498603"/>
          </a:xfrm>
          <a:prstGeom prst="rect">
            <a:avLst/>
          </a:prstGeom>
        </p:spPr>
      </p:pic>
      <p:pic>
        <p:nvPicPr>
          <p:cNvPr id="26" name="Picture 2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9A9450D-39AF-BEF5-C022-325693B3F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6306" y="6216436"/>
            <a:ext cx="1129179" cy="498603"/>
          </a:xfrm>
          <a:prstGeom prst="rect">
            <a:avLst/>
          </a:prstGeom>
        </p:spPr>
      </p:pic>
      <p:pic>
        <p:nvPicPr>
          <p:cNvPr id="27" name="Picture 2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4937391-6315-6D6E-93E9-E49D6279A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2383665"/>
            <a:ext cx="1129179" cy="498603"/>
          </a:xfrm>
          <a:prstGeom prst="rect">
            <a:avLst/>
          </a:prstGeom>
        </p:spPr>
      </p:pic>
      <p:pic>
        <p:nvPicPr>
          <p:cNvPr id="28" name="Picture 2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BA8AEC6-B35A-E093-E1E0-B62E8DD8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3179698"/>
            <a:ext cx="1129179" cy="498603"/>
          </a:xfrm>
          <a:prstGeom prst="rect">
            <a:avLst/>
          </a:prstGeom>
        </p:spPr>
      </p:pic>
      <p:pic>
        <p:nvPicPr>
          <p:cNvPr id="29" name="Picture 2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E0894CB-2F6F-4445-5F08-40972056F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6" y="3943639"/>
            <a:ext cx="1129179" cy="498603"/>
          </a:xfrm>
          <a:prstGeom prst="rect">
            <a:avLst/>
          </a:prstGeom>
        </p:spPr>
      </p:pic>
      <p:pic>
        <p:nvPicPr>
          <p:cNvPr id="30" name="Picture 2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1C72961-66B6-A8D1-9DB3-D8F83EF48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4704351"/>
            <a:ext cx="1129179" cy="498603"/>
          </a:xfrm>
          <a:prstGeom prst="rect">
            <a:avLst/>
          </a:prstGeom>
        </p:spPr>
      </p:pic>
      <p:pic>
        <p:nvPicPr>
          <p:cNvPr id="31" name="Picture 3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10795A74-12A9-9E89-2CA0-0595320A1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5465063"/>
            <a:ext cx="1129179" cy="498603"/>
          </a:xfrm>
          <a:prstGeom prst="rect">
            <a:avLst/>
          </a:prstGeom>
        </p:spPr>
      </p:pic>
      <p:pic>
        <p:nvPicPr>
          <p:cNvPr id="32" name="Picture 3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6D7D3EB-EFC8-888C-CBDC-23BFF132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158208"/>
            <a:ext cx="1129179" cy="498603"/>
          </a:xfrm>
          <a:prstGeom prst="rect">
            <a:avLst/>
          </a:prstGeom>
        </p:spPr>
      </p:pic>
      <p:pic>
        <p:nvPicPr>
          <p:cNvPr id="33" name="Picture 32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E8019EB-8CE2-E45D-F163-65C2BEB50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929772"/>
            <a:ext cx="1129179" cy="498603"/>
          </a:xfrm>
          <a:prstGeom prst="rect">
            <a:avLst/>
          </a:prstGeom>
        </p:spPr>
      </p:pic>
      <p:pic>
        <p:nvPicPr>
          <p:cNvPr id="34" name="Picture 33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FE3EC2F-B995-2AE6-8DD1-96C772D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91231" y="2816689"/>
            <a:ext cx="1129179" cy="498603"/>
          </a:xfrm>
          <a:prstGeom prst="rect">
            <a:avLst/>
          </a:prstGeom>
        </p:spPr>
      </p:pic>
      <p:pic>
        <p:nvPicPr>
          <p:cNvPr id="35" name="Picture 3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CD9FAE1-5567-5BFE-77F0-629E423A0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3733218"/>
            <a:ext cx="1129179" cy="498603"/>
          </a:xfrm>
          <a:prstGeom prst="rect">
            <a:avLst/>
          </a:prstGeom>
        </p:spPr>
      </p:pic>
      <p:pic>
        <p:nvPicPr>
          <p:cNvPr id="36" name="Picture 3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80CE01E-5095-A0F5-64F2-81156D87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4494919"/>
            <a:ext cx="1129179" cy="498603"/>
          </a:xfrm>
          <a:prstGeom prst="rect">
            <a:avLst/>
          </a:prstGeom>
        </p:spPr>
      </p:pic>
      <p:pic>
        <p:nvPicPr>
          <p:cNvPr id="37" name="Picture 3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1BC5CEE-7AA8-66B3-3232-297FBD255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5316225"/>
            <a:ext cx="1129179" cy="498603"/>
          </a:xfrm>
          <a:prstGeom prst="rect">
            <a:avLst/>
          </a:prstGeom>
        </p:spPr>
      </p:pic>
      <p:pic>
        <p:nvPicPr>
          <p:cNvPr id="38" name="Picture 3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1BDF9E2-3654-494C-979D-FA2AEC2DE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30993" y="6283315"/>
            <a:ext cx="1129179" cy="498603"/>
          </a:xfrm>
          <a:prstGeom prst="rect">
            <a:avLst/>
          </a:prstGeom>
        </p:spPr>
      </p:pic>
      <p:pic>
        <p:nvPicPr>
          <p:cNvPr id="39" name="Picture 3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484A661-8020-60FE-C970-6BC2B4494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191574" y="2074603"/>
            <a:ext cx="1129179" cy="498603"/>
          </a:xfrm>
          <a:prstGeom prst="rect">
            <a:avLst/>
          </a:prstGeom>
        </p:spPr>
      </p:pic>
      <p:pic>
        <p:nvPicPr>
          <p:cNvPr id="40" name="Picture 3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E99ECAF-0D5C-99AC-6609-666FE3538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2762" y="3034608"/>
            <a:ext cx="1129179" cy="498603"/>
          </a:xfrm>
          <a:prstGeom prst="rect">
            <a:avLst/>
          </a:prstGeom>
        </p:spPr>
      </p:pic>
      <p:pic>
        <p:nvPicPr>
          <p:cNvPr id="41" name="Picture 4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009D302-BFE5-FBDF-386C-F2F5AF4DB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8432" y="3847035"/>
            <a:ext cx="1129179" cy="498603"/>
          </a:xfrm>
          <a:prstGeom prst="rect">
            <a:avLst/>
          </a:prstGeom>
        </p:spPr>
      </p:pic>
      <p:pic>
        <p:nvPicPr>
          <p:cNvPr id="42" name="Picture 4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0696C493-7808-42E3-CCCF-457FBA3CD8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302961" y="4761532"/>
            <a:ext cx="1129179" cy="49860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B2A139-76DD-504D-1CFF-CB58243AA034}"/>
              </a:ext>
            </a:extLst>
          </p:cNvPr>
          <p:cNvSpPr/>
          <p:nvPr/>
        </p:nvSpPr>
        <p:spPr>
          <a:xfrm>
            <a:off x="4550776" y="550882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B36560-75CD-690F-9532-01AB83ED80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00423" y="5714365"/>
            <a:ext cx="966912" cy="76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3F6758-AAD0-CE45-8F87-26DA2A63CBC3}"/>
              </a:ext>
            </a:extLst>
          </p:cNvPr>
          <p:cNvCxnSpPr>
            <a:cxnSpLocks/>
          </p:cNvCxnSpPr>
          <p:nvPr/>
        </p:nvCxnSpPr>
        <p:spPr>
          <a:xfrm flipV="1">
            <a:off x="2500423" y="5802550"/>
            <a:ext cx="1026465" cy="85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AFCDA6-AF8B-1592-D4A4-A0584E4DBC3D}"/>
              </a:ext>
            </a:extLst>
          </p:cNvPr>
          <p:cNvCxnSpPr>
            <a:cxnSpLocks/>
          </p:cNvCxnSpPr>
          <p:nvPr/>
        </p:nvCxnSpPr>
        <p:spPr>
          <a:xfrm flipV="1">
            <a:off x="2491708" y="4851686"/>
            <a:ext cx="1063668" cy="131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BD19B2-ADAE-D25B-722E-058FC60E20DD}"/>
              </a:ext>
            </a:extLst>
          </p:cNvPr>
          <p:cNvCxnSpPr>
            <a:cxnSpLocks/>
          </p:cNvCxnSpPr>
          <p:nvPr/>
        </p:nvCxnSpPr>
        <p:spPr>
          <a:xfrm flipV="1">
            <a:off x="2491708" y="5057990"/>
            <a:ext cx="1043895" cy="129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9CCB94-A5BA-8C14-3F6A-F24B82C82A1E}"/>
              </a:ext>
            </a:extLst>
          </p:cNvPr>
          <p:cNvSpPr/>
          <p:nvPr/>
        </p:nvSpPr>
        <p:spPr>
          <a:xfrm>
            <a:off x="4571388" y="475347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612C5-4C85-4933-AA84-13988519F145}"/>
              </a:ext>
            </a:extLst>
          </p:cNvPr>
          <p:cNvSpPr/>
          <p:nvPr/>
        </p:nvSpPr>
        <p:spPr>
          <a:xfrm>
            <a:off x="4520167" y="4004224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D5F415-DDCC-428E-C3B4-735BEC7AF2FF}"/>
              </a:ext>
            </a:extLst>
          </p:cNvPr>
          <p:cNvCxnSpPr>
            <a:cxnSpLocks/>
          </p:cNvCxnSpPr>
          <p:nvPr/>
        </p:nvCxnSpPr>
        <p:spPr>
          <a:xfrm flipV="1">
            <a:off x="2519996" y="4079636"/>
            <a:ext cx="1044095" cy="18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BF6342-A753-051A-2971-FEA34E7D7958}"/>
              </a:ext>
            </a:extLst>
          </p:cNvPr>
          <p:cNvCxnSpPr>
            <a:cxnSpLocks/>
          </p:cNvCxnSpPr>
          <p:nvPr/>
        </p:nvCxnSpPr>
        <p:spPr>
          <a:xfrm flipV="1">
            <a:off x="2519996" y="4285940"/>
            <a:ext cx="1024322" cy="17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11E8A-5F7C-13E1-13D0-EFA915D403D1}"/>
              </a:ext>
            </a:extLst>
          </p:cNvPr>
          <p:cNvSpPr/>
          <p:nvPr/>
        </p:nvSpPr>
        <p:spPr>
          <a:xfrm>
            <a:off x="4520166" y="317653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65192-4970-C2E5-CF22-924BF893CE58}"/>
              </a:ext>
            </a:extLst>
          </p:cNvPr>
          <p:cNvSpPr/>
          <p:nvPr/>
        </p:nvSpPr>
        <p:spPr>
          <a:xfrm>
            <a:off x="4566391" y="241676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S-we-7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6EDBC2-B46D-5ECE-3FF1-BFE9C3F34D92}"/>
              </a:ext>
            </a:extLst>
          </p:cNvPr>
          <p:cNvCxnSpPr>
            <a:cxnSpLocks/>
          </p:cNvCxnSpPr>
          <p:nvPr/>
        </p:nvCxnSpPr>
        <p:spPr>
          <a:xfrm flipV="1">
            <a:off x="2495976" y="2473410"/>
            <a:ext cx="1013437" cy="31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43B0A-7273-24F1-685F-0B978C30AA91}"/>
              </a:ext>
            </a:extLst>
          </p:cNvPr>
          <p:cNvCxnSpPr>
            <a:cxnSpLocks/>
          </p:cNvCxnSpPr>
          <p:nvPr/>
        </p:nvCxnSpPr>
        <p:spPr>
          <a:xfrm>
            <a:off x="3321438" y="3088572"/>
            <a:ext cx="214165" cy="21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A66BA4-C942-4F5D-BD1C-3446B5A3D925}"/>
              </a:ext>
            </a:extLst>
          </p:cNvPr>
          <p:cNvCxnSpPr>
            <a:cxnSpLocks/>
          </p:cNvCxnSpPr>
          <p:nvPr/>
        </p:nvCxnSpPr>
        <p:spPr>
          <a:xfrm flipV="1">
            <a:off x="2516751" y="2763709"/>
            <a:ext cx="1079270" cy="296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93B211-C24B-DF0F-1CB9-CA3F94CF2AF1}"/>
              </a:ext>
            </a:extLst>
          </p:cNvPr>
          <p:cNvCxnSpPr>
            <a:cxnSpLocks/>
          </p:cNvCxnSpPr>
          <p:nvPr/>
        </p:nvCxnSpPr>
        <p:spPr>
          <a:xfrm>
            <a:off x="3356437" y="3413896"/>
            <a:ext cx="152976" cy="1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1F61A75-2DA3-D039-AF5D-E1C99EDD85DA}"/>
              </a:ext>
            </a:extLst>
          </p:cNvPr>
          <p:cNvSpPr/>
          <p:nvPr/>
        </p:nvSpPr>
        <p:spPr>
          <a:xfrm>
            <a:off x="4566390" y="622577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7B733C-CA15-0D67-1D99-4D928BD4373D}"/>
              </a:ext>
            </a:extLst>
          </p:cNvPr>
          <p:cNvCxnSpPr>
            <a:cxnSpLocks/>
          </p:cNvCxnSpPr>
          <p:nvPr/>
        </p:nvCxnSpPr>
        <p:spPr>
          <a:xfrm>
            <a:off x="3218713" y="5936950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DC2549-6C36-9BC6-4B28-3E1B46ED358D}"/>
              </a:ext>
            </a:extLst>
          </p:cNvPr>
          <p:cNvCxnSpPr>
            <a:cxnSpLocks/>
          </p:cNvCxnSpPr>
          <p:nvPr/>
        </p:nvCxnSpPr>
        <p:spPr>
          <a:xfrm>
            <a:off x="3135589" y="6140090"/>
            <a:ext cx="391299" cy="45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AB12DC1-10CA-DF86-F71D-1DBBA62D8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509413" y="736661"/>
            <a:ext cx="1129179" cy="4986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DA7747C-AEAD-9D0C-67CF-9822E2B6C85D}"/>
              </a:ext>
            </a:extLst>
          </p:cNvPr>
          <p:cNvSpPr/>
          <p:nvPr/>
        </p:nvSpPr>
        <p:spPr>
          <a:xfrm>
            <a:off x="4565023" y="157806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A77A4-6342-6E22-48E4-679A2AA9A01C}"/>
              </a:ext>
            </a:extLst>
          </p:cNvPr>
          <p:cNvSpPr/>
          <p:nvPr/>
        </p:nvSpPr>
        <p:spPr>
          <a:xfrm>
            <a:off x="4576328" y="76202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A91F475-5208-908D-C23B-9BB90C379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9421" y="1617964"/>
            <a:ext cx="4291" cy="2434928"/>
          </a:xfrm>
          <a:prstGeom prst="bentConnector3">
            <a:avLst>
              <a:gd name="adj1" fmla="val 5427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CCB2C4D-790A-EE40-F5F3-9E436D979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1898" y="1868764"/>
            <a:ext cx="4291" cy="2434928"/>
          </a:xfrm>
          <a:prstGeom prst="bentConnector3">
            <a:avLst>
              <a:gd name="adj1" fmla="val 92785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0597F0A-9658-1F15-CC99-482CFBD053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2973" y="2807990"/>
            <a:ext cx="3865723" cy="26190"/>
          </a:xfrm>
          <a:prstGeom prst="bentConnector4">
            <a:avLst>
              <a:gd name="adj1" fmla="val -533"/>
              <a:gd name="adj2" fmla="val 2276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7690067-E5B4-8BD4-EAC0-BF97D9E07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858" y="3083707"/>
            <a:ext cx="3865723" cy="26190"/>
          </a:xfrm>
          <a:prstGeom prst="bentConnector4">
            <a:avLst>
              <a:gd name="adj1" fmla="val -533"/>
              <a:gd name="adj2" fmla="val 1477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130DC36-C8B6-E7B0-E464-2CDBB287229F}"/>
              </a:ext>
            </a:extLst>
          </p:cNvPr>
          <p:cNvCxnSpPr>
            <a:cxnSpLocks/>
          </p:cNvCxnSpPr>
          <p:nvPr/>
        </p:nvCxnSpPr>
        <p:spPr>
          <a:xfrm flipV="1">
            <a:off x="2491708" y="1260625"/>
            <a:ext cx="3580365" cy="346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AB6476-1589-A9D5-074B-F869986372F6}"/>
              </a:ext>
            </a:extLst>
          </p:cNvPr>
          <p:cNvCxnSpPr>
            <a:cxnSpLocks/>
          </p:cNvCxnSpPr>
          <p:nvPr/>
        </p:nvCxnSpPr>
        <p:spPr>
          <a:xfrm flipV="1">
            <a:off x="2489374" y="1527982"/>
            <a:ext cx="3551372" cy="337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0A91A-52BD-C741-2770-5FE4E066D347}"/>
              </a:ext>
            </a:extLst>
          </p:cNvPr>
          <p:cNvSpPr/>
          <p:nvPr/>
        </p:nvSpPr>
        <p:spPr>
          <a:xfrm>
            <a:off x="7124747" y="116284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82AE-605B-19C5-C3E8-29ABD5DD8535}"/>
              </a:ext>
            </a:extLst>
          </p:cNvPr>
          <p:cNvCxnSpPr>
            <a:cxnSpLocks/>
          </p:cNvCxnSpPr>
          <p:nvPr/>
        </p:nvCxnSpPr>
        <p:spPr>
          <a:xfrm>
            <a:off x="5683603" y="1617964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004322-524A-ED78-54F0-1DB0DC0F4E52}"/>
              </a:ext>
            </a:extLst>
          </p:cNvPr>
          <p:cNvCxnSpPr>
            <a:cxnSpLocks/>
          </p:cNvCxnSpPr>
          <p:nvPr/>
        </p:nvCxnSpPr>
        <p:spPr>
          <a:xfrm>
            <a:off x="5601619" y="1756803"/>
            <a:ext cx="455421" cy="56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646174-8819-2BEE-2319-8716BBADACDA}"/>
              </a:ext>
            </a:extLst>
          </p:cNvPr>
          <p:cNvSpPr/>
          <p:nvPr/>
        </p:nvSpPr>
        <p:spPr>
          <a:xfrm>
            <a:off x="7174650" y="195548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58689F-C630-BFCD-B28B-E40494FE1986}"/>
              </a:ext>
            </a:extLst>
          </p:cNvPr>
          <p:cNvCxnSpPr>
            <a:cxnSpLocks/>
          </p:cNvCxnSpPr>
          <p:nvPr/>
        </p:nvCxnSpPr>
        <p:spPr>
          <a:xfrm flipV="1">
            <a:off x="2511003" y="2888711"/>
            <a:ext cx="3637597" cy="213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4E3B8AA-5194-1E75-A361-EECC1346F8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469601" y="3065991"/>
            <a:ext cx="3621630" cy="2100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29CECD-6375-FC46-B884-C880EEB89E2D}"/>
              </a:ext>
            </a:extLst>
          </p:cNvPr>
          <p:cNvSpPr/>
          <p:nvPr/>
        </p:nvSpPr>
        <p:spPr>
          <a:xfrm>
            <a:off x="7172896" y="284746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3F025-8918-B4AB-4698-DAF8EFAD7328}"/>
              </a:ext>
            </a:extLst>
          </p:cNvPr>
          <p:cNvCxnSpPr>
            <a:cxnSpLocks/>
          </p:cNvCxnSpPr>
          <p:nvPr/>
        </p:nvCxnSpPr>
        <p:spPr>
          <a:xfrm flipV="1">
            <a:off x="2511003" y="3880469"/>
            <a:ext cx="3695867" cy="14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48D401-83AE-FADE-A0E8-D3FF288C8754}"/>
              </a:ext>
            </a:extLst>
          </p:cNvPr>
          <p:cNvCxnSpPr>
            <a:cxnSpLocks/>
          </p:cNvCxnSpPr>
          <p:nvPr/>
        </p:nvCxnSpPr>
        <p:spPr>
          <a:xfrm flipV="1">
            <a:off x="2467954" y="4140012"/>
            <a:ext cx="3738916" cy="1351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8F0BF-C4C5-4A46-F8C3-9E3CB0C5A37A}"/>
              </a:ext>
            </a:extLst>
          </p:cNvPr>
          <p:cNvSpPr/>
          <p:nvPr/>
        </p:nvSpPr>
        <p:spPr>
          <a:xfrm>
            <a:off x="7206340" y="3760456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28CBE3-B2F2-8D81-4CF4-8F027CEB0806}"/>
              </a:ext>
            </a:extLst>
          </p:cNvPr>
          <p:cNvCxnSpPr>
            <a:cxnSpLocks/>
          </p:cNvCxnSpPr>
          <p:nvPr/>
        </p:nvCxnSpPr>
        <p:spPr>
          <a:xfrm>
            <a:off x="2511003" y="3560326"/>
            <a:ext cx="3695867" cy="104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B1C4EB-A6DD-D3D8-A571-969CC5445215}"/>
              </a:ext>
            </a:extLst>
          </p:cNvPr>
          <p:cNvCxnSpPr>
            <a:cxnSpLocks/>
          </p:cNvCxnSpPr>
          <p:nvPr/>
        </p:nvCxnSpPr>
        <p:spPr>
          <a:xfrm>
            <a:off x="2519581" y="4464022"/>
            <a:ext cx="3687289" cy="1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0BA8562-E47F-46A1-7FE9-3A6D37F1A450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2500423" y="3678678"/>
            <a:ext cx="3667335" cy="10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283752-3CB9-0EA7-B386-B7841256361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003" y="4605051"/>
            <a:ext cx="3656755" cy="1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622FA6-5250-641E-6432-3D817314DC7B}"/>
              </a:ext>
            </a:extLst>
          </p:cNvPr>
          <p:cNvSpPr/>
          <p:nvPr/>
        </p:nvSpPr>
        <p:spPr>
          <a:xfrm>
            <a:off x="7231183" y="449491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53C6C-6759-82FD-7568-1DD0A30B4D78}"/>
              </a:ext>
            </a:extLst>
          </p:cNvPr>
          <p:cNvCxnSpPr>
            <a:cxnSpLocks/>
          </p:cNvCxnSpPr>
          <p:nvPr/>
        </p:nvCxnSpPr>
        <p:spPr>
          <a:xfrm>
            <a:off x="2519581" y="4163247"/>
            <a:ext cx="3703617" cy="125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D8085D-A9ED-6DD0-04E9-B12346EC1E8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497762" y="4271406"/>
            <a:ext cx="3669996" cy="12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8372E1-03C2-28DB-5B2D-F17993CAB3E4}"/>
              </a:ext>
            </a:extLst>
          </p:cNvPr>
          <p:cNvSpPr/>
          <p:nvPr/>
        </p:nvSpPr>
        <p:spPr>
          <a:xfrm>
            <a:off x="7247056" y="527328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7975FE-4AB4-5C9D-D2D0-B84F5646F78B}"/>
              </a:ext>
            </a:extLst>
          </p:cNvPr>
          <p:cNvCxnSpPr>
            <a:cxnSpLocks/>
          </p:cNvCxnSpPr>
          <p:nvPr/>
        </p:nvCxnSpPr>
        <p:spPr>
          <a:xfrm>
            <a:off x="2524177" y="3870010"/>
            <a:ext cx="3659909" cy="255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E69CD3-3F74-A7D9-F0A2-CF214B114211}"/>
              </a:ext>
            </a:extLst>
          </p:cNvPr>
          <p:cNvCxnSpPr>
            <a:cxnSpLocks/>
          </p:cNvCxnSpPr>
          <p:nvPr/>
        </p:nvCxnSpPr>
        <p:spPr>
          <a:xfrm>
            <a:off x="2491708" y="3990086"/>
            <a:ext cx="3656892" cy="26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130978-DB33-5FB4-C44C-B85EA3BC8125}"/>
              </a:ext>
            </a:extLst>
          </p:cNvPr>
          <p:cNvSpPr/>
          <p:nvPr/>
        </p:nvSpPr>
        <p:spPr>
          <a:xfrm>
            <a:off x="7260751" y="628331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FEE5FA-E303-04EA-FDDF-F72834F6FCA2}"/>
              </a:ext>
            </a:extLst>
          </p:cNvPr>
          <p:cNvCxnSpPr>
            <a:cxnSpLocks/>
          </p:cNvCxnSpPr>
          <p:nvPr/>
        </p:nvCxnSpPr>
        <p:spPr>
          <a:xfrm>
            <a:off x="2511003" y="2124018"/>
            <a:ext cx="5767115" cy="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7C917E-77EE-283C-930D-0361CF5A20AF}"/>
              </a:ext>
            </a:extLst>
          </p:cNvPr>
          <p:cNvCxnSpPr>
            <a:cxnSpLocks/>
          </p:cNvCxnSpPr>
          <p:nvPr/>
        </p:nvCxnSpPr>
        <p:spPr>
          <a:xfrm flipV="1">
            <a:off x="2511003" y="2191037"/>
            <a:ext cx="5767115" cy="22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76536F-957E-6499-D12B-C4F018BB3050}"/>
              </a:ext>
            </a:extLst>
          </p:cNvPr>
          <p:cNvCxnSpPr>
            <a:cxnSpLocks/>
          </p:cNvCxnSpPr>
          <p:nvPr/>
        </p:nvCxnSpPr>
        <p:spPr>
          <a:xfrm>
            <a:off x="2511561" y="2267152"/>
            <a:ext cx="5766050" cy="17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9A24F39-1B4B-6286-114B-0AFAC1FF6270}"/>
              </a:ext>
            </a:extLst>
          </p:cNvPr>
          <p:cNvCxnSpPr>
            <a:cxnSpLocks/>
          </p:cNvCxnSpPr>
          <p:nvPr/>
        </p:nvCxnSpPr>
        <p:spPr>
          <a:xfrm flipV="1">
            <a:off x="2502757" y="2466635"/>
            <a:ext cx="5774854" cy="10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6B34665-9CF3-3C1B-0FC5-894401AC5428}"/>
              </a:ext>
            </a:extLst>
          </p:cNvPr>
          <p:cNvSpPr/>
          <p:nvPr/>
        </p:nvSpPr>
        <p:spPr>
          <a:xfrm>
            <a:off x="9270237" y="207460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FF51FC-4FE4-2C61-2702-05EF61B7603A}"/>
              </a:ext>
            </a:extLst>
          </p:cNvPr>
          <p:cNvCxnSpPr>
            <a:cxnSpLocks/>
          </p:cNvCxnSpPr>
          <p:nvPr/>
        </p:nvCxnSpPr>
        <p:spPr>
          <a:xfrm>
            <a:off x="2519581" y="1838397"/>
            <a:ext cx="5758030" cy="130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40BBEC-E7CF-552E-28C0-110BAA4D951C}"/>
              </a:ext>
            </a:extLst>
          </p:cNvPr>
          <p:cNvCxnSpPr>
            <a:cxnSpLocks/>
          </p:cNvCxnSpPr>
          <p:nvPr/>
        </p:nvCxnSpPr>
        <p:spPr>
          <a:xfrm>
            <a:off x="2502757" y="2710485"/>
            <a:ext cx="5800204" cy="4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4EB99-B441-B5D7-9C92-CE0A7F77ACAD}"/>
              </a:ext>
            </a:extLst>
          </p:cNvPr>
          <p:cNvCxnSpPr>
            <a:cxnSpLocks/>
          </p:cNvCxnSpPr>
          <p:nvPr/>
        </p:nvCxnSpPr>
        <p:spPr>
          <a:xfrm>
            <a:off x="2502757" y="2007314"/>
            <a:ext cx="5774854" cy="14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108C68-534C-1772-24A3-D0D5D2ADE2C6}"/>
              </a:ext>
            </a:extLst>
          </p:cNvPr>
          <p:cNvCxnSpPr>
            <a:cxnSpLocks/>
          </p:cNvCxnSpPr>
          <p:nvPr/>
        </p:nvCxnSpPr>
        <p:spPr>
          <a:xfrm>
            <a:off x="2511003" y="2847469"/>
            <a:ext cx="5791958" cy="58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7F540-3544-319D-2602-494A81D8B991}"/>
              </a:ext>
            </a:extLst>
          </p:cNvPr>
          <p:cNvSpPr/>
          <p:nvPr/>
        </p:nvSpPr>
        <p:spPr>
          <a:xfrm>
            <a:off x="9359276" y="304776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28DF08-CF7B-2336-E420-54F2D22426DD}"/>
              </a:ext>
            </a:extLst>
          </p:cNvPr>
          <p:cNvCxnSpPr>
            <a:cxnSpLocks/>
          </p:cNvCxnSpPr>
          <p:nvPr/>
        </p:nvCxnSpPr>
        <p:spPr>
          <a:xfrm>
            <a:off x="2524177" y="1564990"/>
            <a:ext cx="5761454" cy="23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A05DD2-FA4B-4917-D9C7-C2157995E9D4}"/>
              </a:ext>
            </a:extLst>
          </p:cNvPr>
          <p:cNvCxnSpPr>
            <a:cxnSpLocks/>
          </p:cNvCxnSpPr>
          <p:nvPr/>
        </p:nvCxnSpPr>
        <p:spPr>
          <a:xfrm>
            <a:off x="2514417" y="3010965"/>
            <a:ext cx="5815017" cy="98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439895D-CD5E-095B-4D53-509009C4636F}"/>
              </a:ext>
            </a:extLst>
          </p:cNvPr>
          <p:cNvCxnSpPr>
            <a:cxnSpLocks/>
          </p:cNvCxnSpPr>
          <p:nvPr/>
        </p:nvCxnSpPr>
        <p:spPr>
          <a:xfrm>
            <a:off x="2521436" y="1707658"/>
            <a:ext cx="5691326" cy="252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F353B9-33F8-5F0E-0536-61C4D4F3E52F}"/>
              </a:ext>
            </a:extLst>
          </p:cNvPr>
          <p:cNvCxnSpPr>
            <a:cxnSpLocks/>
          </p:cNvCxnSpPr>
          <p:nvPr/>
        </p:nvCxnSpPr>
        <p:spPr>
          <a:xfrm>
            <a:off x="2476193" y="3125409"/>
            <a:ext cx="5736569" cy="11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A1A9DD-F616-E5D8-FD75-2742CC35FC63}"/>
              </a:ext>
            </a:extLst>
          </p:cNvPr>
          <p:cNvCxnSpPr>
            <a:cxnSpLocks/>
          </p:cNvCxnSpPr>
          <p:nvPr/>
        </p:nvCxnSpPr>
        <p:spPr>
          <a:xfrm>
            <a:off x="2519996" y="1288151"/>
            <a:ext cx="5828596" cy="361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967B4C-D969-3443-5CFB-92355C408370}"/>
              </a:ext>
            </a:extLst>
          </p:cNvPr>
          <p:cNvCxnSpPr>
            <a:cxnSpLocks/>
          </p:cNvCxnSpPr>
          <p:nvPr/>
        </p:nvCxnSpPr>
        <p:spPr>
          <a:xfrm>
            <a:off x="2502661" y="3292036"/>
            <a:ext cx="5843597" cy="16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77868AC-9104-AD37-4674-FCCC9F23A5EE}"/>
              </a:ext>
            </a:extLst>
          </p:cNvPr>
          <p:cNvCxnSpPr>
            <a:cxnSpLocks/>
          </p:cNvCxnSpPr>
          <p:nvPr/>
        </p:nvCxnSpPr>
        <p:spPr>
          <a:xfrm>
            <a:off x="2508443" y="1420517"/>
            <a:ext cx="5833148" cy="374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BBE7A2D-E0D8-9B12-0A67-468D42B07EB3}"/>
              </a:ext>
            </a:extLst>
          </p:cNvPr>
          <p:cNvCxnSpPr>
            <a:cxnSpLocks/>
          </p:cNvCxnSpPr>
          <p:nvPr/>
        </p:nvCxnSpPr>
        <p:spPr>
          <a:xfrm>
            <a:off x="2521436" y="3427896"/>
            <a:ext cx="5797853" cy="174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1F51FF1-EBAA-943C-28A8-236465743958}"/>
              </a:ext>
            </a:extLst>
          </p:cNvPr>
          <p:cNvSpPr/>
          <p:nvPr/>
        </p:nvSpPr>
        <p:spPr>
          <a:xfrm>
            <a:off x="9270237" y="382311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6F606E4-F754-2878-313F-973D8A29BE76}"/>
              </a:ext>
            </a:extLst>
          </p:cNvPr>
          <p:cNvSpPr/>
          <p:nvPr/>
        </p:nvSpPr>
        <p:spPr>
          <a:xfrm>
            <a:off x="9356577" y="476969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DFEC2E2-0B25-F967-291E-99D2519209F5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8406950" y="5499266"/>
            <a:ext cx="757322" cy="42897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AC5FE0F-057B-55D9-85B0-13DB411D7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9" y="5460516"/>
            <a:ext cx="2997601" cy="1263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2CC4269-10CC-E80F-6A9D-EC91E73E4004}"/>
              </a:ext>
            </a:extLst>
          </p:cNvPr>
          <p:cNvSpPr txBox="1"/>
          <p:nvPr/>
        </p:nvSpPr>
        <p:spPr>
          <a:xfrm>
            <a:off x="10163162" y="3487111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E2A03A0-8094-1C2F-94F1-63CC9B54F3F2}"/>
              </a:ext>
            </a:extLst>
          </p:cNvPr>
          <p:cNvSpPr txBox="1"/>
          <p:nvPr/>
        </p:nvSpPr>
        <p:spPr>
          <a:xfrm>
            <a:off x="234346" y="185682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Signal System PLC set ladder logic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9752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FFD1-A049-6022-86AE-B359FED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" y="1064416"/>
            <a:ext cx="5706208" cy="4004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C031F-1A3B-E841-B817-C37EA538CC18}"/>
              </a:ext>
            </a:extLst>
          </p:cNvPr>
          <p:cNvSpPr/>
          <p:nvPr/>
        </p:nvSpPr>
        <p:spPr>
          <a:xfrm>
            <a:off x="6664253" y="704287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F64C1-9C60-C2FF-4888-705974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22" y="781430"/>
            <a:ext cx="2527544" cy="119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B4614-61E3-885A-DD60-AF70FE9F9A55}"/>
              </a:ext>
            </a:extLst>
          </p:cNvPr>
          <p:cNvSpPr txBox="1"/>
          <p:nvPr/>
        </p:nvSpPr>
        <p:spPr>
          <a:xfrm>
            <a:off x="8439792" y="827753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4338-5941-5AF1-4B7A-690A9F4F0A53}"/>
              </a:ext>
            </a:extLst>
          </p:cNvPr>
          <p:cNvSpPr txBox="1"/>
          <p:nvPr/>
        </p:nvSpPr>
        <p:spPr>
          <a:xfrm>
            <a:off x="6682448" y="1910976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1D3A-E812-611F-5830-D0165AD52759}"/>
              </a:ext>
            </a:extLst>
          </p:cNvPr>
          <p:cNvSpPr txBox="1"/>
          <p:nvPr/>
        </p:nvSpPr>
        <p:spPr>
          <a:xfrm>
            <a:off x="8216971" y="1910976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C915-F698-40A1-6638-7CDA4019277E}"/>
              </a:ext>
            </a:extLst>
          </p:cNvPr>
          <p:cNvSpPr txBox="1"/>
          <p:nvPr/>
        </p:nvSpPr>
        <p:spPr>
          <a:xfrm>
            <a:off x="7426093" y="95168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5F2B-54B6-788A-66BE-D1894403F2EA}"/>
              </a:ext>
            </a:extLst>
          </p:cNvPr>
          <p:cNvSpPr txBox="1"/>
          <p:nvPr/>
        </p:nvSpPr>
        <p:spPr>
          <a:xfrm>
            <a:off x="6600273" y="158082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B7852-000F-44E9-796B-A849E92EF449}"/>
              </a:ext>
            </a:extLst>
          </p:cNvPr>
          <p:cNvSpPr txBox="1"/>
          <p:nvPr/>
        </p:nvSpPr>
        <p:spPr>
          <a:xfrm>
            <a:off x="8121412" y="157594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BACD-D362-3CFC-AC61-74E62953F41B}"/>
              </a:ext>
            </a:extLst>
          </p:cNvPr>
          <p:cNvSpPr txBox="1"/>
          <p:nvPr/>
        </p:nvSpPr>
        <p:spPr>
          <a:xfrm>
            <a:off x="6610052" y="68497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CB08E-9362-3783-4998-F9205C54200F}"/>
              </a:ext>
            </a:extLst>
          </p:cNvPr>
          <p:cNvSpPr txBox="1"/>
          <p:nvPr/>
        </p:nvSpPr>
        <p:spPr>
          <a:xfrm>
            <a:off x="8376970" y="631000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16" name="Picture 8" descr="Router | Cisco Network Topology Icons 3015">
            <a:extLst>
              <a:ext uri="{FF2B5EF4-FFF2-40B4-BE49-F238E27FC236}">
                <a16:creationId xmlns:a16="http://schemas.microsoft.com/office/drawing/2014/main" id="{19A785D2-5899-709D-1058-D186391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08" y="63366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964B-32B5-F3B8-A0C8-A0D412106133}"/>
              </a:ext>
            </a:extLst>
          </p:cNvPr>
          <p:cNvSpPr txBox="1"/>
          <p:nvPr/>
        </p:nvSpPr>
        <p:spPr>
          <a:xfrm>
            <a:off x="6696726" y="2362110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44CDE-D677-5B91-05AC-62DCFDCBD78B}"/>
              </a:ext>
            </a:extLst>
          </p:cNvPr>
          <p:cNvSpPr txBox="1"/>
          <p:nvPr/>
        </p:nvSpPr>
        <p:spPr>
          <a:xfrm>
            <a:off x="435847" y="485155"/>
            <a:ext cx="365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Station system PLC set ladder logic </a:t>
            </a:r>
            <a:endParaRPr lang="en-SG" sz="1400" b="1" dirty="0"/>
          </a:p>
        </p:txBody>
      </p:sp>
      <p:pic>
        <p:nvPicPr>
          <p:cNvPr id="20" name="Picture 19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60782A70-1316-F793-29E7-D52187010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93" y="4100994"/>
            <a:ext cx="3159211" cy="1168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09AD68-C8A5-6AF4-4C8E-7E6EA07CA2F4}"/>
              </a:ext>
            </a:extLst>
          </p:cNvPr>
          <p:cNvSpPr/>
          <p:nvPr/>
        </p:nvSpPr>
        <p:spPr>
          <a:xfrm>
            <a:off x="3224418" y="4812654"/>
            <a:ext cx="859316" cy="291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77396B-D07C-3515-2B2E-60D1E447209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16200000" flipH="1">
            <a:off x="5883149" y="2875385"/>
            <a:ext cx="165376" cy="4623523"/>
          </a:xfrm>
          <a:prstGeom prst="bentConnector3">
            <a:avLst>
              <a:gd name="adj1" fmla="val 2382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C48A4-6D16-6C3D-6D7A-76F012045132}"/>
              </a:ext>
            </a:extLst>
          </p:cNvPr>
          <p:cNvSpPr txBox="1"/>
          <p:nvPr/>
        </p:nvSpPr>
        <p:spPr>
          <a:xfrm>
            <a:off x="321800" y="491077"/>
            <a:ext cx="34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PLC set logic [under progress]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FD34E-9F14-1973-E59B-FE32090F9163}"/>
              </a:ext>
            </a:extLst>
          </p:cNvPr>
          <p:cNvSpPr/>
          <p:nvPr/>
        </p:nvSpPr>
        <p:spPr>
          <a:xfrm>
            <a:off x="4187420" y="916274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C72D6-4F6D-D74F-DF73-213F2725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76" y="1135876"/>
            <a:ext cx="818082" cy="46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80B7A-3D7F-1072-FD98-BB9B3E4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76" y="1849791"/>
            <a:ext cx="818082" cy="468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71281-1543-3C15-C3FB-0FF4271F0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741017" y="1604777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EB2F8A-D68B-4681-D3D4-7CC3D9053837}"/>
              </a:ext>
            </a:extLst>
          </p:cNvPr>
          <p:cNvSpPr txBox="1"/>
          <p:nvPr/>
        </p:nvSpPr>
        <p:spPr>
          <a:xfrm>
            <a:off x="4048046" y="403406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F847E-6FE2-08FF-7F0F-66B9DE1F2378}"/>
              </a:ext>
            </a:extLst>
          </p:cNvPr>
          <p:cNvSpPr txBox="1"/>
          <p:nvPr/>
        </p:nvSpPr>
        <p:spPr>
          <a:xfrm>
            <a:off x="4109207" y="126755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51FB8-FE64-87C1-B73D-0EAB6973A28F}"/>
              </a:ext>
            </a:extLst>
          </p:cNvPr>
          <p:cNvSpPr txBox="1"/>
          <p:nvPr/>
        </p:nvSpPr>
        <p:spPr>
          <a:xfrm>
            <a:off x="4104258" y="1996084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E7D38-7FAD-207C-56D7-F801421A3125}"/>
              </a:ext>
            </a:extLst>
          </p:cNvPr>
          <p:cNvSpPr txBox="1"/>
          <p:nvPr/>
        </p:nvSpPr>
        <p:spPr>
          <a:xfrm>
            <a:off x="5105031" y="1760132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2C39D-7E65-3DCF-569E-FD201B221035}"/>
              </a:ext>
            </a:extLst>
          </p:cNvPr>
          <p:cNvSpPr txBox="1"/>
          <p:nvPr/>
        </p:nvSpPr>
        <p:spPr>
          <a:xfrm>
            <a:off x="5094146" y="1088888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14" name="Picture 8" descr="Router | Cisco Network Topology Icons 3015">
            <a:extLst>
              <a:ext uri="{FF2B5EF4-FFF2-40B4-BE49-F238E27FC236}">
                <a16:creationId xmlns:a16="http://schemas.microsoft.com/office/drawing/2014/main" id="{2C32429F-6F87-C007-0A43-24CD0D0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04" y="861792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7C35A-83F5-A3CD-E92B-3C397B8D100A}"/>
              </a:ext>
            </a:extLst>
          </p:cNvPr>
          <p:cNvSpPr txBox="1"/>
          <p:nvPr/>
        </p:nvSpPr>
        <p:spPr>
          <a:xfrm>
            <a:off x="3884600" y="2499924"/>
            <a:ext cx="217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N.A (direct control)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N.A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B8823A-FA5A-1E88-8FC2-3C26AB5B4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55" y="916274"/>
            <a:ext cx="3210536" cy="28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68F1B-0084-9D8B-A3EA-7F8970EFDA7A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FF30526-4225-DDA5-4385-3819BFBEE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553EA-CE9D-9089-E809-4A7C902431DC}"/>
              </a:ext>
            </a:extLst>
          </p:cNvPr>
          <p:cNvSpPr/>
          <p:nvPr/>
        </p:nvSpPr>
        <p:spPr>
          <a:xfrm>
            <a:off x="1577434" y="107666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9B9D09-68A7-EFE1-CCB7-F1A1FDD427AF}"/>
              </a:ext>
            </a:extLst>
          </p:cNvPr>
          <p:cNvCxnSpPr>
            <a:cxnSpLocks/>
          </p:cNvCxnSpPr>
          <p:nvPr/>
        </p:nvCxnSpPr>
        <p:spPr>
          <a:xfrm>
            <a:off x="2126450" y="1423580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38A079-6386-9435-5389-171E25CDD37A}"/>
              </a:ext>
            </a:extLst>
          </p:cNvPr>
          <p:cNvSpPr/>
          <p:nvPr/>
        </p:nvSpPr>
        <p:spPr>
          <a:xfrm>
            <a:off x="1577434" y="1757350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352DB-DF01-EF4A-79C1-CF830675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43" y="1076663"/>
            <a:ext cx="324555" cy="372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0624A-811D-CBC9-2E02-2032F041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509" y="1076663"/>
            <a:ext cx="324555" cy="372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A15CC-BAC5-50F2-9793-99DECEC9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77" y="1051576"/>
            <a:ext cx="324555" cy="37200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3A6FB0-9935-35E1-7EC8-ECAB260AC94A}"/>
              </a:ext>
            </a:extLst>
          </p:cNvPr>
          <p:cNvCxnSpPr>
            <a:stCxn id="10" idx="2"/>
          </p:cNvCxnSpPr>
          <p:nvPr/>
        </p:nvCxnSpPr>
        <p:spPr>
          <a:xfrm rot="5400000">
            <a:off x="3241497" y="13003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BEFD6C-93EE-749F-7658-1108B72A3E75}"/>
              </a:ext>
            </a:extLst>
          </p:cNvPr>
          <p:cNvSpPr txBox="1"/>
          <p:nvPr/>
        </p:nvSpPr>
        <p:spPr>
          <a:xfrm>
            <a:off x="2903889" y="87397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BA423-2564-C569-68D9-CD68D9CD2630}"/>
              </a:ext>
            </a:extLst>
          </p:cNvPr>
          <p:cNvSpPr txBox="1"/>
          <p:nvPr/>
        </p:nvSpPr>
        <p:spPr>
          <a:xfrm>
            <a:off x="3940792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Station config file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6673-73C3-ED31-99A8-6C96237C3295}"/>
              </a:ext>
            </a:extLst>
          </p:cNvPr>
          <p:cNvSpPr txBox="1"/>
          <p:nvPr/>
        </p:nvSpPr>
        <p:spPr>
          <a:xfrm>
            <a:off x="4721574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Scenario config file</a:t>
            </a:r>
            <a:endParaRPr lang="en-SG" sz="9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C2D29B-D70E-E082-4DCE-AE322E08AC7D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rot="5400000">
            <a:off x="3501900" y="1039922"/>
            <a:ext cx="482142" cy="1299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F708DA4-3E1F-810C-76FA-1177CCA85348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>
            <a:off x="3763212" y="753523"/>
            <a:ext cx="680687" cy="202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D7EA0-095D-202F-1FFF-A3C5CEC63E32}"/>
              </a:ext>
            </a:extLst>
          </p:cNvPr>
          <p:cNvCxnSpPr>
            <a:cxnSpLocks/>
          </p:cNvCxnSpPr>
          <p:nvPr/>
        </p:nvCxnSpPr>
        <p:spPr>
          <a:xfrm>
            <a:off x="2126450" y="210426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1162E7-0416-28EA-979C-FD3B1BF6BF90}"/>
              </a:ext>
            </a:extLst>
          </p:cNvPr>
          <p:cNvSpPr/>
          <p:nvPr/>
        </p:nvSpPr>
        <p:spPr>
          <a:xfrm>
            <a:off x="1578401" y="2451184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607DA-3A1E-3F69-5680-B5CC73CE11E1}"/>
              </a:ext>
            </a:extLst>
          </p:cNvPr>
          <p:cNvSpPr/>
          <p:nvPr/>
        </p:nvSpPr>
        <p:spPr>
          <a:xfrm>
            <a:off x="4230509" y="2451184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request handler  (sub thread )</a:t>
            </a:r>
            <a:endParaRPr lang="en-SG" sz="12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4A09E0-2623-2BE5-4E25-87A121360FFD}"/>
              </a:ext>
            </a:extLst>
          </p:cNvPr>
          <p:cNvCxnSpPr>
            <a:cxnSpLocks/>
          </p:cNvCxnSpPr>
          <p:nvPr/>
        </p:nvCxnSpPr>
        <p:spPr>
          <a:xfrm>
            <a:off x="2145764" y="2239492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27B4C-9716-1645-7F32-1C1ABFDB553A}"/>
              </a:ext>
            </a:extLst>
          </p:cNvPr>
          <p:cNvCxnSpPr>
            <a:cxnSpLocks/>
          </p:cNvCxnSpPr>
          <p:nvPr/>
        </p:nvCxnSpPr>
        <p:spPr>
          <a:xfrm>
            <a:off x="2412200" y="279810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32A68-079C-8ECA-42F0-216EFF822FB7}"/>
              </a:ext>
            </a:extLst>
          </p:cNvPr>
          <p:cNvSpPr/>
          <p:nvPr/>
        </p:nvSpPr>
        <p:spPr>
          <a:xfrm>
            <a:off x="2154583" y="314181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1A77F-6B3B-0464-B598-06728CE6BED0}"/>
              </a:ext>
            </a:extLst>
          </p:cNvPr>
          <p:cNvCxnSpPr>
            <a:cxnSpLocks/>
          </p:cNvCxnSpPr>
          <p:nvPr/>
        </p:nvCxnSpPr>
        <p:spPr>
          <a:xfrm>
            <a:off x="2050250" y="2825241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D8CA3-37E5-0265-27B2-FE09068017A2}"/>
              </a:ext>
            </a:extLst>
          </p:cNvPr>
          <p:cNvSpPr/>
          <p:nvPr/>
        </p:nvSpPr>
        <p:spPr>
          <a:xfrm>
            <a:off x="1947708" y="3787801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map panel 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D2C0BE-7094-4F94-31D3-B11FF35BCCDD}"/>
              </a:ext>
            </a:extLst>
          </p:cNvPr>
          <p:cNvCxnSpPr>
            <a:cxnSpLocks/>
          </p:cNvCxnSpPr>
          <p:nvPr/>
        </p:nvCxnSpPr>
        <p:spPr>
          <a:xfrm>
            <a:off x="1716875" y="2825241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BFFE4D-F326-5EBC-6D8F-4D80DC5DB09D}"/>
              </a:ext>
            </a:extLst>
          </p:cNvPr>
          <p:cNvSpPr/>
          <p:nvPr/>
        </p:nvSpPr>
        <p:spPr>
          <a:xfrm>
            <a:off x="1585757" y="4404511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374E1-DB81-D93C-CDC1-335ECE32A651}"/>
              </a:ext>
            </a:extLst>
          </p:cNvPr>
          <p:cNvSpPr/>
          <p:nvPr/>
        </p:nvSpPr>
        <p:spPr>
          <a:xfrm>
            <a:off x="1974904" y="5015968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08142-466E-522B-F7B4-1340B98D1660}"/>
              </a:ext>
            </a:extLst>
          </p:cNvPr>
          <p:cNvCxnSpPr>
            <a:cxnSpLocks/>
          </p:cNvCxnSpPr>
          <p:nvPr/>
        </p:nvCxnSpPr>
        <p:spPr>
          <a:xfrm>
            <a:off x="2842940" y="4134718"/>
            <a:ext cx="2470" cy="88125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92DD69-134C-9BC0-ACC6-6DD07878159A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2289138" y="4211489"/>
            <a:ext cx="1660600" cy="29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C171D0-B13A-9FF6-49D6-437C3DD4B074}"/>
              </a:ext>
            </a:extLst>
          </p:cNvPr>
          <p:cNvSpPr txBox="1"/>
          <p:nvPr/>
        </p:nvSpPr>
        <p:spPr>
          <a:xfrm>
            <a:off x="3012532" y="4636666"/>
            <a:ext cx="9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Components state data </a:t>
            </a:r>
            <a:endParaRPr lang="en-SG" sz="9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05B12D-DD5C-5AF9-8F27-D0BA2F3D49E4}"/>
              </a:ext>
            </a:extLst>
          </p:cNvPr>
          <p:cNvCxnSpPr>
            <a:cxnSpLocks/>
            <a:stCxn id="91" idx="1"/>
            <a:endCxn id="42" idx="1"/>
          </p:cNvCxnSpPr>
          <p:nvPr/>
        </p:nvCxnSpPr>
        <p:spPr>
          <a:xfrm rot="10800000">
            <a:off x="1974904" y="5189427"/>
            <a:ext cx="6860" cy="591910"/>
          </a:xfrm>
          <a:prstGeom prst="bentConnector3">
            <a:avLst>
              <a:gd name="adj1" fmla="val 34323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70CD72-6F28-A9F0-76AA-83AB23E8C07D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75464" y="3547428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071DA5-FA11-C016-0978-0D81C776FBA5}"/>
              </a:ext>
            </a:extLst>
          </p:cNvPr>
          <p:cNvSpPr txBox="1"/>
          <p:nvPr/>
        </p:nvSpPr>
        <p:spPr>
          <a:xfrm>
            <a:off x="2816479" y="3633116"/>
            <a:ext cx="7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Control event</a:t>
            </a:r>
            <a:endParaRPr lang="en-SG" sz="9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CABA0D-9D2F-485D-68E9-051A8731C2D6}"/>
              </a:ext>
            </a:extLst>
          </p:cNvPr>
          <p:cNvSpPr/>
          <p:nvPr/>
        </p:nvSpPr>
        <p:spPr>
          <a:xfrm>
            <a:off x="4030746" y="310172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64919E-3833-3968-2C62-33E085747340}"/>
              </a:ext>
            </a:extLst>
          </p:cNvPr>
          <p:cNvCxnSpPr>
            <a:cxnSpLocks/>
          </p:cNvCxnSpPr>
          <p:nvPr/>
        </p:nvCxnSpPr>
        <p:spPr>
          <a:xfrm>
            <a:off x="4555064" y="2825241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CC1F01-8A4C-4F40-0683-40D12643817D}"/>
              </a:ext>
            </a:extLst>
          </p:cNvPr>
          <p:cNvCxnSpPr>
            <a:cxnSpLocks/>
          </p:cNvCxnSpPr>
          <p:nvPr/>
        </p:nvCxnSpPr>
        <p:spPr>
          <a:xfrm>
            <a:off x="3568773" y="3160865"/>
            <a:ext cx="44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D30C18-DE05-7760-C6CC-385003244263}"/>
              </a:ext>
            </a:extLst>
          </p:cNvPr>
          <p:cNvSpPr txBox="1"/>
          <p:nvPr/>
        </p:nvSpPr>
        <p:spPr>
          <a:xfrm>
            <a:off x="3434202" y="275243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A9A20D-3CDD-CCB9-D0D1-06BE811D0BA7}"/>
              </a:ext>
            </a:extLst>
          </p:cNvPr>
          <p:cNvCxnSpPr>
            <a:cxnSpLocks/>
          </p:cNvCxnSpPr>
          <p:nvPr/>
        </p:nvCxnSpPr>
        <p:spPr>
          <a:xfrm flipH="1">
            <a:off x="3601990" y="3391768"/>
            <a:ext cx="37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F94A045-C6C0-3A2D-7749-696569897326}"/>
              </a:ext>
            </a:extLst>
          </p:cNvPr>
          <p:cNvSpPr txBox="1"/>
          <p:nvPr/>
        </p:nvSpPr>
        <p:spPr>
          <a:xfrm>
            <a:off x="3455878" y="344804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F988A3-E6B8-7B20-E1BE-FB9DFBDEDEA4}"/>
              </a:ext>
            </a:extLst>
          </p:cNvPr>
          <p:cNvCxnSpPr>
            <a:cxnSpLocks/>
          </p:cNvCxnSpPr>
          <p:nvPr/>
        </p:nvCxnSpPr>
        <p:spPr>
          <a:xfrm>
            <a:off x="5631389" y="2818148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FB41436-8C1C-D664-1591-D3192C58AB3E}"/>
              </a:ext>
            </a:extLst>
          </p:cNvPr>
          <p:cNvSpPr/>
          <p:nvPr/>
        </p:nvSpPr>
        <p:spPr>
          <a:xfrm>
            <a:off x="4714344" y="396125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Connector (UDP server)</a:t>
            </a:r>
            <a:endParaRPr lang="en-SG" sz="12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0FCC65-490E-8AD7-7CAA-280B2F21497C}"/>
              </a:ext>
            </a:extLst>
          </p:cNvPr>
          <p:cNvCxnSpPr/>
          <p:nvPr/>
        </p:nvCxnSpPr>
        <p:spPr>
          <a:xfrm>
            <a:off x="4924689" y="3448046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C8D10-BF53-A818-F599-FC0E7099407C}"/>
              </a:ext>
            </a:extLst>
          </p:cNvPr>
          <p:cNvSpPr txBox="1"/>
          <p:nvPr/>
        </p:nvSpPr>
        <p:spPr>
          <a:xfrm>
            <a:off x="4902813" y="349520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038507-28F1-3735-D3FF-0F754CF767F6}"/>
              </a:ext>
            </a:extLst>
          </p:cNvPr>
          <p:cNvCxnSpPr/>
          <p:nvPr/>
        </p:nvCxnSpPr>
        <p:spPr>
          <a:xfrm>
            <a:off x="6551087" y="660552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24238B-68DC-A4FF-5A1E-C87B6A91D42A}"/>
              </a:ext>
            </a:extLst>
          </p:cNvPr>
          <p:cNvSpPr txBox="1"/>
          <p:nvPr/>
        </p:nvSpPr>
        <p:spPr>
          <a:xfrm>
            <a:off x="6194375" y="72103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B71CB2-3C19-B958-FE86-24D444325C87}"/>
              </a:ext>
            </a:extLst>
          </p:cNvPr>
          <p:cNvCxnSpPr>
            <a:stCxn id="68" idx="3"/>
          </p:cNvCxnSpPr>
          <p:nvPr/>
        </p:nvCxnSpPr>
        <p:spPr>
          <a:xfrm flipV="1">
            <a:off x="6095999" y="3596543"/>
            <a:ext cx="1181101" cy="5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075E1F-3A6E-73F7-5D88-EFC9857CE208}"/>
              </a:ext>
            </a:extLst>
          </p:cNvPr>
          <p:cNvCxnSpPr>
            <a:cxnSpLocks/>
          </p:cNvCxnSpPr>
          <p:nvPr/>
        </p:nvCxnSpPr>
        <p:spPr>
          <a:xfrm>
            <a:off x="6117875" y="4176243"/>
            <a:ext cx="13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C58F0A-123D-3CB8-8E6C-3336F796E3D3}"/>
              </a:ext>
            </a:extLst>
          </p:cNvPr>
          <p:cNvCxnSpPr>
            <a:cxnSpLocks/>
          </p:cNvCxnSpPr>
          <p:nvPr/>
        </p:nvCxnSpPr>
        <p:spPr>
          <a:xfrm>
            <a:off x="6095999" y="4238272"/>
            <a:ext cx="1169118" cy="51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17BD74-E749-9473-2B4B-038ADAB90EA6}"/>
              </a:ext>
            </a:extLst>
          </p:cNvPr>
          <p:cNvSpPr/>
          <p:nvPr/>
        </p:nvSpPr>
        <p:spPr>
          <a:xfrm>
            <a:off x="7442112" y="342900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835A89-E880-BCBE-F9C0-3DB01D308C23}"/>
              </a:ext>
            </a:extLst>
          </p:cNvPr>
          <p:cNvSpPr/>
          <p:nvPr/>
        </p:nvSpPr>
        <p:spPr>
          <a:xfrm>
            <a:off x="7470785" y="399820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A9551B-21D5-CB88-F25D-E5A9AB1CCDAA}"/>
              </a:ext>
            </a:extLst>
          </p:cNvPr>
          <p:cNvSpPr/>
          <p:nvPr/>
        </p:nvSpPr>
        <p:spPr>
          <a:xfrm>
            <a:off x="7470785" y="464787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A31CB3-74F0-C794-EFD7-B953B23A718D}"/>
              </a:ext>
            </a:extLst>
          </p:cNvPr>
          <p:cNvSpPr txBox="1"/>
          <p:nvPr/>
        </p:nvSpPr>
        <p:spPr>
          <a:xfrm>
            <a:off x="6188611" y="2965827"/>
            <a:ext cx="851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UDP to simulate the real-word electrical system wires connection </a:t>
            </a:r>
            <a:endParaRPr lang="en-SG" sz="9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99D3DA-CE13-F347-19B2-03BD12BD26AA}"/>
              </a:ext>
            </a:extLst>
          </p:cNvPr>
          <p:cNvCxnSpPr>
            <a:cxnSpLocks/>
          </p:cNvCxnSpPr>
          <p:nvPr/>
        </p:nvCxnSpPr>
        <p:spPr>
          <a:xfrm>
            <a:off x="2473351" y="5357557"/>
            <a:ext cx="0" cy="223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D6BD71-4BA9-29FB-32E6-3FF5A28159CF}"/>
              </a:ext>
            </a:extLst>
          </p:cNvPr>
          <p:cNvSpPr/>
          <p:nvPr/>
        </p:nvSpPr>
        <p:spPr>
          <a:xfrm>
            <a:off x="1981764" y="5607878"/>
            <a:ext cx="166943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System auto controller ( if test mode )</a:t>
            </a:r>
            <a:endParaRPr lang="en-SG" sz="1200" b="1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99F8DBE-E71E-45B0-C7BA-581E3906C729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>
            <a:off x="2793179" y="4335893"/>
            <a:ext cx="2303459" cy="58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C4E519-7DAE-0EF3-9F46-A371208D9689}"/>
              </a:ext>
            </a:extLst>
          </p:cNvPr>
          <p:cNvSpPr txBox="1"/>
          <p:nvPr/>
        </p:nvSpPr>
        <p:spPr>
          <a:xfrm>
            <a:off x="3853534" y="5015968"/>
            <a:ext cx="1025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Plc connection and data update state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29327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893165AA-58B4-3D36-B377-97A9A64E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52" y="1063005"/>
            <a:ext cx="9169304" cy="52520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B3D098-07C7-10BA-ECE3-071E354C47AF}"/>
              </a:ext>
            </a:extLst>
          </p:cNvPr>
          <p:cNvCxnSpPr>
            <a:cxnSpLocks/>
          </p:cNvCxnSpPr>
          <p:nvPr/>
        </p:nvCxnSpPr>
        <p:spPr>
          <a:xfrm>
            <a:off x="5715000" y="817639"/>
            <a:ext cx="0" cy="1115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4190B-C4C6-430C-EBC7-D17605EE64B8}"/>
              </a:ext>
            </a:extLst>
          </p:cNvPr>
          <p:cNvSpPr txBox="1"/>
          <p:nvPr/>
        </p:nvSpPr>
        <p:spPr>
          <a:xfrm>
            <a:off x="5445100" y="571500"/>
            <a:ext cx="5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</a:t>
            </a:r>
            <a:endParaRPr lang="en-SG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3A907-83B6-1078-36B9-78E3EBFE2591}"/>
              </a:ext>
            </a:extLst>
          </p:cNvPr>
          <p:cNvCxnSpPr>
            <a:cxnSpLocks/>
          </p:cNvCxnSpPr>
          <p:nvPr/>
        </p:nvCxnSpPr>
        <p:spPr>
          <a:xfrm>
            <a:off x="1819275" y="817639"/>
            <a:ext cx="0" cy="428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457DA5-FDB0-354A-AB86-EDC7C126AE0F}"/>
              </a:ext>
            </a:extLst>
          </p:cNvPr>
          <p:cNvSpPr txBox="1"/>
          <p:nvPr/>
        </p:nvSpPr>
        <p:spPr>
          <a:xfrm>
            <a:off x="1620151" y="561975"/>
            <a:ext cx="252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Scenario load drop down menu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F48815-D504-3547-02F4-93ECFD626AE6}"/>
              </a:ext>
            </a:extLst>
          </p:cNvPr>
          <p:cNvCxnSpPr>
            <a:cxnSpLocks/>
          </p:cNvCxnSpPr>
          <p:nvPr/>
        </p:nvCxnSpPr>
        <p:spPr>
          <a:xfrm>
            <a:off x="9420225" y="733425"/>
            <a:ext cx="0" cy="944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8EEE0B-2BD8-3117-3B53-70AC5E5E6508}"/>
              </a:ext>
            </a:extLst>
          </p:cNvPr>
          <p:cNvSpPr txBox="1"/>
          <p:nvPr/>
        </p:nvSpPr>
        <p:spPr>
          <a:xfrm>
            <a:off x="9132874" y="535491"/>
            <a:ext cx="123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and Time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806DF-FEF5-3650-0C65-CBEF88BB00D2}"/>
              </a:ext>
            </a:extLst>
          </p:cNvPr>
          <p:cNvCxnSpPr>
            <a:cxnSpLocks/>
          </p:cNvCxnSpPr>
          <p:nvPr/>
        </p:nvCxnSpPr>
        <p:spPr>
          <a:xfrm>
            <a:off x="7877175" y="848499"/>
            <a:ext cx="0" cy="796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70F0DD-A05D-9AF8-AC4A-6E72EE198A20}"/>
              </a:ext>
            </a:extLst>
          </p:cNvPr>
          <p:cNvSpPr txBox="1"/>
          <p:nvPr/>
        </p:nvSpPr>
        <p:spPr>
          <a:xfrm>
            <a:off x="7589825" y="594925"/>
            <a:ext cx="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</a:t>
            </a:r>
            <a:endParaRPr lang="en-SG" sz="1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AB1F6-AD8B-A9B0-2A1A-0C711C1F1519}"/>
              </a:ext>
            </a:extLst>
          </p:cNvPr>
          <p:cNvCxnSpPr>
            <a:cxnSpLocks/>
          </p:cNvCxnSpPr>
          <p:nvPr/>
        </p:nvCxnSpPr>
        <p:spPr>
          <a:xfrm>
            <a:off x="1219200" y="5340660"/>
            <a:ext cx="141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56C3EB-5D46-A28D-175E-8828A66084B8}"/>
              </a:ext>
            </a:extLst>
          </p:cNvPr>
          <p:cNvSpPr txBox="1"/>
          <p:nvPr/>
        </p:nvSpPr>
        <p:spPr>
          <a:xfrm>
            <a:off x="553599" y="501166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8F1B6-9790-373F-A7C3-955C344E6E9D}"/>
              </a:ext>
            </a:extLst>
          </p:cNvPr>
          <p:cNvCxnSpPr>
            <a:cxnSpLocks/>
          </p:cNvCxnSpPr>
          <p:nvPr/>
        </p:nvCxnSpPr>
        <p:spPr>
          <a:xfrm>
            <a:off x="1115326" y="1933575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448658-9832-6C73-E949-6F36AB797373}"/>
              </a:ext>
            </a:extLst>
          </p:cNvPr>
          <p:cNvSpPr txBox="1"/>
          <p:nvPr/>
        </p:nvSpPr>
        <p:spPr>
          <a:xfrm>
            <a:off x="553599" y="147191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power control panels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5B117-C002-05B4-5F26-49D3851F8216}"/>
              </a:ext>
            </a:extLst>
          </p:cNvPr>
          <p:cNvCxnSpPr>
            <a:cxnSpLocks/>
          </p:cNvCxnSpPr>
          <p:nvPr/>
        </p:nvCxnSpPr>
        <p:spPr>
          <a:xfrm>
            <a:off x="1115326" y="6153150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8DD013-DB57-6F3B-2297-8B5F978598DB}"/>
              </a:ext>
            </a:extLst>
          </p:cNvPr>
          <p:cNvSpPr txBox="1"/>
          <p:nvPr/>
        </p:nvSpPr>
        <p:spPr>
          <a:xfrm>
            <a:off x="464464" y="5669661"/>
            <a:ext cx="126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collision auto avoidance control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B4AB96-2492-82D2-DB1F-34B176FEF97E}"/>
              </a:ext>
            </a:extLst>
          </p:cNvPr>
          <p:cNvCxnSpPr>
            <a:cxnSpLocks/>
          </p:cNvCxnSpPr>
          <p:nvPr/>
        </p:nvCxnSpPr>
        <p:spPr>
          <a:xfrm flipV="1">
            <a:off x="4857750" y="5105400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FBBF6-4D95-9C16-A9E0-954A9EB5F493}"/>
              </a:ext>
            </a:extLst>
          </p:cNvPr>
          <p:cNvCxnSpPr>
            <a:cxnSpLocks/>
          </p:cNvCxnSpPr>
          <p:nvPr/>
        </p:nvCxnSpPr>
        <p:spPr>
          <a:xfrm flipV="1">
            <a:off x="4962525" y="5443828"/>
            <a:ext cx="647700" cy="106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78447-9620-87B2-90CC-FF60BE08D028}"/>
              </a:ext>
            </a:extLst>
          </p:cNvPr>
          <p:cNvSpPr txBox="1"/>
          <p:nvPr/>
        </p:nvSpPr>
        <p:spPr>
          <a:xfrm>
            <a:off x="4425716" y="6427090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sensors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4C1D8-5F23-882A-9AA7-ED11D16BB237}"/>
              </a:ext>
            </a:extLst>
          </p:cNvPr>
          <p:cNvCxnSpPr>
            <a:cxnSpLocks/>
          </p:cNvCxnSpPr>
          <p:nvPr/>
        </p:nvCxnSpPr>
        <p:spPr>
          <a:xfrm flipV="1">
            <a:off x="7608875" y="5053303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8F54D-A475-9916-4C7B-0E3C5B36056E}"/>
              </a:ext>
            </a:extLst>
          </p:cNvPr>
          <p:cNvCxnSpPr>
            <a:cxnSpLocks/>
          </p:cNvCxnSpPr>
          <p:nvPr/>
        </p:nvCxnSpPr>
        <p:spPr>
          <a:xfrm flipH="1" flipV="1">
            <a:off x="7086600" y="5303333"/>
            <a:ext cx="407975" cy="1150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635281-DA41-7298-D174-1D051D8DC366}"/>
              </a:ext>
            </a:extLst>
          </p:cNvPr>
          <p:cNvSpPr txBox="1"/>
          <p:nvPr/>
        </p:nvSpPr>
        <p:spPr>
          <a:xfrm>
            <a:off x="6969343" y="6400606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track signals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8515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D5D62-6980-44A6-51A4-FBFE78EB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2" y="619214"/>
            <a:ext cx="1990476" cy="1428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86FA-FA2A-22FD-048F-2385E0BB63AC}"/>
              </a:ext>
            </a:extLst>
          </p:cNvPr>
          <p:cNvSpPr txBox="1"/>
          <p:nvPr/>
        </p:nvSpPr>
        <p:spPr>
          <a:xfrm>
            <a:off x="498425" y="225731"/>
            <a:ext cx="17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BA7B9-9468-EC00-B43B-4A201824EED2}"/>
              </a:ext>
            </a:extLst>
          </p:cNvPr>
          <p:cNvCxnSpPr>
            <a:cxnSpLocks/>
          </p:cNvCxnSpPr>
          <p:nvPr/>
        </p:nvCxnSpPr>
        <p:spPr>
          <a:xfrm flipV="1">
            <a:off x="828675" y="1828800"/>
            <a:ext cx="0" cy="1194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A7ABD-6EC7-6C0B-CA85-0A396669D187}"/>
              </a:ext>
            </a:extLst>
          </p:cNvPr>
          <p:cNvCxnSpPr>
            <a:cxnSpLocks/>
          </p:cNvCxnSpPr>
          <p:nvPr/>
        </p:nvCxnSpPr>
        <p:spPr>
          <a:xfrm flipV="1">
            <a:off x="1238250" y="1909373"/>
            <a:ext cx="0" cy="6695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7660D-4EB1-849D-0853-3C7C4F94146B}"/>
              </a:ext>
            </a:extLst>
          </p:cNvPr>
          <p:cNvSpPr txBox="1"/>
          <p:nvPr/>
        </p:nvSpPr>
        <p:spPr>
          <a:xfrm>
            <a:off x="549323" y="3019390"/>
            <a:ext cx="176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power on Button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92EE6D-9302-EE92-5F17-76CB640D4A73}"/>
              </a:ext>
            </a:extLst>
          </p:cNvPr>
          <p:cNvCxnSpPr>
            <a:cxnSpLocks/>
          </p:cNvCxnSpPr>
          <p:nvPr/>
        </p:nvCxnSpPr>
        <p:spPr>
          <a:xfrm flipV="1">
            <a:off x="1609725" y="1928618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6A3795-C82F-8DBD-4111-E352DBD92424}"/>
              </a:ext>
            </a:extLst>
          </p:cNvPr>
          <p:cNvSpPr txBox="1"/>
          <p:nvPr/>
        </p:nvSpPr>
        <p:spPr>
          <a:xfrm>
            <a:off x="1358875" y="2321130"/>
            <a:ext cx="19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reset button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8F998-E831-C666-47B3-5A45BB65AE16}"/>
              </a:ext>
            </a:extLst>
          </p:cNvPr>
          <p:cNvSpPr txBox="1"/>
          <p:nvPr/>
        </p:nvSpPr>
        <p:spPr>
          <a:xfrm>
            <a:off x="939848" y="2561379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Emergency Stop button (power cut off)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FB718-CC41-2C63-92DF-CE0E04A9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4" y="4365534"/>
            <a:ext cx="1552381" cy="15809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BC63A2-16F4-E804-C655-1BD989C771DE}"/>
              </a:ext>
            </a:extLst>
          </p:cNvPr>
          <p:cNvCxnSpPr>
            <a:cxnSpLocks/>
          </p:cNvCxnSpPr>
          <p:nvPr/>
        </p:nvCxnSpPr>
        <p:spPr>
          <a:xfrm flipV="1">
            <a:off x="857250" y="5798654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498FE0-B720-B71D-A197-60B35890A602}"/>
              </a:ext>
            </a:extLst>
          </p:cNvPr>
          <p:cNvSpPr txBox="1"/>
          <p:nvPr/>
        </p:nvSpPr>
        <p:spPr>
          <a:xfrm>
            <a:off x="666944" y="6163413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on/off control</a:t>
            </a:r>
            <a:endParaRPr lang="en-SG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9E5FC6-0559-217F-65DB-AB651CC3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76" y="5532039"/>
            <a:ext cx="2380952" cy="6761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96455C-FE43-944A-3EED-BAF81A5D25DB}"/>
              </a:ext>
            </a:extLst>
          </p:cNvPr>
          <p:cNvSpPr txBox="1"/>
          <p:nvPr/>
        </p:nvSpPr>
        <p:spPr>
          <a:xfrm>
            <a:off x="6401285" y="4354486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rgbClr val="FF0000"/>
                </a:solidFill>
              </a:rPr>
              <a:t>OFF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“hit” the front stopped train directly and stop. An accident indicator will flash at the accident position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FB1324-7F15-57BF-89B8-998C873E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3" b="15079"/>
          <a:stretch/>
        </p:blipFill>
        <p:spPr>
          <a:xfrm>
            <a:off x="6525110" y="5525341"/>
            <a:ext cx="2685714" cy="6828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7A5ADB-0FD8-76F0-CF1B-F9D28457D0EC}"/>
              </a:ext>
            </a:extLst>
          </p:cNvPr>
          <p:cNvSpPr txBox="1"/>
          <p:nvPr/>
        </p:nvSpPr>
        <p:spPr>
          <a:xfrm>
            <a:off x="2857369" y="4365534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change speed to 0 to wait the front train if the train’s sensor detects a train in it front in the safety threshold distance.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E088EF-9559-1FF0-DFAA-06C556598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857" y="809621"/>
            <a:ext cx="4114286" cy="305714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DD4261-A65C-DE81-47F1-AB87A860D9F5}"/>
              </a:ext>
            </a:extLst>
          </p:cNvPr>
          <p:cNvCxnSpPr>
            <a:cxnSpLocks/>
          </p:cNvCxnSpPr>
          <p:nvPr/>
        </p:nvCxnSpPr>
        <p:spPr>
          <a:xfrm flipH="1">
            <a:off x="4504136" y="1171575"/>
            <a:ext cx="379429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CE139F-60B1-9102-6771-B945DE24C9EC}"/>
              </a:ext>
            </a:extLst>
          </p:cNvPr>
          <p:cNvSpPr txBox="1"/>
          <p:nvPr/>
        </p:nvSpPr>
        <p:spPr>
          <a:xfrm>
            <a:off x="8328198" y="848409"/>
            <a:ext cx="164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1: click config dropdown menu and select “load scenario”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F435BF-8698-C9B0-CFAB-0FA1FBD72E66}"/>
              </a:ext>
            </a:extLst>
          </p:cNvPr>
          <p:cNvCxnSpPr>
            <a:cxnSpLocks/>
          </p:cNvCxnSpPr>
          <p:nvPr/>
        </p:nvCxnSpPr>
        <p:spPr>
          <a:xfrm flipH="1">
            <a:off x="7294704" y="2338193"/>
            <a:ext cx="1033494" cy="383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C2338C-EF8D-A162-E347-F0452CDD99F0}"/>
              </a:ext>
            </a:extLst>
          </p:cNvPr>
          <p:cNvSpPr txBox="1"/>
          <p:nvPr/>
        </p:nvSpPr>
        <p:spPr>
          <a:xfrm>
            <a:off x="8406236" y="1706291"/>
            <a:ext cx="1488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2:When the Scenario selection window pop-up,</a:t>
            </a:r>
          </a:p>
          <a:p>
            <a:r>
              <a:rPr lang="en-US" sz="1200" b="1" dirty="0"/>
              <a:t>Click the Scenario you want to load </a:t>
            </a:r>
            <a:endParaRPr lang="en-SG" sz="12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E0849A-80B4-1070-0AC4-BB7EF448A592}"/>
              </a:ext>
            </a:extLst>
          </p:cNvPr>
          <p:cNvCxnSpPr>
            <a:cxnSpLocks/>
          </p:cNvCxnSpPr>
          <p:nvPr/>
        </p:nvCxnSpPr>
        <p:spPr>
          <a:xfrm flipH="1">
            <a:off x="6910916" y="3558504"/>
            <a:ext cx="13875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336306-03A6-E676-317A-B53B4721AF95}"/>
              </a:ext>
            </a:extLst>
          </p:cNvPr>
          <p:cNvSpPr txBox="1"/>
          <p:nvPr/>
        </p:nvSpPr>
        <p:spPr>
          <a:xfrm>
            <a:off x="8388585" y="3220433"/>
            <a:ext cx="14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3: Click “OK” to load to the real-world simulator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6169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23CB8242-88DF-D897-BEFD-5F82065E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19" y="4204883"/>
            <a:ext cx="2495238" cy="240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83580-3C00-8153-960D-85948B88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85" y="1164903"/>
            <a:ext cx="2685215" cy="2769566"/>
          </a:xfrm>
          <a:prstGeom prst="rect">
            <a:avLst/>
          </a:prstGeom>
        </p:spPr>
      </p:pic>
      <p:pic>
        <p:nvPicPr>
          <p:cNvPr id="12" name="Picture 1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2DD5637-B5C2-5C9E-4E67-B18ABE7C78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11389" r="23941" b="14276"/>
          <a:stretch/>
        </p:blipFill>
        <p:spPr>
          <a:xfrm>
            <a:off x="3199296" y="4352142"/>
            <a:ext cx="4797778" cy="21110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2AD9AC-FA03-B6C6-0143-4479F45DD81F}"/>
              </a:ext>
            </a:extLst>
          </p:cNvPr>
          <p:cNvSpPr/>
          <p:nvPr/>
        </p:nvSpPr>
        <p:spPr>
          <a:xfrm>
            <a:off x="2489851" y="3278752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1D8D6-6F72-7375-61C5-830C8DFA02DF}"/>
              </a:ext>
            </a:extLst>
          </p:cNvPr>
          <p:cNvSpPr/>
          <p:nvPr/>
        </p:nvSpPr>
        <p:spPr>
          <a:xfrm>
            <a:off x="2489851" y="1882840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03FD8-5062-AF9A-916D-24A44C72FB9F}"/>
              </a:ext>
            </a:extLst>
          </p:cNvPr>
          <p:cNvSpPr/>
          <p:nvPr/>
        </p:nvSpPr>
        <p:spPr>
          <a:xfrm>
            <a:off x="3302990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89138-2529-C414-322C-4AE599895F6F}"/>
              </a:ext>
            </a:extLst>
          </p:cNvPr>
          <p:cNvSpPr/>
          <p:nvPr/>
        </p:nvSpPr>
        <p:spPr>
          <a:xfrm>
            <a:off x="3302990" y="590520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C80E58-831C-F385-CEC3-30391118B76F}"/>
              </a:ext>
            </a:extLst>
          </p:cNvPr>
          <p:cNvCxnSpPr>
            <a:cxnSpLocks/>
            <a:stCxn id="14" idx="1"/>
            <a:endCxn id="18" idx="0"/>
          </p:cNvCxnSpPr>
          <p:nvPr/>
        </p:nvCxnSpPr>
        <p:spPr>
          <a:xfrm rot="10800000" flipH="1" flipV="1">
            <a:off x="2489851" y="2012663"/>
            <a:ext cx="858468" cy="2983544"/>
          </a:xfrm>
          <a:prstGeom prst="bentConnector4">
            <a:avLst>
              <a:gd name="adj1" fmla="val -191343"/>
              <a:gd name="adj2" fmla="val 10209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2D368F-198E-DD4D-8CCA-E5BDA3347DB8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H="1" flipV="1">
            <a:off x="2489850" y="3408575"/>
            <a:ext cx="813139" cy="2567326"/>
          </a:xfrm>
          <a:prstGeom prst="bentConnector3">
            <a:avLst>
              <a:gd name="adj1" fmla="val -2811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A3667-F12B-AE0A-4A68-0C2893F12497}"/>
              </a:ext>
            </a:extLst>
          </p:cNvPr>
          <p:cNvSpPr/>
          <p:nvPr/>
        </p:nvSpPr>
        <p:spPr>
          <a:xfrm>
            <a:off x="3085312" y="2025811"/>
            <a:ext cx="217678" cy="615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19E80-57BB-B27C-4BF9-9E1DE345CB78}"/>
              </a:ext>
            </a:extLst>
          </p:cNvPr>
          <p:cNvSpPr/>
          <p:nvPr/>
        </p:nvSpPr>
        <p:spPr>
          <a:xfrm>
            <a:off x="7906416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AF81A5-6E0C-28BF-6E94-2D3CF014CFF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4395337" y="1439798"/>
            <a:ext cx="2355223" cy="4757594"/>
          </a:xfrm>
          <a:prstGeom prst="bentConnector3">
            <a:avLst>
              <a:gd name="adj1" fmla="val 29587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C1A5D-B133-1B60-2395-76DC567577C5}"/>
              </a:ext>
            </a:extLst>
          </p:cNvPr>
          <p:cNvCxnSpPr/>
          <p:nvPr/>
        </p:nvCxnSpPr>
        <p:spPr>
          <a:xfrm flipH="1">
            <a:off x="2773108" y="1458798"/>
            <a:ext cx="1583703" cy="589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84D934-C57D-44AD-3C13-8C629DC5BCC2}"/>
              </a:ext>
            </a:extLst>
          </p:cNvPr>
          <p:cNvSpPr txBox="1"/>
          <p:nvPr/>
        </p:nvSpPr>
        <p:spPr>
          <a:xfrm>
            <a:off x="4397204" y="1172579"/>
            <a:ext cx="1630533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 entrance block sensor</a:t>
            </a:r>
            <a:endParaRPr lang="en-SG" sz="14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443ADF-8C4D-FE2D-2CC3-A6E5901F2EAB}"/>
              </a:ext>
            </a:extLst>
          </p:cNvPr>
          <p:cNvCxnSpPr>
            <a:cxnSpLocks/>
          </p:cNvCxnSpPr>
          <p:nvPr/>
        </p:nvCxnSpPr>
        <p:spPr>
          <a:xfrm flipH="1" flipV="1">
            <a:off x="2750397" y="2565114"/>
            <a:ext cx="1646807" cy="425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DDB2C2-85F9-55F8-836F-300C4803D6B8}"/>
              </a:ext>
            </a:extLst>
          </p:cNvPr>
          <p:cNvSpPr txBox="1"/>
          <p:nvPr/>
        </p:nvSpPr>
        <p:spPr>
          <a:xfrm>
            <a:off x="4403001" y="2788662"/>
            <a:ext cx="136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Area</a:t>
            </a:r>
            <a:endParaRPr lang="en-SG" sz="1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9977FC-3F0E-14F3-20FD-A6DFCAE63E95}"/>
              </a:ext>
            </a:extLst>
          </p:cNvPr>
          <p:cNvCxnSpPr>
            <a:cxnSpLocks/>
          </p:cNvCxnSpPr>
          <p:nvPr/>
        </p:nvCxnSpPr>
        <p:spPr>
          <a:xfrm flipH="1" flipV="1">
            <a:off x="2777950" y="3428374"/>
            <a:ext cx="1716810" cy="351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BB02A9-4A31-93A9-4A69-7195A765384C}"/>
              </a:ext>
            </a:extLst>
          </p:cNvPr>
          <p:cNvSpPr txBox="1"/>
          <p:nvPr/>
        </p:nvSpPr>
        <p:spPr>
          <a:xfrm>
            <a:off x="4545792" y="3618652"/>
            <a:ext cx="1628764" cy="523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entrance  release sensor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57B9B-3DD1-6311-F408-527B3E56B016}"/>
              </a:ext>
            </a:extLst>
          </p:cNvPr>
          <p:cNvSpPr txBox="1"/>
          <p:nvPr/>
        </p:nvSpPr>
        <p:spPr>
          <a:xfrm>
            <a:off x="3194151" y="6262297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T-flip-flop latching relay implemented by PLC ladder logic </a:t>
            </a:r>
            <a:endParaRPr lang="en-SG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06BFB2-0F21-86F6-0A56-A6D0F7712850}"/>
              </a:ext>
            </a:extLst>
          </p:cNvPr>
          <p:cNvCxnSpPr>
            <a:cxnSpLocks/>
          </p:cNvCxnSpPr>
          <p:nvPr/>
        </p:nvCxnSpPr>
        <p:spPr>
          <a:xfrm flipH="1">
            <a:off x="3322380" y="2103303"/>
            <a:ext cx="1914050" cy="2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9E920B-E65A-B987-FC89-29CCBE514CAF}"/>
              </a:ext>
            </a:extLst>
          </p:cNvPr>
          <p:cNvSpPr txBox="1"/>
          <p:nvPr/>
        </p:nvSpPr>
        <p:spPr>
          <a:xfrm>
            <a:off x="5255820" y="1926875"/>
            <a:ext cx="22852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entrance block signal </a:t>
            </a:r>
            <a:endParaRPr lang="en-SG" sz="14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8D31F8E-2FD1-A296-B22A-175FA286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319" y="922972"/>
            <a:ext cx="2495238" cy="252380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D43B9C-47CD-5EDD-E485-5CC44EE01B1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027737" y="1434189"/>
            <a:ext cx="4289864" cy="57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414778-B773-CAF4-4604-E7E3CB5F8EC4}"/>
              </a:ext>
            </a:extLst>
          </p:cNvPr>
          <p:cNvSpPr txBox="1"/>
          <p:nvPr/>
        </p:nvSpPr>
        <p:spPr>
          <a:xfrm>
            <a:off x="6620714" y="697954"/>
            <a:ext cx="2285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1: When a train is entering the junction and trigger the entrance block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641522-385D-2B04-3552-E4B793057250}"/>
              </a:ext>
            </a:extLst>
          </p:cNvPr>
          <p:cNvSpPr txBox="1"/>
          <p:nvPr/>
        </p:nvSpPr>
        <p:spPr>
          <a:xfrm>
            <a:off x="9015319" y="399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block when train pass through</a:t>
            </a:r>
            <a:endParaRPr lang="en-SG" sz="14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B451DA-F587-791D-68EA-B79A7D5B0C9D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541099" y="2080764"/>
            <a:ext cx="3196031" cy="126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58AB6C-94D9-8D72-78CF-6971FDBCAE4A}"/>
              </a:ext>
            </a:extLst>
          </p:cNvPr>
          <p:cNvSpPr txBox="1"/>
          <p:nvPr/>
        </p:nvSpPr>
        <p:spPr>
          <a:xfrm>
            <a:off x="7521709" y="1837467"/>
            <a:ext cx="169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2: Junction entrance block signal will turn on (red) to block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2D2A07-2007-A879-F555-9F6C6B1F638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174556" y="3880262"/>
            <a:ext cx="4260916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BBAEB1-27E9-0F47-C643-A97402B7AA38}"/>
              </a:ext>
            </a:extLst>
          </p:cNvPr>
          <p:cNvSpPr txBox="1"/>
          <p:nvPr/>
        </p:nvSpPr>
        <p:spPr>
          <a:xfrm>
            <a:off x="8960656" y="3594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release when train leaving</a:t>
            </a:r>
            <a:endParaRPr lang="en-SG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3DE44-BAC2-E4A7-92C1-D7B3157907C9}"/>
              </a:ext>
            </a:extLst>
          </p:cNvPr>
          <p:cNvSpPr txBox="1"/>
          <p:nvPr/>
        </p:nvSpPr>
        <p:spPr>
          <a:xfrm>
            <a:off x="7541099" y="5220092"/>
            <a:ext cx="14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3: When a train is leaving the junction and trigger the entrance release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05D221-07A8-54B9-1AA1-EA1B33CC28D1}"/>
              </a:ext>
            </a:extLst>
          </p:cNvPr>
          <p:cNvCxnSpPr>
            <a:cxnSpLocks/>
          </p:cNvCxnSpPr>
          <p:nvPr/>
        </p:nvCxnSpPr>
        <p:spPr>
          <a:xfrm>
            <a:off x="6545497" y="2948095"/>
            <a:ext cx="4397284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2EFBBC-7E30-3FAA-2C3C-A91BF96D90B7}"/>
              </a:ext>
            </a:extLst>
          </p:cNvPr>
          <p:cNvCxnSpPr>
            <a:cxnSpLocks/>
          </p:cNvCxnSpPr>
          <p:nvPr/>
        </p:nvCxnSpPr>
        <p:spPr>
          <a:xfrm flipH="1">
            <a:off x="6545497" y="2227686"/>
            <a:ext cx="17935" cy="751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B6A6A70-4E68-0E26-F0FB-F72D0652C948}"/>
              </a:ext>
            </a:extLst>
          </p:cNvPr>
          <p:cNvSpPr txBox="1"/>
          <p:nvPr/>
        </p:nvSpPr>
        <p:spPr>
          <a:xfrm>
            <a:off x="5624809" y="2220322"/>
            <a:ext cx="169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4: Junction entrance block signal will turn OFF (green) to allow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73C7348-1777-A0CE-3CAE-96EC6F83F2DC}"/>
              </a:ext>
            </a:extLst>
          </p:cNvPr>
          <p:cNvCxnSpPr>
            <a:cxnSpLocks/>
          </p:cNvCxnSpPr>
          <p:nvPr/>
        </p:nvCxnSpPr>
        <p:spPr>
          <a:xfrm>
            <a:off x="841036" y="623674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67D6CD-1EF2-798D-0E2C-7421A4F4C60A}"/>
              </a:ext>
            </a:extLst>
          </p:cNvPr>
          <p:cNvSpPr txBox="1"/>
          <p:nvPr/>
        </p:nvSpPr>
        <p:spPr>
          <a:xfrm>
            <a:off x="1366936" y="628404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3F0B5-9673-F5D1-BE3F-AA7B4753B05C}"/>
              </a:ext>
            </a:extLst>
          </p:cNvPr>
          <p:cNvSpPr txBox="1"/>
          <p:nvPr/>
        </p:nvSpPr>
        <p:spPr>
          <a:xfrm>
            <a:off x="654244" y="390839"/>
            <a:ext cx="50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Junction’s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036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EDF3B-6D77-B6E5-9017-C61597421AB1}"/>
              </a:ext>
            </a:extLst>
          </p:cNvPr>
          <p:cNvSpPr/>
          <p:nvPr/>
        </p:nvSpPr>
        <p:spPr>
          <a:xfrm>
            <a:off x="5045619" y="31418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Logic calculator (thread2)</a:t>
            </a:r>
            <a:endParaRPr lang="en-SG" sz="1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F02B7-C6E8-5FDF-BF95-9925F3A4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73" y="2654182"/>
            <a:ext cx="324555" cy="372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C8BE64-8480-8EB1-C1BF-AA2D25D919D6}"/>
              </a:ext>
            </a:extLst>
          </p:cNvPr>
          <p:cNvSpPr txBox="1"/>
          <p:nvPr/>
        </p:nvSpPr>
        <p:spPr>
          <a:xfrm>
            <a:off x="6643205" y="2694765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Ladder logic bank</a:t>
            </a:r>
            <a:endParaRPr lang="en-SG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(thread3)</a:t>
            </a:r>
            <a:endParaRPr lang="en-SG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0C2F0-EF7B-6479-6AF8-8A56E9B5830E}"/>
              </a:ext>
            </a:extLst>
          </p:cNvPr>
          <p:cNvCxnSpPr>
            <a:cxnSpLocks/>
          </p:cNvCxnSpPr>
          <p:nvPr/>
        </p:nvCxnSpPr>
        <p:spPr>
          <a:xfrm>
            <a:off x="5559378" y="2698156"/>
            <a:ext cx="0" cy="43899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58736B-A0EF-7E17-9854-18431EE2A1F0}"/>
              </a:ext>
            </a:extLst>
          </p:cNvPr>
          <p:cNvCxnSpPr>
            <a:stCxn id="14" idx="2"/>
          </p:cNvCxnSpPr>
          <p:nvPr/>
        </p:nvCxnSpPr>
        <p:spPr>
          <a:xfrm flipH="1">
            <a:off x="6442350" y="3026186"/>
            <a:ext cx="1" cy="11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95157-112B-D9DA-335C-ACCA720A23CE}"/>
              </a:ext>
            </a:extLst>
          </p:cNvPr>
          <p:cNvCxnSpPr>
            <a:cxnSpLocks/>
          </p:cNvCxnSpPr>
          <p:nvPr/>
        </p:nvCxnSpPr>
        <p:spPr>
          <a:xfrm flipV="1">
            <a:off x="5446413" y="3624345"/>
            <a:ext cx="0" cy="39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0A9A6E-2D74-9DB6-ABF5-289A4EBECAE2}"/>
              </a:ext>
            </a:extLst>
          </p:cNvPr>
          <p:cNvSpPr txBox="1"/>
          <p:nvPr/>
        </p:nvSpPr>
        <p:spPr>
          <a:xfrm>
            <a:off x="5506835" y="3580867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state change  data</a:t>
            </a:r>
            <a:endParaRPr lang="en-SG" sz="9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C8113F-F52D-12CC-63F9-9F9455CCAE18}"/>
              </a:ext>
            </a:extLst>
          </p:cNvPr>
          <p:cNvCxnSpPr>
            <a:cxnSpLocks/>
          </p:cNvCxnSpPr>
          <p:nvPr/>
        </p:nvCxnSpPr>
        <p:spPr>
          <a:xfrm>
            <a:off x="6419531" y="3636623"/>
            <a:ext cx="0" cy="37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A938C7-7EC1-B20D-6E35-F4BE5099FB80}"/>
              </a:ext>
            </a:extLst>
          </p:cNvPr>
          <p:cNvSpPr txBox="1"/>
          <p:nvPr/>
        </p:nvSpPr>
        <p:spPr>
          <a:xfrm>
            <a:off x="6412942" y="3616841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state change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031917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2414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F9D394-929D-439C-24DC-BB5FC14BB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239272"/>
            <a:ext cx="2230876" cy="128031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10049649" y="3605571"/>
            <a:ext cx="204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Railway[Metro] System SCADA-HMI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65724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1658C-8A1E-A6B2-E9DC-595B5A9F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7" y="905191"/>
            <a:ext cx="2495238" cy="25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BD60F-8A6C-1948-4A7E-33AAAEC5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85" y="398999"/>
            <a:ext cx="207619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1199</Words>
  <Application>Microsoft Office PowerPoint</Application>
  <PresentationFormat>Widescreen</PresentationFormat>
  <Paragraphs>289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35</cp:revision>
  <dcterms:created xsi:type="dcterms:W3CDTF">2023-06-01T08:16:04Z</dcterms:created>
  <dcterms:modified xsi:type="dcterms:W3CDTF">2023-07-26T02:59:00Z</dcterms:modified>
</cp:coreProperties>
</file>