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3" r:id="rId21"/>
    <p:sldId id="259" r:id="rId22"/>
    <p:sldId id="280" r:id="rId23"/>
    <p:sldId id="281" r:id="rId24"/>
    <p:sldId id="282" r:id="rId25"/>
    <p:sldId id="260" r:id="rId26"/>
    <p:sldId id="26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 varScale="1">
        <p:scale>
          <a:sx n="92" d="100"/>
          <a:sy n="92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14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49.png"/><Relationship Id="rId4" Type="http://schemas.openxmlformats.org/officeDocument/2006/relationships/image" Target="../media/image26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1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Cooperate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Cooperate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C94F-DD48-1775-17CD-BFEFC43C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103142" y="2868549"/>
            <a:ext cx="6752657" cy="3699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910D90-47F7-4BAF-1E50-6A2A129E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" y="687472"/>
            <a:ext cx="4464399" cy="46053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B9E232-B4D6-6566-B93D-2E262ED3746E}"/>
              </a:ext>
            </a:extLst>
          </p:cNvPr>
          <p:cNvSpPr/>
          <p:nvPr/>
        </p:nvSpPr>
        <p:spPr>
          <a:xfrm>
            <a:off x="9601961" y="4280154"/>
            <a:ext cx="542163" cy="202539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41B088C-EE8D-2CB0-89B1-AB77DD891A4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737732" y="-855157"/>
            <a:ext cx="2951663" cy="7318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82F0876-5956-6F39-65B2-A3BF0543229D}"/>
              </a:ext>
            </a:extLst>
          </p:cNvPr>
          <p:cNvSpPr/>
          <p:nvPr/>
        </p:nvSpPr>
        <p:spPr>
          <a:xfrm>
            <a:off x="6448393" y="3893672"/>
            <a:ext cx="2105058" cy="180227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4995ED-FAAF-2B43-15A2-8436A627E9C6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006093" y="1398843"/>
            <a:ext cx="1874541" cy="311511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C2038-496E-1310-3FC2-A6DC20847FAE}"/>
              </a:ext>
            </a:extLst>
          </p:cNvPr>
          <p:cNvSpPr txBox="1"/>
          <p:nvPr/>
        </p:nvSpPr>
        <p:spPr>
          <a:xfrm>
            <a:off x="5436369" y="2077566"/>
            <a:ext cx="220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Supervision network SCADA.(For OT attack test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598B-485B-BAA6-BE4C-F80F90CA29D3}"/>
              </a:ext>
            </a:extLst>
          </p:cNvPr>
          <p:cNvSpPr txBox="1"/>
          <p:nvPr/>
        </p:nvSpPr>
        <p:spPr>
          <a:xfrm>
            <a:off x="8055757" y="1328490"/>
            <a:ext cx="174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Physical wire connection emulation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D1FBE-9DBB-C45D-46BF-BE4439FDA53D}"/>
              </a:ext>
            </a:extLst>
          </p:cNvPr>
          <p:cNvSpPr txBox="1"/>
          <p:nvPr/>
        </p:nvSpPr>
        <p:spPr>
          <a:xfrm>
            <a:off x="784557" y="4571445"/>
            <a:ext cx="199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OpenStack provider network used as the Green team development network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02C86-623F-4437-8747-A760868B5F63}"/>
              </a:ext>
            </a:extLst>
          </p:cNvPr>
          <p:cNvSpPr txBox="1"/>
          <p:nvPr/>
        </p:nvSpPr>
        <p:spPr>
          <a:xfrm>
            <a:off x="494871" y="344703"/>
            <a:ext cx="49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Railway system cyber range system on OpenStack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D41A4-24AB-F9F4-8E6D-576214EF5252}"/>
              </a:ext>
            </a:extLst>
          </p:cNvPr>
          <p:cNvSpPr txBox="1"/>
          <p:nvPr/>
        </p:nvSpPr>
        <p:spPr>
          <a:xfrm>
            <a:off x="221993" y="5308252"/>
            <a:ext cx="4881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work: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OT network) with 10 small empty ubuntu VMs named as HR server, Web billing server , finance server, file server, email server … to simulate the corporate network.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corporate  network) with 5 small empty ubuntu VMs named as DC server, NTP server , DNS server, VPN server … to simulate the DMZ network.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298348" y="537881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28962" y="865446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085048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18" y="1798963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182559" y="1553949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489588" y="352578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50749" y="121672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45800" y="1945256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46573" y="1709304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35688" y="1038060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46" y="810964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28962" y="2449096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48" y="1046351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2537</Words>
  <Application>Microsoft Office PowerPoint</Application>
  <PresentationFormat>Widescreen</PresentationFormat>
  <Paragraphs>499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90</cp:revision>
  <dcterms:created xsi:type="dcterms:W3CDTF">2023-06-01T08:16:04Z</dcterms:created>
  <dcterms:modified xsi:type="dcterms:W3CDTF">2023-12-20T02:49:37Z</dcterms:modified>
</cp:coreProperties>
</file>