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61B5-099D-4297-92BF-4AF150E12DA7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8652-AA99-480E-A823-8D593EA664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95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98652-AA99-480E-A823-8D593EA6646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70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E15D-B016-FDB5-9DE6-34AC6D9B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CA345-B40A-1764-0081-91B5DE511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6015-5DF8-8124-A195-3E182457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6C79-97BE-C46A-AD99-5B2B2D2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200C-AC3B-7220-E349-8B75F052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56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C467-5B17-F292-A939-1A0E30ED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9E4A8-FF56-CDC0-EA50-9C9199D9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59CFD-24D9-D100-98A9-888F61CE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E2D4-339D-9543-BE49-FF26B5E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0729-F557-4EB6-C27A-2710D97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33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4B49F-3F4E-D069-F3C8-C5634AB05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A95B2-8C07-CD73-1997-489ECB13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88BF-FF78-A014-D47D-E1242716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EB8E-D93E-AAB0-4CAE-E45EBF20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D0F0-FE69-1204-5AE1-6587F630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1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CB82-E296-7099-3F1E-2B582286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EE01-DE27-0AB0-8BED-5CE7E142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3B81-378D-D8C6-DEA4-CED5955F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883A-6DB9-B729-2A89-3FD01888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5E9F-8E79-D0E1-E7FC-C5298343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5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3489-2FF7-B7F9-815F-7FB300F2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5EBF-93EB-507B-5F5F-26A16EFF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B011-1038-9AB0-6154-4CB1666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65D2-F951-BB5B-2428-C8499403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D3E2-DE64-A541-CF9C-744241F3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6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7BB0-CC3E-B6C6-0604-CA5FB384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C137-42F1-3DED-2265-3CF5D952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A1C2E-31C6-1EAD-D4F4-3EC93296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A233-0B16-7C9D-7A81-E66654B4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182D-F8BA-E31C-EA58-278BB8B5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01D9-BCF7-5F11-7340-8EBB732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6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022F-25B6-E161-BEEA-24B09358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66C7-5E30-E06F-580E-4C45892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A99B-B3AB-C2C9-6388-D9F88D50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A56C9-8EB0-4016-370C-A41356365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4F716-6D18-F914-E86E-713146E15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14F48-7BBA-A387-F1C0-BB2A5F84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AD6C1-DF88-529B-C49F-C6A74170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17915-42BC-496A-7C4E-AE2F70AB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2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F378-49DD-C8FA-67C9-52FA03CC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89D37-A4FF-52B0-6DEA-DBB9E624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1AED-737B-EA31-1C9E-A3AFB97B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601C0-2EE3-3863-FC1E-F2DEF13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31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6C930-9B72-F406-1435-6A107C63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E2C51-C516-8B68-9F5C-679B8502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E544-4699-8072-323D-323F3939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8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5E55-3502-A26D-628B-BDE06ED0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F5F-94A0-E5A3-1409-F74A856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E989F-8FB3-6802-4460-461272F3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DB0B-22DA-9F67-B1C8-A290575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271-6BA9-54BE-C7A6-EC994254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93A6-8E4A-996A-6F54-78DDAE1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42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528-3722-2799-90AA-56B81481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853CB-E683-245C-EAE4-D2E7F555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E7E9-050C-3A2D-02A6-CFCD0A92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70BD-110A-E86F-0FB6-F500F54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94996-0CC6-B0D1-77A4-88A8A4AE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28CFE-4C3B-438F-0235-B6F6B695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0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A033F-33D8-D86A-CBF7-BC7E4B1D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56884-D073-C0D2-0421-D634895C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53B5-554E-528C-C5B0-38E68F664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545F9-50ED-4823-916B-C554B2EAF4CA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8579-2759-E35D-77C7-0CC76B51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D1F0-5379-714F-E3FF-7E05037B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FDB78-5465-45FD-9ACA-0D4144E3DD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10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150F1A-0B55-8C32-6D09-43C08EBF0457}"/>
              </a:ext>
            </a:extLst>
          </p:cNvPr>
          <p:cNvSpPr/>
          <p:nvPr/>
        </p:nvSpPr>
        <p:spPr>
          <a:xfrm>
            <a:off x="9111670" y="1536972"/>
            <a:ext cx="1678451" cy="23528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BFF2C9-6266-C628-66FF-C8944A02C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5" y="1410160"/>
            <a:ext cx="4018906" cy="2387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424" y="1350691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02217" y="5505533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552909" y="3437562"/>
            <a:ext cx="35008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Graph-Based SIEM Log Analysis Plugin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3302" y="3057409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27422" y="3309916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26448" y="2952778"/>
            <a:ext cx="17407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401043" y="2461008"/>
            <a:ext cx="127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graph view request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26448" y="4085997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247552" y="4116156"/>
            <a:ext cx="14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Cytoscape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graph format data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71" y="2607999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486746"/>
            <a:ext cx="897851" cy="236476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04100" y="1980359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CCDE5939-B6C3-8A93-C60C-3EDAAC49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03" y="3797168"/>
            <a:ext cx="581082" cy="5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3364B7D-79D2-8FD4-CA1C-0781586C3862}"/>
              </a:ext>
            </a:extLst>
          </p:cNvPr>
          <p:cNvSpPr txBox="1"/>
          <p:nvPr/>
        </p:nvSpPr>
        <p:spPr>
          <a:xfrm>
            <a:off x="6768109" y="4373140"/>
            <a:ext cx="128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 Convert module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99" y="5505533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3" y="5515311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8387923" y="5603025"/>
            <a:ext cx="260171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219912" y="5720630"/>
            <a:ext cx="1548197" cy="126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51" y="5466449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45907"/>
            <a:ext cx="9903923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 : Graph-Based SIEM Log Analysis Dashboard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3309168-170C-2020-D17D-8BD56D060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8" t="10198" r="29810"/>
          <a:stretch/>
        </p:blipFill>
        <p:spPr>
          <a:xfrm>
            <a:off x="3738970" y="3881498"/>
            <a:ext cx="1255989" cy="162640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DF2D532-30D1-6C77-3C37-2A8772F4A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/>
          <a:stretch/>
        </p:blipFill>
        <p:spPr>
          <a:xfrm>
            <a:off x="964795" y="3889843"/>
            <a:ext cx="2674043" cy="15974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3EDCA0-666D-C63C-6BB2-8A80E1423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6228" y="1648218"/>
            <a:ext cx="1409302" cy="734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DD8B20-3A5F-7E8E-3918-2279533F1B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6228" y="2519371"/>
            <a:ext cx="1409302" cy="5168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F86C60-D6DB-85FF-4FC4-979D26D10D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7899" y="3216085"/>
            <a:ext cx="1407631" cy="5702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96031B-F226-6636-FC80-8CC72C8AE6A3}"/>
              </a:ext>
            </a:extLst>
          </p:cNvPr>
          <p:cNvSpPr txBox="1"/>
          <p:nvPr/>
        </p:nvSpPr>
        <p:spPr>
          <a:xfrm>
            <a:off x="9015094" y="1229195"/>
            <a:ext cx="187160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Log Generation Device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56CE740-C09D-BD69-CA91-52ED5561D7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11670" y="3972135"/>
            <a:ext cx="415442" cy="415442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2F8E3463-C026-1996-EB91-5416A2BD14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20603" y="3966162"/>
            <a:ext cx="415442" cy="415442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FD78CC7A-E8B2-BE71-3D9A-7A929848D5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8319" y="3972135"/>
            <a:ext cx="415442" cy="415442"/>
          </a:xfrm>
          <a:prstGeom prst="rect">
            <a:avLst/>
          </a:prstGeom>
        </p:spPr>
      </p:pic>
      <p:sp>
        <p:nvSpPr>
          <p:cNvPr id="67" name="Arrow: Down 66">
            <a:extLst>
              <a:ext uri="{FF2B5EF4-FFF2-40B4-BE49-F238E27FC236}">
                <a16:creationId xmlns:a16="http://schemas.microsoft.com/office/drawing/2014/main" id="{8F67B137-AE4A-2A95-37D5-49FDE36DCAF7}"/>
              </a:ext>
            </a:extLst>
          </p:cNvPr>
          <p:cNvSpPr/>
          <p:nvPr/>
        </p:nvSpPr>
        <p:spPr>
          <a:xfrm>
            <a:off x="9801262" y="3889843"/>
            <a:ext cx="166142" cy="66428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85E62E-BDC6-38D0-A236-ED2366632DE5}"/>
              </a:ext>
            </a:extLst>
          </p:cNvPr>
          <p:cNvSpPr txBox="1"/>
          <p:nvPr/>
        </p:nvSpPr>
        <p:spPr>
          <a:xfrm>
            <a:off x="10251987" y="3928032"/>
            <a:ext cx="65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Log files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1283830-5784-15C5-041D-71A35B4FEDD4}"/>
              </a:ext>
            </a:extLst>
          </p:cNvPr>
          <p:cNvSpPr/>
          <p:nvPr/>
        </p:nvSpPr>
        <p:spPr>
          <a:xfrm>
            <a:off x="9254461" y="4602502"/>
            <a:ext cx="1428907" cy="6846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analysis and graph creation module 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F538C52-4209-8055-F0CC-0967C5DDBBE4}"/>
              </a:ext>
            </a:extLst>
          </p:cNvPr>
          <p:cNvSpPr/>
          <p:nvPr/>
        </p:nvSpPr>
        <p:spPr>
          <a:xfrm>
            <a:off x="7955563" y="3589693"/>
            <a:ext cx="897851" cy="111753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Graphic 79" descr="Network with solid fill">
            <a:extLst>
              <a:ext uri="{FF2B5EF4-FFF2-40B4-BE49-F238E27FC236}">
                <a16:creationId xmlns:a16="http://schemas.microsoft.com/office/drawing/2014/main" id="{D7C8FE89-A7EC-8F89-BB59-F12FD7D61A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7769" y="3799070"/>
            <a:ext cx="533619" cy="533619"/>
          </a:xfrm>
          <a:prstGeom prst="rect">
            <a:avLst/>
          </a:prstGeom>
        </p:spPr>
      </p:pic>
      <p:pic>
        <p:nvPicPr>
          <p:cNvPr id="81" name="Graphic 80" descr="Network with solid fill">
            <a:extLst>
              <a:ext uri="{FF2B5EF4-FFF2-40B4-BE49-F238E27FC236}">
                <a16:creationId xmlns:a16="http://schemas.microsoft.com/office/drawing/2014/main" id="{E874C154-D0A5-107C-932E-3C385DF983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8281" y="4122888"/>
            <a:ext cx="533619" cy="533619"/>
          </a:xfrm>
          <a:prstGeom prst="rect">
            <a:avLst/>
          </a:prstGeom>
        </p:spPr>
      </p:pic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FDD73B0-9EF0-B725-32AC-41345E2164EF}"/>
              </a:ext>
            </a:extLst>
          </p:cNvPr>
          <p:cNvCxnSpPr>
            <a:cxnSpLocks/>
            <a:stCxn id="73" idx="1"/>
            <a:endCxn id="76" idx="2"/>
          </p:cNvCxnSpPr>
          <p:nvPr/>
        </p:nvCxnSpPr>
        <p:spPr>
          <a:xfrm rot="10800000">
            <a:off x="8404489" y="4707232"/>
            <a:ext cx="849972" cy="2375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Document outline">
            <a:extLst>
              <a:ext uri="{FF2B5EF4-FFF2-40B4-BE49-F238E27FC236}">
                <a16:creationId xmlns:a16="http://schemas.microsoft.com/office/drawing/2014/main" id="{D6602950-719E-80D0-A490-2783B7F34B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7445" y="3692463"/>
            <a:ext cx="415442" cy="4154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4FE175A-A7AF-B1E3-D864-3182376BD1D5}"/>
              </a:ext>
            </a:extLst>
          </p:cNvPr>
          <p:cNvSpPr txBox="1"/>
          <p:nvPr/>
        </p:nvSpPr>
        <p:spPr>
          <a:xfrm>
            <a:off x="8328902" y="5088931"/>
            <a:ext cx="93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Graph files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34589B-9A32-6887-F14C-C14EDDD3AF28}"/>
              </a:ext>
            </a:extLst>
          </p:cNvPr>
          <p:cNvSpPr txBox="1"/>
          <p:nvPr/>
        </p:nvSpPr>
        <p:spPr>
          <a:xfrm>
            <a:off x="7949788" y="3260284"/>
            <a:ext cx="117144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3C0DB81-1C51-A2C4-9EFB-F06A6EEA34CD}"/>
              </a:ext>
            </a:extLst>
          </p:cNvPr>
          <p:cNvCxnSpPr>
            <a:cxnSpLocks/>
            <a:stCxn id="76" idx="1"/>
            <a:endCxn id="37" idx="3"/>
          </p:cNvCxnSpPr>
          <p:nvPr/>
        </p:nvCxnSpPr>
        <p:spPr>
          <a:xfrm rot="10800000">
            <a:off x="7448253" y="2898541"/>
            <a:ext cx="507310" cy="1249923"/>
          </a:xfrm>
          <a:prstGeom prst="bentConnector3">
            <a:avLst>
              <a:gd name="adj1" fmla="val 373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B9E46BF-4CFA-1DE6-C0A5-BEF97097749D}"/>
              </a:ext>
            </a:extLst>
          </p:cNvPr>
          <p:cNvSpPr txBox="1"/>
          <p:nvPr/>
        </p:nvSpPr>
        <p:spPr>
          <a:xfrm>
            <a:off x="7749169" y="2320967"/>
            <a:ext cx="113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Fetch graph files and related information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01A58B-2530-8F06-4042-15BBEE5988C6}"/>
              </a:ext>
            </a:extLst>
          </p:cNvPr>
          <p:cNvCxnSpPr>
            <a:cxnSpLocks/>
            <a:stCxn id="37" idx="2"/>
            <a:endCxn id="72" idx="0"/>
          </p:cNvCxnSpPr>
          <p:nvPr/>
        </p:nvCxnSpPr>
        <p:spPr>
          <a:xfrm>
            <a:off x="7157712" y="3189081"/>
            <a:ext cx="1132" cy="6080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C2A1E1-2D3D-0F81-B96B-3B7A85BDFDD0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6134066" y="4005818"/>
            <a:ext cx="352120" cy="26473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Graphic 102" descr="Network with solid fill">
            <a:extLst>
              <a:ext uri="{FF2B5EF4-FFF2-40B4-BE49-F238E27FC236}">
                <a16:creationId xmlns:a16="http://schemas.microsoft.com/office/drawing/2014/main" id="{AB057CA3-178F-7266-700A-51D2251D7A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87520" y="4876697"/>
            <a:ext cx="533619" cy="53361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E7BD1FB-0CC9-40D8-73D6-59E3B8DB6883}"/>
              </a:ext>
            </a:extLst>
          </p:cNvPr>
          <p:cNvSpPr txBox="1"/>
          <p:nvPr/>
        </p:nvSpPr>
        <p:spPr>
          <a:xfrm>
            <a:off x="5836047" y="4929773"/>
            <a:ext cx="186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 upload Graph files for visualization purpose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B3EB74BE-9C7D-EB43-3687-9597C9E803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6285" y="4661160"/>
            <a:ext cx="533619" cy="533619"/>
          </a:xfrm>
          <a:prstGeom prst="rect">
            <a:avLst/>
          </a:prstGeom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1B6B843D-4F41-BF26-EC86-6437FFD7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61" y="5515310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73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2024-10-25T02:39:09Z</dcterms:created>
  <dcterms:modified xsi:type="dcterms:W3CDTF">2024-10-25T06:44:19Z</dcterms:modified>
</cp:coreProperties>
</file>