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01" r:id="rId2"/>
    <p:sldId id="482" r:id="rId3"/>
    <p:sldId id="440" r:id="rId4"/>
    <p:sldId id="480" r:id="rId5"/>
    <p:sldId id="437" r:id="rId6"/>
    <p:sldId id="477" r:id="rId7"/>
    <p:sldId id="436" r:id="rId8"/>
    <p:sldId id="481" r:id="rId9"/>
    <p:sldId id="483" r:id="rId10"/>
    <p:sldId id="494" r:id="rId11"/>
    <p:sldId id="473" r:id="rId12"/>
    <p:sldId id="495" r:id="rId13"/>
    <p:sldId id="496" r:id="rId14"/>
    <p:sldId id="503" r:id="rId15"/>
    <p:sldId id="504" r:id="rId16"/>
    <p:sldId id="478" r:id="rId17"/>
    <p:sldId id="484" r:id="rId18"/>
    <p:sldId id="505" r:id="rId19"/>
    <p:sldId id="485" r:id="rId20"/>
    <p:sldId id="486" r:id="rId21"/>
    <p:sldId id="491" r:id="rId22"/>
    <p:sldId id="497" r:id="rId23"/>
    <p:sldId id="476" r:id="rId24"/>
    <p:sldId id="498" r:id="rId25"/>
    <p:sldId id="499" r:id="rId26"/>
    <p:sldId id="500" r:id="rId27"/>
    <p:sldId id="506" r:id="rId28"/>
    <p:sldId id="501" r:id="rId29"/>
    <p:sldId id="50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sha Chittawar" initials="VC" lastIdx="4" clrIdx="0">
    <p:extLst>
      <p:ext uri="{19B8F6BF-5375-455C-9EA6-DF929625EA0E}">
        <p15:presenceInfo xmlns:p15="http://schemas.microsoft.com/office/powerpoint/2012/main" userId="f7b6398e669320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D"/>
    <a:srgbClr val="77AA33"/>
    <a:srgbClr val="0096B3"/>
    <a:srgbClr val="ABD8DC"/>
    <a:srgbClr val="B10C2A"/>
    <a:srgbClr val="ED1A3D"/>
    <a:srgbClr val="F2E7E8"/>
    <a:srgbClr val="E4CCCD"/>
    <a:srgbClr val="CED2D9"/>
    <a:srgbClr val="FA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3" autoAdjust="0"/>
    <p:restoredTop sz="96357" autoAdjust="0"/>
  </p:normalViewPr>
  <p:slideViewPr>
    <p:cSldViewPr snapToGrid="0">
      <p:cViewPr varScale="1">
        <p:scale>
          <a:sx n="109" d="100"/>
          <a:sy n="109" d="100"/>
        </p:scale>
        <p:origin x="42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180"/>
    </p:cViewPr>
  </p:sorterViewPr>
  <p:notesViewPr>
    <p:cSldViewPr snapToGrid="0">
      <p:cViewPr varScale="1">
        <p:scale>
          <a:sx n="67" d="100"/>
          <a:sy n="67" d="100"/>
        </p:scale>
        <p:origin x="24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57E53-1CE3-49CF-BEC0-C519E0FA3347}" type="datetimeFigureOut">
              <a:rPr lang="en-US" smtClean="0">
                <a:solidFill>
                  <a:schemeClr val="accent3"/>
                </a:solidFill>
              </a:rPr>
              <a:pPr/>
              <a:t>7/7/2021</a:t>
            </a:fld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7583E-24A4-4387-8DF9-8FCB4F0AD8E6}" type="slidenum">
              <a:rPr lang="en-US" smtClean="0">
                <a:solidFill>
                  <a:schemeClr val="accent3"/>
                </a:solidFill>
              </a:rPr>
              <a:pPr/>
              <a:t>‹#›</a:t>
            </a:fld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18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A6DB8CD-164A-47EF-B91E-A9DE241A0C17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30E9F770-F35E-4BF4-98EB-1874ED65D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9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Bef>
        <a:spcPts val="800"/>
      </a:spcBef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12713" indent="-112713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30188" indent="-117475" algn="l" defTabSz="914400" rtl="0" eaLnBrk="1" latinLnBrk="0" hangingPunct="1">
      <a:lnSpc>
        <a:spcPct val="85000"/>
      </a:lnSpc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342900" indent="-112713" algn="l" defTabSz="914400" rtl="0" eaLnBrk="1" latinLnBrk="0" hangingPunct="1">
      <a:lnSpc>
        <a:spcPct val="85000"/>
      </a:lnSpc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460375" indent="-117475" algn="l" defTabSz="914400" rtl="0" eaLnBrk="1" latinLnBrk="0" hangingPunct="1">
      <a:lnSpc>
        <a:spcPct val="85000"/>
      </a:lnSpc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571500" indent="-111125" algn="l" defTabSz="914400" rtl="0" eaLnBrk="1" latinLnBrk="0" hangingPunct="1">
      <a:lnSpc>
        <a:spcPct val="85000"/>
      </a:lnSpc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684213" indent="-112713" algn="l" defTabSz="914400" rtl="0" eaLnBrk="1" latinLnBrk="0" hangingPunct="1">
      <a:lnSpc>
        <a:spcPct val="85000"/>
      </a:lnSpc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801688" indent="-117475" algn="l" defTabSz="914400" rtl="0" eaLnBrk="1" latinLnBrk="0" hangingPunct="1">
      <a:lnSpc>
        <a:spcPct val="85000"/>
      </a:lnSpc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914400" indent="-112713" algn="l" defTabSz="914400" rtl="0" eaLnBrk="1" latinLnBrk="0" hangingPunct="1">
      <a:lnSpc>
        <a:spcPct val="85000"/>
      </a:lnSpc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9F770-F35E-4BF4-98EB-1874ED65D1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24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the computer name associated</a:t>
            </a:r>
          </a:p>
          <a:p>
            <a:r>
              <a:rPr lang="en-US" dirty="0"/>
              <a:t>Include the time difference. E.g. a few minutes/</a:t>
            </a:r>
            <a:r>
              <a:rPr lang="en-US" dirty="0" err="1"/>
              <a:t>secods</a:t>
            </a:r>
            <a:r>
              <a:rPr lang="en-US" dirty="0"/>
              <a:t>, etc. </a:t>
            </a:r>
          </a:p>
          <a:p>
            <a:r>
              <a:rPr lang="en-US" dirty="0"/>
              <a:t>500: The server is responding to something, malicious as in the source port is always 500. </a:t>
            </a:r>
          </a:p>
          <a:p>
            <a:r>
              <a:rPr lang="en-US" dirty="0"/>
              <a:t>Port name for account log on seems to be random, big number.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Ipsec</a:t>
            </a:r>
            <a:r>
              <a:rPr lang="en-US" dirty="0"/>
              <a:t> handshake failure</a:t>
            </a:r>
          </a:p>
          <a:p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An IPsec Main Mode negotiation failed</a:t>
            </a:r>
          </a:p>
          <a:p>
            <a:endParaRPr lang="en-SG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Add the number of events exact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E9F770-F35E-4BF4-98EB-1874ED65D1B3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58595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80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the computer name associated</a:t>
            </a:r>
          </a:p>
          <a:p>
            <a:r>
              <a:rPr lang="en-US" dirty="0"/>
              <a:t>Include the time difference. E.g. a few minutes/</a:t>
            </a:r>
            <a:r>
              <a:rPr lang="en-US" dirty="0" err="1"/>
              <a:t>secods</a:t>
            </a:r>
            <a:r>
              <a:rPr lang="en-US" dirty="0"/>
              <a:t>, etc. </a:t>
            </a:r>
          </a:p>
          <a:p>
            <a:r>
              <a:rPr lang="en-US" dirty="0"/>
              <a:t>500: The server is responding to something, malicious as in the source port is always 500. </a:t>
            </a:r>
          </a:p>
          <a:p>
            <a:r>
              <a:rPr lang="en-US" dirty="0"/>
              <a:t>Port name for account log on seems to be random, big number.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Ipsec</a:t>
            </a:r>
            <a:r>
              <a:rPr lang="en-US" dirty="0"/>
              <a:t> handshake failure</a:t>
            </a:r>
          </a:p>
          <a:p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An IPsec Main Mode negotiation failed</a:t>
            </a:r>
          </a:p>
          <a:p>
            <a:endParaRPr lang="en-SG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Add the number of events exact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E9F770-F35E-4BF4-98EB-1874ED65D1B3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58595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88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Black Stand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BAB53-DA2E-C54A-ADF8-53066F3D91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928" y="5626605"/>
            <a:ext cx="2937872" cy="81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57200" y="2436307"/>
            <a:ext cx="6724650" cy="1477328"/>
          </a:xfrm>
        </p:spPr>
        <p:txBody>
          <a:bodyPr wrap="square" anchor="b">
            <a:spAutoFit/>
          </a:bodyPr>
          <a:lstStyle>
            <a:lvl1pPr algn="l">
              <a:lnSpc>
                <a:spcPct val="80000"/>
              </a:lnSpc>
              <a:defRPr sz="6000">
                <a:ln w="9525" cap="rnd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4365591"/>
            <a:ext cx="6724650" cy="2074414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2400" b="1" cap="all" baseline="0">
                <a:solidFill>
                  <a:schemeClr val="bg1"/>
                </a:solidFill>
              </a:defRPr>
            </a:lvl1pPr>
            <a:lvl2pPr marL="0" indent="0">
              <a:spcBef>
                <a:spcPts val="54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0" spc="50" baseline="0">
                <a:solidFill>
                  <a:schemeClr val="bg2"/>
                </a:solidFill>
              </a:defRPr>
            </a:lvl3pPr>
            <a:lvl4pPr marL="0" indent="0">
              <a:spcBef>
                <a:spcPts val="24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400" b="0" spc="0">
                <a:solidFill>
                  <a:schemeClr val="bg1"/>
                </a:solidFill>
              </a:defRPr>
            </a:lvl4pPr>
            <a:lvl5pPr marL="0" indent="0">
              <a:spcBef>
                <a:spcPts val="24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5pPr>
            <a:lvl6pPr marL="0" indent="0">
              <a:spcBef>
                <a:spcPts val="24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24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7pPr>
            <a:lvl8pPr marL="0" indent="0">
              <a:spcBef>
                <a:spcPts val="24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8pPr>
            <a:lvl9pPr marL="0" indent="0">
              <a:spcBef>
                <a:spcPts val="24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styles: subtitle</a:t>
            </a:r>
          </a:p>
          <a:p>
            <a:pPr lvl="1"/>
            <a:r>
              <a:rPr lang="en-US" dirty="0"/>
              <a:t>Second level: name</a:t>
            </a:r>
          </a:p>
          <a:p>
            <a:pPr lvl="2"/>
            <a:r>
              <a:rPr lang="en-US" dirty="0"/>
              <a:t>Third level: position/title</a:t>
            </a:r>
          </a:p>
          <a:p>
            <a:pPr lvl="3"/>
            <a:r>
              <a:rPr lang="en-US" dirty="0"/>
              <a:t>Fourth level: date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47C6403-C2B0-4709-BEB5-E21E2D054A25}"/>
              </a:ext>
            </a:extLst>
          </p:cNvPr>
          <p:cNvCxnSpPr>
            <a:cxnSpLocks/>
          </p:cNvCxnSpPr>
          <p:nvPr userDrawn="1"/>
        </p:nvCxnSpPr>
        <p:spPr>
          <a:xfrm>
            <a:off x="457200" y="4108450"/>
            <a:ext cx="4813300" cy="0"/>
          </a:xfrm>
          <a:prstGeom prst="line">
            <a:avLst/>
          </a:prstGeom>
          <a:ln w="952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F3B351C-A4EE-47A3-82A1-40E905B43CCD}"/>
              </a:ext>
            </a:extLst>
          </p:cNvPr>
          <p:cNvSpPr/>
          <p:nvPr userDrawn="1"/>
        </p:nvSpPr>
        <p:spPr>
          <a:xfrm>
            <a:off x="4959913" y="-1"/>
            <a:ext cx="7232087" cy="2366874"/>
          </a:xfrm>
          <a:custGeom>
            <a:avLst/>
            <a:gdLst>
              <a:gd name="connsiteX0" fmla="*/ 0 w 7232087"/>
              <a:gd name="connsiteY0" fmla="*/ 0 h 2366874"/>
              <a:gd name="connsiteX1" fmla="*/ 150075 w 7232087"/>
              <a:gd name="connsiteY1" fmla="*/ 0 h 2366874"/>
              <a:gd name="connsiteX2" fmla="*/ 150078 w 7232087"/>
              <a:gd name="connsiteY2" fmla="*/ 1 h 2366874"/>
              <a:gd name="connsiteX3" fmla="*/ 1504285 w 7232087"/>
              <a:gd name="connsiteY3" fmla="*/ 1 h 2366874"/>
              <a:gd name="connsiteX4" fmla="*/ 7232087 w 7232087"/>
              <a:gd name="connsiteY4" fmla="*/ 1832657 h 2366874"/>
              <a:gd name="connsiteX5" fmla="*/ 7232087 w 7232087"/>
              <a:gd name="connsiteY5" fmla="*/ 2366874 h 2366874"/>
              <a:gd name="connsiteX6" fmla="*/ 0 w 7232087"/>
              <a:gd name="connsiteY6" fmla="*/ 0 h 236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2087" h="2366874">
                <a:moveTo>
                  <a:pt x="0" y="0"/>
                </a:moveTo>
                <a:lnTo>
                  <a:pt x="150075" y="0"/>
                </a:lnTo>
                <a:lnTo>
                  <a:pt x="150078" y="1"/>
                </a:lnTo>
                <a:lnTo>
                  <a:pt x="1504285" y="1"/>
                </a:lnTo>
                <a:lnTo>
                  <a:pt x="7232087" y="1832657"/>
                </a:lnTo>
                <a:lnTo>
                  <a:pt x="7232087" y="23668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9ADFB20-CE8A-4A02-980E-02103DA5D04D}"/>
              </a:ext>
            </a:extLst>
          </p:cNvPr>
          <p:cNvSpPr/>
          <p:nvPr userDrawn="1"/>
        </p:nvSpPr>
        <p:spPr>
          <a:xfrm>
            <a:off x="969789" y="0"/>
            <a:ext cx="11222210" cy="3672739"/>
          </a:xfrm>
          <a:custGeom>
            <a:avLst/>
            <a:gdLst>
              <a:gd name="connsiteX0" fmla="*/ 0 w 11222210"/>
              <a:gd name="connsiteY0" fmla="*/ 0 h 3672739"/>
              <a:gd name="connsiteX1" fmla="*/ 3990123 w 11222210"/>
              <a:gd name="connsiteY1" fmla="*/ 0 h 3672739"/>
              <a:gd name="connsiteX2" fmla="*/ 11222210 w 11222210"/>
              <a:gd name="connsiteY2" fmla="*/ 2366874 h 3672739"/>
              <a:gd name="connsiteX3" fmla="*/ 11222210 w 11222210"/>
              <a:gd name="connsiteY3" fmla="*/ 3672739 h 3672739"/>
              <a:gd name="connsiteX4" fmla="*/ 0 w 11222210"/>
              <a:gd name="connsiteY4" fmla="*/ 0 h 36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22210" h="3672739">
                <a:moveTo>
                  <a:pt x="0" y="0"/>
                </a:moveTo>
                <a:lnTo>
                  <a:pt x="3990123" y="0"/>
                </a:lnTo>
                <a:lnTo>
                  <a:pt x="11222210" y="2366874"/>
                </a:lnTo>
                <a:lnTo>
                  <a:pt x="11222210" y="367273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99AF9E5-2A57-4198-AD83-B83A731BA064}"/>
              </a:ext>
            </a:extLst>
          </p:cNvPr>
          <p:cNvSpPr/>
          <p:nvPr userDrawn="1"/>
        </p:nvSpPr>
        <p:spPr>
          <a:xfrm>
            <a:off x="12192000" y="2333700"/>
            <a:ext cx="211755" cy="102152"/>
          </a:xfrm>
          <a:custGeom>
            <a:avLst/>
            <a:gdLst>
              <a:gd name="connsiteX0" fmla="*/ 211755 w 211755"/>
              <a:gd name="connsiteY0" fmla="*/ 0 h 102152"/>
              <a:gd name="connsiteX1" fmla="*/ 210765 w 211755"/>
              <a:gd name="connsiteY1" fmla="*/ 102152 h 102152"/>
              <a:gd name="connsiteX2" fmla="*/ 0 w 211755"/>
              <a:gd name="connsiteY2" fmla="*/ 33174 h 102152"/>
              <a:gd name="connsiteX3" fmla="*/ 0 w 211755"/>
              <a:gd name="connsiteY3" fmla="*/ 33173 h 102152"/>
              <a:gd name="connsiteX4" fmla="*/ 210765 w 211755"/>
              <a:gd name="connsiteY4" fmla="*/ 102151 h 102152"/>
              <a:gd name="connsiteX5" fmla="*/ 211755 w 211755"/>
              <a:gd name="connsiteY5" fmla="*/ 0 h 1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55" h="102152">
                <a:moveTo>
                  <a:pt x="211755" y="0"/>
                </a:moveTo>
                <a:lnTo>
                  <a:pt x="210765" y="102152"/>
                </a:lnTo>
                <a:lnTo>
                  <a:pt x="0" y="33174"/>
                </a:lnTo>
                <a:lnTo>
                  <a:pt x="0" y="33173"/>
                </a:lnTo>
                <a:lnTo>
                  <a:pt x="210765" y="102151"/>
                </a:lnTo>
                <a:lnTo>
                  <a:pt x="21175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C2F3CC4-9606-4E53-A622-4673CD23228F}"/>
              </a:ext>
            </a:extLst>
          </p:cNvPr>
          <p:cNvSpPr/>
          <p:nvPr userDrawn="1"/>
        </p:nvSpPr>
        <p:spPr>
          <a:xfrm>
            <a:off x="6371924" y="0"/>
            <a:ext cx="5845476" cy="1857398"/>
          </a:xfrm>
          <a:custGeom>
            <a:avLst/>
            <a:gdLst>
              <a:gd name="connsiteX0" fmla="*/ 0 w 7899400"/>
              <a:gd name="connsiteY0" fmla="*/ 0 h 3086100"/>
              <a:gd name="connsiteX1" fmla="*/ 7899400 w 7899400"/>
              <a:gd name="connsiteY1" fmla="*/ 0 h 3086100"/>
              <a:gd name="connsiteX2" fmla="*/ 7899400 w 7899400"/>
              <a:gd name="connsiteY2" fmla="*/ 3086100 h 3086100"/>
              <a:gd name="connsiteX3" fmla="*/ 0 w 7899400"/>
              <a:gd name="connsiteY3" fmla="*/ 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3086100">
                <a:moveTo>
                  <a:pt x="0" y="0"/>
                </a:moveTo>
                <a:lnTo>
                  <a:pt x="7899400" y="0"/>
                </a:lnTo>
                <a:lnTo>
                  <a:pt x="7899400" y="30861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2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8A98BB-1323-40AE-BD7B-03146CA9976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7200" y="1943100"/>
            <a:ext cx="3454400" cy="44577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B2C515F-1E57-4A3B-9E47-8A7381E7FE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8800" y="1943100"/>
            <a:ext cx="3454400" cy="4457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4D69AE9-BA87-40DD-95DB-B6CE8597D2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80400" y="1943100"/>
            <a:ext cx="3454400" cy="4457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4E9BA8E-8BF2-458F-AFEC-73F2D07C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902950" cy="55399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003DEBD-293F-4817-8905-6EDCC3BAC8B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5836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339FB-85DA-4B5F-903E-C7DC8965D94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8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8FA402D-8265-4389-AB41-CAE6A862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902950" cy="55399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0AD8EE2-D532-4A78-A680-7C2CF646D51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5836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E971B7-757A-4B7B-B932-50CE0B707BF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7200" y="1943101"/>
            <a:ext cx="2438400" cy="4457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6CC814C8-2E3E-4B10-ABDC-C0D3E962EBF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90900" y="1943101"/>
            <a:ext cx="2476500" cy="4457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38922D6-B529-4B9D-BF69-C765B5C679E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324600" y="1943101"/>
            <a:ext cx="2476500" cy="4457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6C102AF4-3DE7-49FB-8721-6DF46E4B9B9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258300" y="1943101"/>
            <a:ext cx="2476500" cy="4457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A7A74-A715-4F42-A1A6-5E00285DD09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07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1090295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15F77-2A4A-4F54-8774-A2D2FE1B89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3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1090295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5CEA3C8-8FFE-4A25-A7FC-795689BBA77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3873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343CE-6603-4E39-995D-22078B156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1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1090295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5CEA3C8-8FFE-4A25-A7FC-795689BBA77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90499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4DC85-42D4-451E-96C8-A29F8E55E1C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90898F-F6B6-4613-9DA6-A9B6F6895A99}"/>
              </a:ext>
            </a:extLst>
          </p:cNvPr>
          <p:cNvGrpSpPr/>
          <p:nvPr userDrawn="1"/>
        </p:nvGrpSpPr>
        <p:grpSpPr>
          <a:xfrm>
            <a:off x="1142068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C01DD5C-3C40-4B22-9DE1-47ED845E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558B425-DEB4-4629-8309-21751F73D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5C43A9A-D97F-4E56-82A0-48843FE1B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8081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88958D-B40C-4BF8-9C9C-B33419EB07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74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Graphic Lef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245350" y="0"/>
            <a:ext cx="494506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243762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2BE-2589-4721-9F92-39EA5CC71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870" y="914400"/>
            <a:ext cx="4053630" cy="5029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1800"/>
              </a:spcBef>
              <a:defRPr b="1"/>
            </a:lvl2pPr>
            <a:lvl3pPr marL="0" indent="0">
              <a:buFont typeface="CiscoSansTT ExtraLight" panose="020B0303020201020303" pitchFamily="34" charset="0"/>
              <a:buChar char="​"/>
              <a:tabLst/>
              <a:defRPr sz="1800"/>
            </a:lvl3pPr>
            <a:lvl4pPr marL="51435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2400" b="0" spc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04AF5-ADC9-49FE-85E5-3CD0794FA0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05186D-4E5F-41AF-A5CF-38A6C7C49C28}"/>
              </a:ext>
            </a:extLst>
          </p:cNvPr>
          <p:cNvGrpSpPr/>
          <p:nvPr userDrawn="1"/>
        </p:nvGrpSpPr>
        <p:grpSpPr>
          <a:xfrm>
            <a:off x="11420680" y="457200"/>
            <a:ext cx="323850" cy="324895"/>
            <a:chOff x="11693125" y="130630"/>
            <a:chExt cx="368246" cy="369434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3CEA688-720D-4CDE-B585-683610A85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461BAA6-C1CF-457B-BF22-F399A001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6AE3D74-0F31-4C61-BB34-7876D9F3C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0173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94506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948238" y="0"/>
            <a:ext cx="7243762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2BE-2589-4721-9F92-39EA5CC71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520" y="914400"/>
            <a:ext cx="4053630" cy="5029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1800"/>
              </a:spcBef>
              <a:defRPr b="1"/>
            </a:lvl2pPr>
            <a:lvl3pPr marL="0" indent="0">
              <a:buFont typeface="CiscoSansTT ExtraLight" panose="020B0303020201020303" pitchFamily="34" charset="0"/>
              <a:buChar char="​"/>
              <a:tabLst/>
              <a:defRPr sz="1800"/>
            </a:lvl3pPr>
            <a:lvl4pPr marL="51435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2400" b="0" spc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3574D4-07D7-4289-838F-6C40B3DD97E6}"/>
              </a:ext>
            </a:extLst>
          </p:cNvPr>
          <p:cNvSpPr/>
          <p:nvPr userDrawn="1"/>
        </p:nvSpPr>
        <p:spPr>
          <a:xfrm>
            <a:off x="4954687" y="596766"/>
            <a:ext cx="358458" cy="25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954E5-2D92-43C7-B374-53BCBFE95E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69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r Graphic Left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245350" y="0"/>
            <a:ext cx="49450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243762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2BE-2589-4721-9F92-39EA5CC71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870" y="914400"/>
            <a:ext cx="4053630" cy="5029200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1800"/>
              </a:spcBef>
              <a:defRPr b="1">
                <a:solidFill>
                  <a:schemeClr val="bg1"/>
                </a:solidFill>
              </a:defRPr>
            </a:lvl2pPr>
            <a:lvl3pPr marL="0" indent="0">
              <a:buFont typeface="CiscoSansTT ExtraLight" panose="020B0303020201020303" pitchFamily="34" charset="0"/>
              <a:buChar char="​"/>
              <a:tabLst/>
              <a:defRPr sz="1800">
                <a:solidFill>
                  <a:schemeClr val="bg1"/>
                </a:solidFill>
              </a:defRPr>
            </a:lvl3pPr>
            <a:lvl4pPr marL="51435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400" b="0" spc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3F642A-4EEE-412A-A117-B5D467656B7B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F02C8FE-E179-4381-B0C0-F7ADA270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628DD47-18DB-4FB8-BF58-9676F0463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9F0F689-13A3-4BDA-B74F-C0F7DBAA9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179EE-F3B6-4D8D-989D-B47E32AD3B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5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Graphic Right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9450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945062" y="0"/>
            <a:ext cx="7246938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2BE-2589-4721-9F92-39EA5CC71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520" y="914400"/>
            <a:ext cx="4053630" cy="5029200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1800"/>
              </a:spcBef>
              <a:defRPr b="1">
                <a:solidFill>
                  <a:schemeClr val="bg1"/>
                </a:solidFill>
              </a:defRPr>
            </a:lvl2pPr>
            <a:lvl3pPr marL="0" indent="0">
              <a:buFont typeface="CiscoSansTT ExtraLight" panose="020B0303020201020303" pitchFamily="34" charset="0"/>
              <a:buChar char="​"/>
              <a:tabLst/>
              <a:defRPr sz="1800">
                <a:solidFill>
                  <a:schemeClr val="bg1"/>
                </a:solidFill>
              </a:defRPr>
            </a:lvl3pPr>
            <a:lvl4pPr marL="51435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400" b="0" spc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B6510C-1BB6-4C1F-9108-FFEA82816141}"/>
              </a:ext>
            </a:extLst>
          </p:cNvPr>
          <p:cNvSpPr/>
          <p:nvPr userDrawn="1"/>
        </p:nvSpPr>
        <p:spPr>
          <a:xfrm>
            <a:off x="4954687" y="596766"/>
            <a:ext cx="358458" cy="25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918C9-54DF-4896-BE0F-D29AF2C29D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8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D5FA88A-DC59-463A-BE5C-DD261A85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>
                <a:ln w="3175"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A6FA95-4EDC-4CF4-8F63-931BC182C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802" y="1670860"/>
            <a:ext cx="4362449" cy="4729939"/>
          </a:xfrm>
        </p:spPr>
        <p:txBody>
          <a:bodyPr/>
          <a:lstStyle>
            <a:lvl1pPr>
              <a:spcBef>
                <a:spcPts val="240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CiscoSansTT ExtraLight" panose="020B0303020201020303" pitchFamily="34" charset="0"/>
              <a:buChar char="​"/>
              <a:defRPr>
                <a:solidFill>
                  <a:schemeClr val="bg1"/>
                </a:solidFill>
              </a:defRPr>
            </a:lvl2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B581FA09-FE0A-4508-9AB5-6EC12D5A2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2" y="1670860"/>
            <a:ext cx="4362449" cy="4729939"/>
          </a:xfrm>
        </p:spPr>
        <p:txBody>
          <a:bodyPr/>
          <a:lstStyle>
            <a:lvl1pPr>
              <a:spcBef>
                <a:spcPts val="240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CiscoSansTT ExtraLight" panose="020B0303020201020303" pitchFamily="34" charset="0"/>
              <a:buChar char="​"/>
              <a:defRPr>
                <a:solidFill>
                  <a:schemeClr val="bg1"/>
                </a:solidFill>
              </a:defRPr>
            </a:lvl2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F6075601-E013-4B6C-BD9A-CFF7EDCE21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670860"/>
            <a:ext cx="457200" cy="4729939"/>
          </a:xfrm>
        </p:spPr>
        <p:txBody>
          <a:bodyPr/>
          <a:lstStyle>
            <a:lvl1pPr algn="r">
              <a:spcBef>
                <a:spcPts val="2400"/>
              </a:spcBef>
              <a:spcAft>
                <a:spcPts val="0"/>
              </a:spcAft>
              <a:defRPr>
                <a:solidFill>
                  <a:schemeClr val="accent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0"/>
              </a:spcAft>
              <a:buFont typeface="CiscoSansTT ExtraLight" panose="020B0303020201020303" pitchFamily="34" charset="0"/>
              <a:buChar char="​"/>
              <a:defRPr>
                <a:solidFill>
                  <a:schemeClr val="accent1"/>
                </a:solidFill>
              </a:defRPr>
            </a:lvl2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##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53B70BE1-F8D6-460B-A598-366D0AACA1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01" y="1670860"/>
            <a:ext cx="457200" cy="4729939"/>
          </a:xfrm>
        </p:spPr>
        <p:txBody>
          <a:bodyPr/>
          <a:lstStyle>
            <a:lvl1pPr algn="r">
              <a:spcBef>
                <a:spcPts val="2400"/>
              </a:spcBef>
              <a:spcAft>
                <a:spcPts val="0"/>
              </a:spcAft>
              <a:defRPr>
                <a:solidFill>
                  <a:schemeClr val="accent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0"/>
              </a:spcAft>
              <a:buFont typeface="CiscoSansTT ExtraLight" panose="020B0303020201020303" pitchFamily="34" charset="0"/>
              <a:buChar char="​"/>
              <a:defRPr>
                <a:solidFill>
                  <a:schemeClr val="accent1"/>
                </a:solidFill>
              </a:defRPr>
            </a:lvl2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##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02992D-16B8-47F1-93CA-DFA50064D1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B57A4F-E741-4EE0-9574-541A44E493C8}"/>
              </a:ext>
            </a:extLst>
          </p:cNvPr>
          <p:cNvGrpSpPr/>
          <p:nvPr userDrawn="1"/>
        </p:nvGrpSpPr>
        <p:grpSpPr>
          <a:xfrm>
            <a:off x="1142068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08543C4-5FBD-42E7-8996-346808F61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2A8AD15-2AED-484F-9653-94E5569A0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2A2E2F80-1BF1-4C63-8B12-E0E969D67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5502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r Graphic Left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245350" y="0"/>
            <a:ext cx="49450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243762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2BE-2589-4721-9F92-39EA5CC71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870" y="914400"/>
            <a:ext cx="4053630" cy="5029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1800"/>
              </a:spcBef>
              <a:defRPr b="1">
                <a:solidFill>
                  <a:schemeClr val="bg1"/>
                </a:solidFill>
              </a:defRPr>
            </a:lvl2pPr>
            <a:lvl3pPr marL="0" indent="0">
              <a:buFont typeface="CiscoSansTT ExtraLight" panose="020B0303020201020303" pitchFamily="34" charset="0"/>
              <a:buChar char="​"/>
              <a:tabLst/>
              <a:defRPr sz="1800">
                <a:solidFill>
                  <a:schemeClr val="bg1"/>
                </a:solidFill>
              </a:defRPr>
            </a:lvl3pPr>
            <a:lvl4pPr marL="51435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400" b="0" spc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5DEA6-9557-4A7A-9513-F9268BD2AF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38A97C-5FAB-4C57-947A-104E0DBF8AEC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EFE7216-0D64-442C-9221-9F51EA103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5E34A5-2AB6-4FAC-9644-24C8650C6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4C34CAA-EAA1-4C2D-8D4F-EFDFB4252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935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Graphic Right (Blac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9450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945062" y="0"/>
            <a:ext cx="7246938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2BE-2589-4721-9F92-39EA5CC71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520" y="914400"/>
            <a:ext cx="4053630" cy="5029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1800"/>
              </a:spcBef>
              <a:defRPr b="1">
                <a:solidFill>
                  <a:schemeClr val="bg1"/>
                </a:solidFill>
              </a:defRPr>
            </a:lvl2pPr>
            <a:lvl3pPr marL="0" indent="0">
              <a:buFont typeface="CiscoSansTT ExtraLight" panose="020B0303020201020303" pitchFamily="34" charset="0"/>
              <a:buChar char="​"/>
              <a:tabLst/>
              <a:defRPr sz="1800">
                <a:solidFill>
                  <a:schemeClr val="bg1"/>
                </a:solidFill>
              </a:defRPr>
            </a:lvl3pPr>
            <a:lvl4pPr marL="51435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400" b="0" spc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72ADB-57CD-43BD-92FF-B6E70706EF64}"/>
              </a:ext>
            </a:extLst>
          </p:cNvPr>
          <p:cNvSpPr/>
          <p:nvPr userDrawn="1"/>
        </p:nvSpPr>
        <p:spPr>
          <a:xfrm>
            <a:off x="4954687" y="596766"/>
            <a:ext cx="358458" cy="25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1BADE-7D7E-43C8-8395-1A617BB620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14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r Graphic Lef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245350" y="0"/>
            <a:ext cx="49450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243762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2BE-2589-4721-9F92-39EA5CC71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870" y="914400"/>
            <a:ext cx="4053630" cy="5029200"/>
          </a:xfrm>
        </p:spPr>
        <p:txBody>
          <a:bodyPr anchor="ctr"/>
          <a:lstStyle>
            <a:lvl1pPr>
              <a:defRPr sz="3200">
                <a:solidFill>
                  <a:schemeClr val="bg2"/>
                </a:solidFill>
                <a:latin typeface="+mj-lt"/>
              </a:defRPr>
            </a:lvl1pPr>
            <a:lvl2pPr>
              <a:spcBef>
                <a:spcPts val="1800"/>
              </a:spcBef>
              <a:defRPr b="1">
                <a:solidFill>
                  <a:schemeClr val="bg1"/>
                </a:solidFill>
              </a:defRPr>
            </a:lvl2pPr>
            <a:lvl3pPr marL="0" indent="0">
              <a:buFont typeface="CiscoSansTT ExtraLight" panose="020B0303020201020303" pitchFamily="34" charset="0"/>
              <a:buChar char="​"/>
              <a:tabLst/>
              <a:defRPr sz="1800">
                <a:solidFill>
                  <a:schemeClr val="bg1"/>
                </a:solidFill>
              </a:defRPr>
            </a:lvl3pPr>
            <a:lvl4pPr marL="51435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400" b="0" spc="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AC8B3-7C58-43CE-8B80-1A1816695C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372DA8-EA38-4E55-81EB-4D0341BA6541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0AAA458-4DF3-494F-A7F7-13BEF803B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D98790-00C8-42BC-867F-D7BD9623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02285A-2DAE-402F-8B34-6E15BDB04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8284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Graphic Righ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9450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945062" y="0"/>
            <a:ext cx="7246938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2BE-2589-4721-9F92-39EA5CC71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520" y="914400"/>
            <a:ext cx="4053630" cy="5029200"/>
          </a:xfrm>
        </p:spPr>
        <p:txBody>
          <a:bodyPr anchor="ctr"/>
          <a:lstStyle>
            <a:lvl1pPr>
              <a:defRPr sz="3200">
                <a:solidFill>
                  <a:schemeClr val="bg2"/>
                </a:solidFill>
                <a:latin typeface="+mj-lt"/>
              </a:defRPr>
            </a:lvl1pPr>
            <a:lvl2pPr>
              <a:spcBef>
                <a:spcPts val="1800"/>
              </a:spcBef>
              <a:defRPr b="1">
                <a:solidFill>
                  <a:schemeClr val="bg1"/>
                </a:solidFill>
              </a:defRPr>
            </a:lvl2pPr>
            <a:lvl3pPr marL="0" indent="0">
              <a:buFont typeface="CiscoSansTT ExtraLight" panose="020B0303020201020303" pitchFamily="34" charset="0"/>
              <a:buChar char="​"/>
              <a:tabLst/>
              <a:defRPr sz="1800">
                <a:solidFill>
                  <a:schemeClr val="bg1"/>
                </a:solidFill>
              </a:defRPr>
            </a:lvl3pPr>
            <a:lvl4pPr marL="51435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400" b="0" spc="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84143C-D74C-46F8-B6DC-2A59F6AB4733}"/>
              </a:ext>
            </a:extLst>
          </p:cNvPr>
          <p:cNvSpPr/>
          <p:nvPr userDrawn="1"/>
        </p:nvSpPr>
        <p:spPr>
          <a:xfrm>
            <a:off x="4954687" y="596766"/>
            <a:ext cx="358458" cy="25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24E3C-C2BE-4821-A8A5-25991F4481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6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3850784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72E82D-9AAD-4530-8DBD-499DCE49B905}"/>
              </a:ext>
            </a:extLst>
          </p:cNvPr>
          <p:cNvSpPr/>
          <p:nvPr userDrawn="1"/>
        </p:nvSpPr>
        <p:spPr>
          <a:xfrm>
            <a:off x="3860442" y="656823"/>
            <a:ext cx="457198" cy="16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BC92F8B9-3829-40B9-9C28-ECC6CF83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0" y="463550"/>
            <a:ext cx="6648323" cy="1107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8A2CBD2-99CA-4B30-B251-799EA3573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9572" y="1943100"/>
            <a:ext cx="6648978" cy="445770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accent1"/>
                </a:solidFill>
                <a:latin typeface="+mj-lt"/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E1864-99F2-44F2-BE0B-A6F6C24C6A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20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8BEEC-0DDE-498C-9130-57AFBB370C20}"/>
              </a:ext>
            </a:extLst>
          </p:cNvPr>
          <p:cNvSpPr/>
          <p:nvPr userDrawn="1"/>
        </p:nvSpPr>
        <p:spPr>
          <a:xfrm>
            <a:off x="-9663" y="0"/>
            <a:ext cx="58335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180E1-11A9-46AF-BA08-9A22E41B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908"/>
            <a:ext cx="4865621" cy="1107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11842-2883-4603-B8AD-D8A835177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672" y="1829526"/>
            <a:ext cx="4866100" cy="45712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accent1"/>
                </a:solidFill>
                <a:latin typeface="+mj-lt"/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5F2D7-220E-4653-B42A-C695C923D517}"/>
              </a:ext>
            </a:extLst>
          </p:cNvPr>
          <p:cNvSpPr/>
          <p:nvPr userDrawn="1"/>
        </p:nvSpPr>
        <p:spPr>
          <a:xfrm>
            <a:off x="5823870" y="280462"/>
            <a:ext cx="534597" cy="1126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152366-B2E3-4D5C-ADA6-A44D813B5D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23870" y="0"/>
            <a:ext cx="6368130" cy="685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dirty="0"/>
              <a:t>Insert a chart, Graphic, Icon, or Photo here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2A6727-14C5-4855-8F49-51273A8601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13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Right 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8BEEC-0DDE-498C-9130-57AFBB370C20}"/>
              </a:ext>
            </a:extLst>
          </p:cNvPr>
          <p:cNvSpPr/>
          <p:nvPr userDrawn="1"/>
        </p:nvSpPr>
        <p:spPr>
          <a:xfrm>
            <a:off x="-9663" y="0"/>
            <a:ext cx="58335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180E1-11A9-46AF-BA08-9A22E41B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865621" cy="110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11842-2883-4603-B8AD-D8A835177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672" y="1829526"/>
            <a:ext cx="4866100" cy="457127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5F2D7-220E-4653-B42A-C695C923D517}"/>
              </a:ext>
            </a:extLst>
          </p:cNvPr>
          <p:cNvSpPr/>
          <p:nvPr userDrawn="1"/>
        </p:nvSpPr>
        <p:spPr>
          <a:xfrm>
            <a:off x="5823870" y="280462"/>
            <a:ext cx="534597" cy="1126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152366-B2E3-4D5C-ADA6-A44D813B5D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23870" y="0"/>
            <a:ext cx="6368130" cy="685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dirty="0"/>
              <a:t>Insert a chart, Graphic, Icon, or Photo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3DBFE3-F1CA-4F8D-9494-09CC9D54FB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50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Right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8BEEC-0DDE-498C-9130-57AFBB370C20}"/>
              </a:ext>
            </a:extLst>
          </p:cNvPr>
          <p:cNvSpPr/>
          <p:nvPr userDrawn="1"/>
        </p:nvSpPr>
        <p:spPr>
          <a:xfrm>
            <a:off x="-9663" y="0"/>
            <a:ext cx="58335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5F2D7-220E-4653-B42A-C695C923D517}"/>
              </a:ext>
            </a:extLst>
          </p:cNvPr>
          <p:cNvSpPr/>
          <p:nvPr userDrawn="1"/>
        </p:nvSpPr>
        <p:spPr>
          <a:xfrm>
            <a:off x="5834063" y="280462"/>
            <a:ext cx="524404" cy="1126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D8A387C-DDB4-4A39-8CC9-FD749C49F5B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23870" y="0"/>
            <a:ext cx="6368130" cy="685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dirty="0"/>
              <a:t>Insert a chart, Graphic, Icon, or Photo here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644DDC8-68CC-4548-B4B4-EDE12C5A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865621" cy="1107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CDCD105-F0AD-4840-9940-1572E3E3E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672" y="1829526"/>
            <a:ext cx="4866100" cy="457127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accent1"/>
                </a:solidFill>
                <a:latin typeface="+mj-lt"/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E48476-0577-441C-BEE0-DAC2BBE32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14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Righ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8BEEC-0DDE-498C-9130-57AFBB370C20}"/>
              </a:ext>
            </a:extLst>
          </p:cNvPr>
          <p:cNvSpPr/>
          <p:nvPr userDrawn="1"/>
        </p:nvSpPr>
        <p:spPr>
          <a:xfrm>
            <a:off x="-9663" y="0"/>
            <a:ext cx="583353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180E1-11A9-46AF-BA08-9A22E41B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3550"/>
            <a:ext cx="4865621" cy="1107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11842-2883-4603-B8AD-D8A835177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672" y="1829526"/>
            <a:ext cx="4866100" cy="4571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5F2D7-220E-4653-B42A-C695C923D517}"/>
              </a:ext>
            </a:extLst>
          </p:cNvPr>
          <p:cNvSpPr/>
          <p:nvPr userDrawn="1"/>
        </p:nvSpPr>
        <p:spPr>
          <a:xfrm>
            <a:off x="5823870" y="280462"/>
            <a:ext cx="534597" cy="1126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C99E2B5-5378-4393-A42D-4553D9389B0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23870" y="0"/>
            <a:ext cx="6368130" cy="685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dirty="0"/>
              <a:t>Insert a chart, Graphic, Icon, or Photo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4CCA-E9E2-4330-A579-3DD266DE49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59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53040"/>
            <a:ext cx="3168649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sz="4800" b="0" spc="-15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</a:t>
            </a:r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>
            <a:off x="457200" y="2681014"/>
            <a:ext cx="3168650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idx="10"/>
          </p:nvPr>
        </p:nvSpPr>
        <p:spPr>
          <a:xfrm>
            <a:off x="457202" y="2870461"/>
            <a:ext cx="3168648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1"/>
          </p:nvPr>
        </p:nvSpPr>
        <p:spPr>
          <a:xfrm>
            <a:off x="4517975" y="1953040"/>
            <a:ext cx="3168650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sz="4800" b="0" spc="-15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</a:t>
            </a:r>
          </a:p>
        </p:txBody>
      </p:sp>
      <p:cxnSp>
        <p:nvCxnSpPr>
          <p:cNvPr id="29" name="Straight Connector 28"/>
          <p:cNvCxnSpPr>
            <a:cxnSpLocks/>
          </p:cNvCxnSpPr>
          <p:nvPr userDrawn="1"/>
        </p:nvCxnSpPr>
        <p:spPr>
          <a:xfrm>
            <a:off x="4517974" y="2681014"/>
            <a:ext cx="3168650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0" name="Text Placeholder 2"/>
          <p:cNvSpPr>
            <a:spLocks noGrp="1"/>
          </p:cNvSpPr>
          <p:nvPr>
            <p:ph type="body" idx="12"/>
          </p:nvPr>
        </p:nvSpPr>
        <p:spPr>
          <a:xfrm>
            <a:off x="4517974" y="2870461"/>
            <a:ext cx="3168650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3"/>
          </p:nvPr>
        </p:nvSpPr>
        <p:spPr>
          <a:xfrm>
            <a:off x="8566148" y="1953040"/>
            <a:ext cx="3168650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sz="4800" b="0" spc="-15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14"/>
          </p:nvPr>
        </p:nvSpPr>
        <p:spPr>
          <a:xfrm>
            <a:off x="8566148" y="2870461"/>
            <a:ext cx="3168650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5"/>
          </p:nvPr>
        </p:nvSpPr>
        <p:spPr>
          <a:xfrm>
            <a:off x="457201" y="3730908"/>
            <a:ext cx="3168647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sz="4800" b="0" spc="-15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</a:t>
            </a:r>
          </a:p>
        </p:txBody>
      </p:sp>
      <p:cxnSp>
        <p:nvCxnSpPr>
          <p:cNvPr id="39" name="Straight Connector 38"/>
          <p:cNvCxnSpPr>
            <a:cxnSpLocks/>
          </p:cNvCxnSpPr>
          <p:nvPr userDrawn="1"/>
        </p:nvCxnSpPr>
        <p:spPr>
          <a:xfrm>
            <a:off x="457200" y="4458882"/>
            <a:ext cx="3168648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0" name="Text Placeholder 2"/>
          <p:cNvSpPr>
            <a:spLocks noGrp="1"/>
          </p:cNvSpPr>
          <p:nvPr>
            <p:ph type="body" idx="16"/>
          </p:nvPr>
        </p:nvSpPr>
        <p:spPr>
          <a:xfrm>
            <a:off x="457201" y="4648329"/>
            <a:ext cx="3168647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7"/>
          </p:nvPr>
        </p:nvSpPr>
        <p:spPr>
          <a:xfrm>
            <a:off x="4441776" y="3730908"/>
            <a:ext cx="3308442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sz="4800" b="0" spc="-15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</a:t>
            </a:r>
          </a:p>
        </p:txBody>
      </p:sp>
      <p:cxnSp>
        <p:nvCxnSpPr>
          <p:cNvPr id="42" name="Straight Connector 41"/>
          <p:cNvCxnSpPr>
            <a:cxnSpLocks/>
          </p:cNvCxnSpPr>
          <p:nvPr userDrawn="1"/>
        </p:nvCxnSpPr>
        <p:spPr>
          <a:xfrm>
            <a:off x="4517974" y="4458882"/>
            <a:ext cx="3168650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3" name="Text Placeholder 2"/>
          <p:cNvSpPr>
            <a:spLocks noGrp="1"/>
          </p:cNvSpPr>
          <p:nvPr>
            <p:ph type="body" idx="18"/>
          </p:nvPr>
        </p:nvSpPr>
        <p:spPr>
          <a:xfrm>
            <a:off x="4517975" y="4648329"/>
            <a:ext cx="3168650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19"/>
          </p:nvPr>
        </p:nvSpPr>
        <p:spPr>
          <a:xfrm>
            <a:off x="8566148" y="3730908"/>
            <a:ext cx="3168650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sz="4800" b="0" spc="-15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</a:t>
            </a:r>
          </a:p>
        </p:txBody>
      </p:sp>
      <p:cxnSp>
        <p:nvCxnSpPr>
          <p:cNvPr id="32" name="Straight Connector 31"/>
          <p:cNvCxnSpPr>
            <a:cxnSpLocks/>
          </p:cNvCxnSpPr>
          <p:nvPr userDrawn="1"/>
        </p:nvCxnSpPr>
        <p:spPr>
          <a:xfrm>
            <a:off x="8566148" y="2681014"/>
            <a:ext cx="3168650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5" name="Straight Connector 44"/>
          <p:cNvCxnSpPr>
            <a:cxnSpLocks/>
          </p:cNvCxnSpPr>
          <p:nvPr userDrawn="1"/>
        </p:nvCxnSpPr>
        <p:spPr>
          <a:xfrm>
            <a:off x="8566148" y="4462944"/>
            <a:ext cx="3168650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6" name="Text Placeholder 2"/>
          <p:cNvSpPr>
            <a:spLocks noGrp="1"/>
          </p:cNvSpPr>
          <p:nvPr userDrawn="1">
            <p:ph type="body" idx="20"/>
          </p:nvPr>
        </p:nvSpPr>
        <p:spPr>
          <a:xfrm>
            <a:off x="8566148" y="4648329"/>
            <a:ext cx="3168650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A27D6DA-95E1-4BBD-B884-D448EEEE77E1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57201" y="1073873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5553E-678D-4D27-8561-65DB1FC95AE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64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(Red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914400" y="2578150"/>
            <a:ext cx="10363200" cy="17017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7149D1-A68A-4D26-BAC3-30B06B5D1B96}"/>
              </a:ext>
            </a:extLst>
          </p:cNvPr>
          <p:cNvCxnSpPr/>
          <p:nvPr userDrawn="1"/>
        </p:nvCxnSpPr>
        <p:spPr>
          <a:xfrm>
            <a:off x="457200" y="719844"/>
            <a:ext cx="11277600" cy="0"/>
          </a:xfrm>
          <a:prstGeom prst="line">
            <a:avLst/>
          </a:prstGeom>
          <a:ln w="95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0D7C5A-45F9-47DB-BBBE-F7B18BFE8BFB}"/>
              </a:ext>
            </a:extLst>
          </p:cNvPr>
          <p:cNvCxnSpPr/>
          <p:nvPr userDrawn="1"/>
        </p:nvCxnSpPr>
        <p:spPr>
          <a:xfrm>
            <a:off x="457200" y="6138155"/>
            <a:ext cx="11277600" cy="0"/>
          </a:xfrm>
          <a:prstGeom prst="line">
            <a:avLst/>
          </a:prstGeom>
          <a:ln w="95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32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2695785"/>
            <a:ext cx="3454399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lang="en-US" sz="4800" b="0" kern="1200" spc="-15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dirty="0"/>
              <a:t>Stat</a:t>
            </a:r>
          </a:p>
        </p:txBody>
      </p:sp>
      <p:cxnSp>
        <p:nvCxnSpPr>
          <p:cNvPr id="16" name="Straight Connector 15"/>
          <p:cNvCxnSpPr>
            <a:cxnSpLocks/>
          </p:cNvCxnSpPr>
          <p:nvPr userDrawn="1"/>
        </p:nvCxnSpPr>
        <p:spPr>
          <a:xfrm>
            <a:off x="457200" y="3423759"/>
            <a:ext cx="3454400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457202" y="3613206"/>
            <a:ext cx="3454398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368801" y="2695785"/>
            <a:ext cx="3454400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lang="en-US" sz="4800" b="0" kern="1200" spc="-15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dirty="0"/>
              <a:t>Stat</a:t>
            </a:r>
          </a:p>
        </p:txBody>
      </p:sp>
      <p:cxnSp>
        <p:nvCxnSpPr>
          <p:cNvPr id="19" name="Straight Connector 18"/>
          <p:cNvCxnSpPr>
            <a:cxnSpLocks/>
          </p:cNvCxnSpPr>
          <p:nvPr userDrawn="1"/>
        </p:nvCxnSpPr>
        <p:spPr>
          <a:xfrm>
            <a:off x="4368800" y="3423759"/>
            <a:ext cx="3454400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Text Placeholder 2"/>
          <p:cNvSpPr>
            <a:spLocks noGrp="1"/>
          </p:cNvSpPr>
          <p:nvPr>
            <p:ph type="body" idx="12"/>
          </p:nvPr>
        </p:nvSpPr>
        <p:spPr>
          <a:xfrm>
            <a:off x="4368800" y="3613206"/>
            <a:ext cx="3454400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280400" y="2695785"/>
            <a:ext cx="3454400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lang="en-US" sz="4800" b="0" kern="1200" spc="-15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dirty="0"/>
              <a:t>Stat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4"/>
          </p:nvPr>
        </p:nvSpPr>
        <p:spPr>
          <a:xfrm>
            <a:off x="8280400" y="3613206"/>
            <a:ext cx="3454400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8280400" y="3423759"/>
            <a:ext cx="3454400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A32B4AB-8CDF-4DE9-99AB-969EB80A572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3873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EA70D-80B6-4EA8-86E6-8B06EF3D1CC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66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626409" y="1197749"/>
            <a:ext cx="8939182" cy="5170298"/>
            <a:chOff x="1097280" y="932122"/>
            <a:chExt cx="9429985" cy="5454173"/>
          </a:xfrm>
          <a:solidFill>
            <a:schemeClr val="bg2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8548870" y="1873309"/>
              <a:ext cx="0" cy="1812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8617716" y="2121514"/>
              <a:ext cx="160337" cy="147655"/>
            </a:xfrm>
            <a:custGeom>
              <a:avLst/>
              <a:gdLst>
                <a:gd name="T0" fmla="*/ 24 w 75"/>
                <a:gd name="T1" fmla="*/ 4 h 69"/>
                <a:gd name="T2" fmla="*/ 24 w 75"/>
                <a:gd name="T3" fmla="*/ 4 h 69"/>
                <a:gd name="T4" fmla="*/ 24 w 75"/>
                <a:gd name="T5" fmla="*/ 4 h 69"/>
                <a:gd name="T6" fmla="*/ 21 w 75"/>
                <a:gd name="T7" fmla="*/ 13 h 69"/>
                <a:gd name="T8" fmla="*/ 10 w 75"/>
                <a:gd name="T9" fmla="*/ 40 h 69"/>
                <a:gd name="T10" fmla="*/ 5 w 75"/>
                <a:gd name="T11" fmla="*/ 45 h 69"/>
                <a:gd name="T12" fmla="*/ 2 w 75"/>
                <a:gd name="T13" fmla="*/ 48 h 69"/>
                <a:gd name="T14" fmla="*/ 3 w 75"/>
                <a:gd name="T15" fmla="*/ 54 h 69"/>
                <a:gd name="T16" fmla="*/ 6 w 75"/>
                <a:gd name="T17" fmla="*/ 55 h 69"/>
                <a:gd name="T18" fmla="*/ 10 w 75"/>
                <a:gd name="T19" fmla="*/ 60 h 69"/>
                <a:gd name="T20" fmla="*/ 9 w 75"/>
                <a:gd name="T21" fmla="*/ 63 h 69"/>
                <a:gd name="T22" fmla="*/ 16 w 75"/>
                <a:gd name="T23" fmla="*/ 68 h 69"/>
                <a:gd name="T24" fmla="*/ 22 w 75"/>
                <a:gd name="T25" fmla="*/ 66 h 69"/>
                <a:gd name="T26" fmla="*/ 40 w 75"/>
                <a:gd name="T27" fmla="*/ 50 h 69"/>
                <a:gd name="T28" fmla="*/ 43 w 75"/>
                <a:gd name="T29" fmla="*/ 49 h 69"/>
                <a:gd name="T30" fmla="*/ 49 w 75"/>
                <a:gd name="T31" fmla="*/ 57 h 69"/>
                <a:gd name="T32" fmla="*/ 52 w 75"/>
                <a:gd name="T33" fmla="*/ 61 h 69"/>
                <a:gd name="T34" fmla="*/ 64 w 75"/>
                <a:gd name="T35" fmla="*/ 65 h 69"/>
                <a:gd name="T36" fmla="*/ 67 w 75"/>
                <a:gd name="T37" fmla="*/ 65 h 69"/>
                <a:gd name="T38" fmla="*/ 73 w 75"/>
                <a:gd name="T39" fmla="*/ 60 h 69"/>
                <a:gd name="T40" fmla="*/ 71 w 75"/>
                <a:gd name="T41" fmla="*/ 53 h 69"/>
                <a:gd name="T42" fmla="*/ 70 w 75"/>
                <a:gd name="T43" fmla="*/ 52 h 69"/>
                <a:gd name="T44" fmla="*/ 64 w 75"/>
                <a:gd name="T45" fmla="*/ 46 h 69"/>
                <a:gd name="T46" fmla="*/ 59 w 75"/>
                <a:gd name="T47" fmla="*/ 34 h 69"/>
                <a:gd name="T48" fmla="*/ 54 w 75"/>
                <a:gd name="T49" fmla="*/ 28 h 69"/>
                <a:gd name="T50" fmla="*/ 42 w 75"/>
                <a:gd name="T51" fmla="*/ 14 h 69"/>
                <a:gd name="T52" fmla="*/ 39 w 75"/>
                <a:gd name="T53" fmla="*/ 13 h 69"/>
                <a:gd name="T54" fmla="*/ 37 w 75"/>
                <a:gd name="T55" fmla="*/ 10 h 69"/>
                <a:gd name="T56" fmla="*/ 43 w 75"/>
                <a:gd name="T57" fmla="*/ 4 h 69"/>
                <a:gd name="T58" fmla="*/ 43 w 75"/>
                <a:gd name="T59" fmla="*/ 1 h 69"/>
                <a:gd name="T60" fmla="*/ 40 w 75"/>
                <a:gd name="T61" fmla="*/ 0 h 69"/>
                <a:gd name="T62" fmla="*/ 34 w 75"/>
                <a:gd name="T63" fmla="*/ 1 h 69"/>
                <a:gd name="T64" fmla="*/ 27 w 75"/>
                <a:gd name="T65" fmla="*/ 1 h 69"/>
                <a:gd name="T66" fmla="*/ 24 w 75"/>
                <a:gd name="T67" fmla="*/ 4 h 69"/>
                <a:gd name="T68" fmla="*/ 24 w 75"/>
                <a:gd name="T69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69">
                  <a:moveTo>
                    <a:pt x="24" y="4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7"/>
                    <a:pt x="22" y="10"/>
                    <a:pt x="21" y="13"/>
                  </a:cubicBezTo>
                  <a:cubicBezTo>
                    <a:pt x="18" y="22"/>
                    <a:pt x="12" y="30"/>
                    <a:pt x="10" y="40"/>
                  </a:cubicBezTo>
                  <a:cubicBezTo>
                    <a:pt x="9" y="42"/>
                    <a:pt x="7" y="43"/>
                    <a:pt x="5" y="45"/>
                  </a:cubicBezTo>
                  <a:cubicBezTo>
                    <a:pt x="4" y="45"/>
                    <a:pt x="3" y="46"/>
                    <a:pt x="2" y="48"/>
                  </a:cubicBezTo>
                  <a:cubicBezTo>
                    <a:pt x="0" y="49"/>
                    <a:pt x="1" y="53"/>
                    <a:pt x="3" y="54"/>
                  </a:cubicBezTo>
                  <a:cubicBezTo>
                    <a:pt x="4" y="55"/>
                    <a:pt x="5" y="55"/>
                    <a:pt x="6" y="55"/>
                  </a:cubicBezTo>
                  <a:cubicBezTo>
                    <a:pt x="9" y="56"/>
                    <a:pt x="10" y="58"/>
                    <a:pt x="10" y="60"/>
                  </a:cubicBezTo>
                  <a:cubicBezTo>
                    <a:pt x="10" y="61"/>
                    <a:pt x="9" y="62"/>
                    <a:pt x="9" y="63"/>
                  </a:cubicBezTo>
                  <a:cubicBezTo>
                    <a:pt x="9" y="67"/>
                    <a:pt x="12" y="69"/>
                    <a:pt x="16" y="68"/>
                  </a:cubicBezTo>
                  <a:cubicBezTo>
                    <a:pt x="18" y="67"/>
                    <a:pt x="21" y="67"/>
                    <a:pt x="22" y="66"/>
                  </a:cubicBezTo>
                  <a:cubicBezTo>
                    <a:pt x="27" y="60"/>
                    <a:pt x="36" y="58"/>
                    <a:pt x="40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6" y="51"/>
                    <a:pt x="49" y="53"/>
                    <a:pt x="49" y="57"/>
                  </a:cubicBezTo>
                  <a:cubicBezTo>
                    <a:pt x="50" y="59"/>
                    <a:pt x="50" y="61"/>
                    <a:pt x="52" y="61"/>
                  </a:cubicBezTo>
                  <a:cubicBezTo>
                    <a:pt x="56" y="63"/>
                    <a:pt x="60" y="64"/>
                    <a:pt x="64" y="65"/>
                  </a:cubicBezTo>
                  <a:cubicBezTo>
                    <a:pt x="65" y="66"/>
                    <a:pt x="67" y="65"/>
                    <a:pt x="67" y="65"/>
                  </a:cubicBezTo>
                  <a:cubicBezTo>
                    <a:pt x="69" y="63"/>
                    <a:pt x="71" y="61"/>
                    <a:pt x="73" y="60"/>
                  </a:cubicBezTo>
                  <a:cubicBezTo>
                    <a:pt x="75" y="58"/>
                    <a:pt x="74" y="54"/>
                    <a:pt x="71" y="53"/>
                  </a:cubicBezTo>
                  <a:cubicBezTo>
                    <a:pt x="71" y="53"/>
                    <a:pt x="70" y="53"/>
                    <a:pt x="70" y="52"/>
                  </a:cubicBezTo>
                  <a:cubicBezTo>
                    <a:pt x="66" y="51"/>
                    <a:pt x="64" y="49"/>
                    <a:pt x="64" y="46"/>
                  </a:cubicBezTo>
                  <a:cubicBezTo>
                    <a:pt x="64" y="41"/>
                    <a:pt x="63" y="37"/>
                    <a:pt x="59" y="34"/>
                  </a:cubicBezTo>
                  <a:cubicBezTo>
                    <a:pt x="58" y="32"/>
                    <a:pt x="55" y="31"/>
                    <a:pt x="54" y="28"/>
                  </a:cubicBezTo>
                  <a:cubicBezTo>
                    <a:pt x="52" y="22"/>
                    <a:pt x="45" y="20"/>
                    <a:pt x="42" y="14"/>
                  </a:cubicBezTo>
                  <a:cubicBezTo>
                    <a:pt x="41" y="14"/>
                    <a:pt x="40" y="14"/>
                    <a:pt x="39" y="13"/>
                  </a:cubicBezTo>
                  <a:cubicBezTo>
                    <a:pt x="35" y="12"/>
                    <a:pt x="35" y="12"/>
                    <a:pt x="37" y="10"/>
                  </a:cubicBezTo>
                  <a:cubicBezTo>
                    <a:pt x="39" y="8"/>
                    <a:pt x="41" y="6"/>
                    <a:pt x="43" y="4"/>
                  </a:cubicBezTo>
                  <a:cubicBezTo>
                    <a:pt x="43" y="3"/>
                    <a:pt x="43" y="2"/>
                    <a:pt x="43" y="1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8" y="1"/>
                    <a:pt x="36" y="2"/>
                    <a:pt x="34" y="1"/>
                  </a:cubicBezTo>
                  <a:cubicBezTo>
                    <a:pt x="32" y="1"/>
                    <a:pt x="29" y="1"/>
                    <a:pt x="27" y="1"/>
                  </a:cubicBezTo>
                  <a:cubicBezTo>
                    <a:pt x="26" y="2"/>
                    <a:pt x="25" y="3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8825157" y="1906826"/>
              <a:ext cx="0" cy="2718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9052528" y="3042772"/>
              <a:ext cx="0" cy="1812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7392995" y="2780979"/>
              <a:ext cx="1812" cy="27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9512704" y="207622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9300733" y="1011838"/>
              <a:ext cx="1226532" cy="1492855"/>
            </a:xfrm>
            <a:custGeom>
              <a:avLst/>
              <a:gdLst>
                <a:gd name="T0" fmla="*/ 402 w 573"/>
                <a:gd name="T1" fmla="*/ 471 h 697"/>
                <a:gd name="T2" fmla="*/ 444 w 573"/>
                <a:gd name="T3" fmla="*/ 456 h 697"/>
                <a:gd name="T4" fmla="*/ 421 w 573"/>
                <a:gd name="T5" fmla="*/ 407 h 697"/>
                <a:gd name="T6" fmla="*/ 433 w 573"/>
                <a:gd name="T7" fmla="*/ 393 h 697"/>
                <a:gd name="T8" fmla="*/ 437 w 573"/>
                <a:gd name="T9" fmla="*/ 395 h 697"/>
                <a:gd name="T10" fmla="*/ 469 w 573"/>
                <a:gd name="T11" fmla="*/ 370 h 697"/>
                <a:gd name="T12" fmla="*/ 481 w 573"/>
                <a:gd name="T13" fmla="*/ 326 h 697"/>
                <a:gd name="T14" fmla="*/ 469 w 573"/>
                <a:gd name="T15" fmla="*/ 300 h 697"/>
                <a:gd name="T16" fmla="*/ 491 w 573"/>
                <a:gd name="T17" fmla="*/ 314 h 697"/>
                <a:gd name="T18" fmla="*/ 490 w 573"/>
                <a:gd name="T19" fmla="*/ 261 h 697"/>
                <a:gd name="T20" fmla="*/ 520 w 573"/>
                <a:gd name="T21" fmla="*/ 176 h 697"/>
                <a:gd name="T22" fmla="*/ 541 w 573"/>
                <a:gd name="T23" fmla="*/ 153 h 697"/>
                <a:gd name="T24" fmla="*/ 540 w 573"/>
                <a:gd name="T25" fmla="*/ 104 h 697"/>
                <a:gd name="T26" fmla="*/ 467 w 573"/>
                <a:gd name="T27" fmla="*/ 136 h 697"/>
                <a:gd name="T28" fmla="*/ 480 w 573"/>
                <a:gd name="T29" fmla="*/ 122 h 697"/>
                <a:gd name="T30" fmla="*/ 450 w 573"/>
                <a:gd name="T31" fmla="*/ 106 h 697"/>
                <a:gd name="T32" fmla="*/ 396 w 573"/>
                <a:gd name="T33" fmla="*/ 96 h 697"/>
                <a:gd name="T34" fmla="*/ 508 w 573"/>
                <a:gd name="T35" fmla="*/ 62 h 697"/>
                <a:gd name="T36" fmla="*/ 442 w 573"/>
                <a:gd name="T37" fmla="*/ 33 h 697"/>
                <a:gd name="T38" fmla="*/ 406 w 573"/>
                <a:gd name="T39" fmla="*/ 33 h 697"/>
                <a:gd name="T40" fmla="*/ 374 w 573"/>
                <a:gd name="T41" fmla="*/ 13 h 697"/>
                <a:gd name="T42" fmla="*/ 373 w 573"/>
                <a:gd name="T43" fmla="*/ 17 h 697"/>
                <a:gd name="T44" fmla="*/ 326 w 573"/>
                <a:gd name="T45" fmla="*/ 19 h 697"/>
                <a:gd name="T46" fmla="*/ 301 w 573"/>
                <a:gd name="T47" fmla="*/ 64 h 697"/>
                <a:gd name="T48" fmla="*/ 274 w 573"/>
                <a:gd name="T49" fmla="*/ 43 h 697"/>
                <a:gd name="T50" fmla="*/ 249 w 573"/>
                <a:gd name="T51" fmla="*/ 68 h 697"/>
                <a:gd name="T52" fmla="*/ 235 w 573"/>
                <a:gd name="T53" fmla="*/ 71 h 697"/>
                <a:gd name="T54" fmla="*/ 235 w 573"/>
                <a:gd name="T55" fmla="*/ 70 h 697"/>
                <a:gd name="T56" fmla="*/ 182 w 573"/>
                <a:gd name="T57" fmla="*/ 58 h 697"/>
                <a:gd name="T58" fmla="*/ 151 w 573"/>
                <a:gd name="T59" fmla="*/ 83 h 697"/>
                <a:gd name="T60" fmla="*/ 105 w 573"/>
                <a:gd name="T61" fmla="*/ 124 h 697"/>
                <a:gd name="T62" fmla="*/ 81 w 573"/>
                <a:gd name="T63" fmla="*/ 154 h 697"/>
                <a:gd name="T64" fmla="*/ 18 w 573"/>
                <a:gd name="T65" fmla="*/ 194 h 697"/>
                <a:gd name="T66" fmla="*/ 49 w 573"/>
                <a:gd name="T67" fmla="*/ 208 h 697"/>
                <a:gd name="T68" fmla="*/ 14 w 573"/>
                <a:gd name="T69" fmla="*/ 240 h 697"/>
                <a:gd name="T70" fmla="*/ 64 w 573"/>
                <a:gd name="T71" fmla="*/ 261 h 697"/>
                <a:gd name="T72" fmla="*/ 102 w 573"/>
                <a:gd name="T73" fmla="*/ 324 h 697"/>
                <a:gd name="T74" fmla="*/ 107 w 573"/>
                <a:gd name="T75" fmla="*/ 369 h 697"/>
                <a:gd name="T76" fmla="*/ 102 w 573"/>
                <a:gd name="T77" fmla="*/ 397 h 697"/>
                <a:gd name="T78" fmla="*/ 94 w 573"/>
                <a:gd name="T79" fmla="*/ 417 h 697"/>
                <a:gd name="T80" fmla="*/ 122 w 573"/>
                <a:gd name="T81" fmla="*/ 419 h 697"/>
                <a:gd name="T82" fmla="*/ 128 w 573"/>
                <a:gd name="T83" fmla="*/ 448 h 697"/>
                <a:gd name="T84" fmla="*/ 96 w 573"/>
                <a:gd name="T85" fmla="*/ 447 h 697"/>
                <a:gd name="T86" fmla="*/ 109 w 573"/>
                <a:gd name="T87" fmla="*/ 457 h 697"/>
                <a:gd name="T88" fmla="*/ 128 w 573"/>
                <a:gd name="T89" fmla="*/ 472 h 697"/>
                <a:gd name="T90" fmla="*/ 102 w 573"/>
                <a:gd name="T91" fmla="*/ 506 h 697"/>
                <a:gd name="T92" fmla="*/ 79 w 573"/>
                <a:gd name="T93" fmla="*/ 533 h 697"/>
                <a:gd name="T94" fmla="*/ 85 w 573"/>
                <a:gd name="T95" fmla="*/ 541 h 697"/>
                <a:gd name="T96" fmla="*/ 98 w 573"/>
                <a:gd name="T97" fmla="*/ 594 h 697"/>
                <a:gd name="T98" fmla="*/ 92 w 573"/>
                <a:gd name="T99" fmla="*/ 625 h 697"/>
                <a:gd name="T100" fmla="*/ 102 w 573"/>
                <a:gd name="T101" fmla="*/ 662 h 697"/>
                <a:gd name="T102" fmla="*/ 150 w 573"/>
                <a:gd name="T103" fmla="*/ 695 h 697"/>
                <a:gd name="T104" fmla="*/ 186 w 573"/>
                <a:gd name="T105" fmla="*/ 643 h 697"/>
                <a:gd name="T106" fmla="*/ 212 w 573"/>
                <a:gd name="T107" fmla="*/ 604 h 697"/>
                <a:gd name="T108" fmla="*/ 259 w 573"/>
                <a:gd name="T109" fmla="*/ 576 h 697"/>
                <a:gd name="T110" fmla="*/ 356 w 573"/>
                <a:gd name="T111" fmla="*/ 524 h 697"/>
                <a:gd name="T112" fmla="*/ 507 w 573"/>
                <a:gd name="T113" fmla="*/ 171 h 697"/>
                <a:gd name="T114" fmla="*/ 248 w 573"/>
                <a:gd name="T115" fmla="*/ 573 h 697"/>
                <a:gd name="T116" fmla="*/ 337 w 573"/>
                <a:gd name="T117" fmla="*/ 42 h 697"/>
                <a:gd name="T118" fmla="*/ 381 w 573"/>
                <a:gd name="T119" fmla="*/ 46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3" h="697">
                  <a:moveTo>
                    <a:pt x="432" y="486"/>
                  </a:moveTo>
                  <a:cubicBezTo>
                    <a:pt x="433" y="486"/>
                    <a:pt x="433" y="484"/>
                    <a:pt x="433" y="483"/>
                  </a:cubicBezTo>
                  <a:cubicBezTo>
                    <a:pt x="433" y="483"/>
                    <a:pt x="432" y="483"/>
                    <a:pt x="432" y="482"/>
                  </a:cubicBezTo>
                  <a:cubicBezTo>
                    <a:pt x="425" y="480"/>
                    <a:pt x="418" y="482"/>
                    <a:pt x="412" y="478"/>
                  </a:cubicBezTo>
                  <a:cubicBezTo>
                    <a:pt x="408" y="475"/>
                    <a:pt x="403" y="476"/>
                    <a:pt x="398" y="477"/>
                  </a:cubicBezTo>
                  <a:cubicBezTo>
                    <a:pt x="397" y="478"/>
                    <a:pt x="396" y="477"/>
                    <a:pt x="395" y="477"/>
                  </a:cubicBezTo>
                  <a:cubicBezTo>
                    <a:pt x="395" y="477"/>
                    <a:pt x="394" y="476"/>
                    <a:pt x="394" y="476"/>
                  </a:cubicBezTo>
                  <a:cubicBezTo>
                    <a:pt x="393" y="475"/>
                    <a:pt x="393" y="474"/>
                    <a:pt x="394" y="473"/>
                  </a:cubicBezTo>
                  <a:cubicBezTo>
                    <a:pt x="397" y="472"/>
                    <a:pt x="400" y="472"/>
                    <a:pt x="402" y="471"/>
                  </a:cubicBezTo>
                  <a:cubicBezTo>
                    <a:pt x="405" y="470"/>
                    <a:pt x="407" y="467"/>
                    <a:pt x="407" y="463"/>
                  </a:cubicBezTo>
                  <a:cubicBezTo>
                    <a:pt x="406" y="460"/>
                    <a:pt x="406" y="457"/>
                    <a:pt x="405" y="454"/>
                  </a:cubicBezTo>
                  <a:cubicBezTo>
                    <a:pt x="405" y="453"/>
                    <a:pt x="407" y="451"/>
                    <a:pt x="409" y="451"/>
                  </a:cubicBezTo>
                  <a:cubicBezTo>
                    <a:pt x="410" y="451"/>
                    <a:pt x="411" y="452"/>
                    <a:pt x="411" y="453"/>
                  </a:cubicBezTo>
                  <a:cubicBezTo>
                    <a:pt x="413" y="459"/>
                    <a:pt x="415" y="465"/>
                    <a:pt x="419" y="470"/>
                  </a:cubicBezTo>
                  <a:cubicBezTo>
                    <a:pt x="422" y="473"/>
                    <a:pt x="425" y="476"/>
                    <a:pt x="430" y="475"/>
                  </a:cubicBezTo>
                  <a:cubicBezTo>
                    <a:pt x="432" y="475"/>
                    <a:pt x="435" y="475"/>
                    <a:pt x="437" y="475"/>
                  </a:cubicBezTo>
                  <a:cubicBezTo>
                    <a:pt x="443" y="475"/>
                    <a:pt x="444" y="475"/>
                    <a:pt x="444" y="470"/>
                  </a:cubicBezTo>
                  <a:cubicBezTo>
                    <a:pt x="444" y="465"/>
                    <a:pt x="444" y="460"/>
                    <a:pt x="444" y="456"/>
                  </a:cubicBezTo>
                  <a:cubicBezTo>
                    <a:pt x="445" y="451"/>
                    <a:pt x="440" y="447"/>
                    <a:pt x="442" y="442"/>
                  </a:cubicBezTo>
                  <a:cubicBezTo>
                    <a:pt x="442" y="441"/>
                    <a:pt x="440" y="440"/>
                    <a:pt x="440" y="438"/>
                  </a:cubicBezTo>
                  <a:cubicBezTo>
                    <a:pt x="437" y="432"/>
                    <a:pt x="432" y="428"/>
                    <a:pt x="427" y="424"/>
                  </a:cubicBezTo>
                  <a:cubicBezTo>
                    <a:pt x="424" y="423"/>
                    <a:pt x="422" y="421"/>
                    <a:pt x="420" y="419"/>
                  </a:cubicBezTo>
                  <a:cubicBezTo>
                    <a:pt x="419" y="418"/>
                    <a:pt x="418" y="417"/>
                    <a:pt x="418" y="415"/>
                  </a:cubicBezTo>
                  <a:cubicBezTo>
                    <a:pt x="417" y="412"/>
                    <a:pt x="416" y="408"/>
                    <a:pt x="416" y="405"/>
                  </a:cubicBezTo>
                  <a:cubicBezTo>
                    <a:pt x="416" y="404"/>
                    <a:pt x="416" y="403"/>
                    <a:pt x="417" y="402"/>
                  </a:cubicBezTo>
                  <a:cubicBezTo>
                    <a:pt x="418" y="402"/>
                    <a:pt x="420" y="402"/>
                    <a:pt x="420" y="403"/>
                  </a:cubicBezTo>
                  <a:cubicBezTo>
                    <a:pt x="421" y="404"/>
                    <a:pt x="421" y="406"/>
                    <a:pt x="421" y="407"/>
                  </a:cubicBezTo>
                  <a:cubicBezTo>
                    <a:pt x="421" y="413"/>
                    <a:pt x="424" y="417"/>
                    <a:pt x="429" y="420"/>
                  </a:cubicBezTo>
                  <a:cubicBezTo>
                    <a:pt x="432" y="422"/>
                    <a:pt x="434" y="425"/>
                    <a:pt x="438" y="426"/>
                  </a:cubicBezTo>
                  <a:cubicBezTo>
                    <a:pt x="440" y="426"/>
                    <a:pt x="442" y="426"/>
                    <a:pt x="442" y="424"/>
                  </a:cubicBezTo>
                  <a:cubicBezTo>
                    <a:pt x="442" y="422"/>
                    <a:pt x="443" y="419"/>
                    <a:pt x="445" y="417"/>
                  </a:cubicBezTo>
                  <a:cubicBezTo>
                    <a:pt x="444" y="414"/>
                    <a:pt x="445" y="412"/>
                    <a:pt x="447" y="410"/>
                  </a:cubicBezTo>
                  <a:cubicBezTo>
                    <a:pt x="448" y="408"/>
                    <a:pt x="447" y="405"/>
                    <a:pt x="446" y="404"/>
                  </a:cubicBezTo>
                  <a:cubicBezTo>
                    <a:pt x="442" y="402"/>
                    <a:pt x="438" y="400"/>
                    <a:pt x="435" y="397"/>
                  </a:cubicBezTo>
                  <a:cubicBezTo>
                    <a:pt x="434" y="397"/>
                    <a:pt x="434" y="395"/>
                    <a:pt x="433" y="394"/>
                  </a:cubicBezTo>
                  <a:cubicBezTo>
                    <a:pt x="433" y="394"/>
                    <a:pt x="433" y="394"/>
                    <a:pt x="433" y="393"/>
                  </a:cubicBezTo>
                  <a:cubicBezTo>
                    <a:pt x="433" y="393"/>
                    <a:pt x="433" y="393"/>
                    <a:pt x="432" y="393"/>
                  </a:cubicBezTo>
                  <a:cubicBezTo>
                    <a:pt x="429" y="393"/>
                    <a:pt x="426" y="391"/>
                    <a:pt x="423" y="389"/>
                  </a:cubicBezTo>
                  <a:cubicBezTo>
                    <a:pt x="423" y="389"/>
                    <a:pt x="423" y="388"/>
                    <a:pt x="423" y="388"/>
                  </a:cubicBezTo>
                  <a:cubicBezTo>
                    <a:pt x="423" y="388"/>
                    <a:pt x="424" y="387"/>
                    <a:pt x="424" y="387"/>
                  </a:cubicBezTo>
                  <a:cubicBezTo>
                    <a:pt x="425" y="387"/>
                    <a:pt x="427" y="387"/>
                    <a:pt x="427" y="388"/>
                  </a:cubicBezTo>
                  <a:cubicBezTo>
                    <a:pt x="429" y="389"/>
                    <a:pt x="431" y="391"/>
                    <a:pt x="432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3" y="393"/>
                    <a:pt x="433" y="393"/>
                    <a:pt x="433" y="394"/>
                  </a:cubicBezTo>
                  <a:cubicBezTo>
                    <a:pt x="435" y="394"/>
                    <a:pt x="436" y="395"/>
                    <a:pt x="437" y="395"/>
                  </a:cubicBezTo>
                  <a:cubicBezTo>
                    <a:pt x="441" y="397"/>
                    <a:pt x="445" y="398"/>
                    <a:pt x="448" y="396"/>
                  </a:cubicBezTo>
                  <a:cubicBezTo>
                    <a:pt x="452" y="393"/>
                    <a:pt x="456" y="392"/>
                    <a:pt x="460" y="392"/>
                  </a:cubicBezTo>
                  <a:cubicBezTo>
                    <a:pt x="462" y="391"/>
                    <a:pt x="463" y="390"/>
                    <a:pt x="464" y="389"/>
                  </a:cubicBezTo>
                  <a:cubicBezTo>
                    <a:pt x="465" y="387"/>
                    <a:pt x="465" y="385"/>
                    <a:pt x="466" y="383"/>
                  </a:cubicBezTo>
                  <a:cubicBezTo>
                    <a:pt x="466" y="381"/>
                    <a:pt x="465" y="378"/>
                    <a:pt x="463" y="378"/>
                  </a:cubicBezTo>
                  <a:cubicBezTo>
                    <a:pt x="459" y="377"/>
                    <a:pt x="455" y="375"/>
                    <a:pt x="451" y="373"/>
                  </a:cubicBezTo>
                  <a:cubicBezTo>
                    <a:pt x="451" y="373"/>
                    <a:pt x="451" y="372"/>
                    <a:pt x="451" y="371"/>
                  </a:cubicBezTo>
                  <a:cubicBezTo>
                    <a:pt x="451" y="370"/>
                    <a:pt x="452" y="370"/>
                    <a:pt x="453" y="370"/>
                  </a:cubicBezTo>
                  <a:cubicBezTo>
                    <a:pt x="459" y="373"/>
                    <a:pt x="463" y="375"/>
                    <a:pt x="469" y="370"/>
                  </a:cubicBezTo>
                  <a:cubicBezTo>
                    <a:pt x="470" y="369"/>
                    <a:pt x="472" y="370"/>
                    <a:pt x="473" y="369"/>
                  </a:cubicBezTo>
                  <a:cubicBezTo>
                    <a:pt x="479" y="369"/>
                    <a:pt x="482" y="361"/>
                    <a:pt x="478" y="357"/>
                  </a:cubicBezTo>
                  <a:cubicBezTo>
                    <a:pt x="475" y="355"/>
                    <a:pt x="473" y="353"/>
                    <a:pt x="473" y="350"/>
                  </a:cubicBezTo>
                  <a:cubicBezTo>
                    <a:pt x="473" y="348"/>
                    <a:pt x="472" y="347"/>
                    <a:pt x="470" y="346"/>
                  </a:cubicBezTo>
                  <a:cubicBezTo>
                    <a:pt x="469" y="345"/>
                    <a:pt x="468" y="345"/>
                    <a:pt x="469" y="344"/>
                  </a:cubicBezTo>
                  <a:cubicBezTo>
                    <a:pt x="469" y="342"/>
                    <a:pt x="470" y="342"/>
                    <a:pt x="472" y="342"/>
                  </a:cubicBezTo>
                  <a:cubicBezTo>
                    <a:pt x="473" y="343"/>
                    <a:pt x="475" y="343"/>
                    <a:pt x="476" y="342"/>
                  </a:cubicBezTo>
                  <a:cubicBezTo>
                    <a:pt x="479" y="342"/>
                    <a:pt x="479" y="339"/>
                    <a:pt x="480" y="337"/>
                  </a:cubicBezTo>
                  <a:cubicBezTo>
                    <a:pt x="480" y="334"/>
                    <a:pt x="480" y="330"/>
                    <a:pt x="481" y="326"/>
                  </a:cubicBezTo>
                  <a:cubicBezTo>
                    <a:pt x="481" y="324"/>
                    <a:pt x="480" y="321"/>
                    <a:pt x="477" y="319"/>
                  </a:cubicBezTo>
                  <a:cubicBezTo>
                    <a:pt x="474" y="317"/>
                    <a:pt x="477" y="316"/>
                    <a:pt x="478" y="314"/>
                  </a:cubicBezTo>
                  <a:cubicBezTo>
                    <a:pt x="479" y="312"/>
                    <a:pt x="479" y="310"/>
                    <a:pt x="478" y="309"/>
                  </a:cubicBezTo>
                  <a:cubicBezTo>
                    <a:pt x="475" y="308"/>
                    <a:pt x="471" y="309"/>
                    <a:pt x="469" y="306"/>
                  </a:cubicBezTo>
                  <a:cubicBezTo>
                    <a:pt x="468" y="306"/>
                    <a:pt x="467" y="305"/>
                    <a:pt x="466" y="305"/>
                  </a:cubicBezTo>
                  <a:cubicBezTo>
                    <a:pt x="464" y="305"/>
                    <a:pt x="463" y="303"/>
                    <a:pt x="463" y="301"/>
                  </a:cubicBezTo>
                  <a:cubicBezTo>
                    <a:pt x="463" y="299"/>
                    <a:pt x="464" y="297"/>
                    <a:pt x="465" y="296"/>
                  </a:cubicBezTo>
                  <a:cubicBezTo>
                    <a:pt x="467" y="297"/>
                    <a:pt x="468" y="298"/>
                    <a:pt x="469" y="300"/>
                  </a:cubicBezTo>
                  <a:cubicBezTo>
                    <a:pt x="469" y="300"/>
                    <a:pt x="469" y="300"/>
                    <a:pt x="469" y="300"/>
                  </a:cubicBezTo>
                  <a:cubicBezTo>
                    <a:pt x="469" y="300"/>
                    <a:pt x="469" y="299"/>
                    <a:pt x="469" y="299"/>
                  </a:cubicBezTo>
                  <a:cubicBezTo>
                    <a:pt x="468" y="298"/>
                    <a:pt x="467" y="297"/>
                    <a:pt x="466" y="296"/>
                  </a:cubicBezTo>
                  <a:cubicBezTo>
                    <a:pt x="465" y="296"/>
                    <a:pt x="465" y="296"/>
                    <a:pt x="465" y="296"/>
                  </a:cubicBezTo>
                  <a:cubicBezTo>
                    <a:pt x="468" y="293"/>
                    <a:pt x="471" y="291"/>
                    <a:pt x="473" y="288"/>
                  </a:cubicBezTo>
                  <a:cubicBezTo>
                    <a:pt x="475" y="287"/>
                    <a:pt x="478" y="287"/>
                    <a:pt x="480" y="288"/>
                  </a:cubicBezTo>
                  <a:cubicBezTo>
                    <a:pt x="480" y="288"/>
                    <a:pt x="481" y="288"/>
                    <a:pt x="481" y="289"/>
                  </a:cubicBezTo>
                  <a:cubicBezTo>
                    <a:pt x="484" y="292"/>
                    <a:pt x="489" y="295"/>
                    <a:pt x="488" y="301"/>
                  </a:cubicBezTo>
                  <a:cubicBezTo>
                    <a:pt x="487" y="305"/>
                    <a:pt x="488" y="310"/>
                    <a:pt x="490" y="314"/>
                  </a:cubicBezTo>
                  <a:cubicBezTo>
                    <a:pt x="490" y="314"/>
                    <a:pt x="491" y="314"/>
                    <a:pt x="491" y="314"/>
                  </a:cubicBezTo>
                  <a:cubicBezTo>
                    <a:pt x="492" y="313"/>
                    <a:pt x="492" y="311"/>
                    <a:pt x="492" y="310"/>
                  </a:cubicBezTo>
                  <a:cubicBezTo>
                    <a:pt x="491" y="304"/>
                    <a:pt x="492" y="299"/>
                    <a:pt x="496" y="293"/>
                  </a:cubicBezTo>
                  <a:cubicBezTo>
                    <a:pt x="498" y="289"/>
                    <a:pt x="499" y="285"/>
                    <a:pt x="499" y="280"/>
                  </a:cubicBezTo>
                  <a:cubicBezTo>
                    <a:pt x="499" y="278"/>
                    <a:pt x="497" y="274"/>
                    <a:pt x="494" y="274"/>
                  </a:cubicBezTo>
                  <a:cubicBezTo>
                    <a:pt x="492" y="273"/>
                    <a:pt x="490" y="273"/>
                    <a:pt x="488" y="273"/>
                  </a:cubicBezTo>
                  <a:cubicBezTo>
                    <a:pt x="486" y="272"/>
                    <a:pt x="485" y="271"/>
                    <a:pt x="484" y="270"/>
                  </a:cubicBezTo>
                  <a:cubicBezTo>
                    <a:pt x="484" y="270"/>
                    <a:pt x="483" y="269"/>
                    <a:pt x="484" y="269"/>
                  </a:cubicBezTo>
                  <a:cubicBezTo>
                    <a:pt x="484" y="268"/>
                    <a:pt x="485" y="267"/>
                    <a:pt x="485" y="267"/>
                  </a:cubicBezTo>
                  <a:cubicBezTo>
                    <a:pt x="492" y="266"/>
                    <a:pt x="492" y="265"/>
                    <a:pt x="490" y="261"/>
                  </a:cubicBezTo>
                  <a:cubicBezTo>
                    <a:pt x="488" y="258"/>
                    <a:pt x="487" y="256"/>
                    <a:pt x="485" y="255"/>
                  </a:cubicBezTo>
                  <a:cubicBezTo>
                    <a:pt x="483" y="253"/>
                    <a:pt x="482" y="252"/>
                    <a:pt x="480" y="250"/>
                  </a:cubicBezTo>
                  <a:cubicBezTo>
                    <a:pt x="480" y="250"/>
                    <a:pt x="480" y="249"/>
                    <a:pt x="481" y="249"/>
                  </a:cubicBezTo>
                  <a:cubicBezTo>
                    <a:pt x="481" y="249"/>
                    <a:pt x="482" y="248"/>
                    <a:pt x="482" y="248"/>
                  </a:cubicBezTo>
                  <a:cubicBezTo>
                    <a:pt x="487" y="250"/>
                    <a:pt x="489" y="248"/>
                    <a:pt x="490" y="244"/>
                  </a:cubicBezTo>
                  <a:cubicBezTo>
                    <a:pt x="492" y="239"/>
                    <a:pt x="496" y="234"/>
                    <a:pt x="496" y="228"/>
                  </a:cubicBezTo>
                  <a:cubicBezTo>
                    <a:pt x="496" y="214"/>
                    <a:pt x="501" y="201"/>
                    <a:pt x="511" y="191"/>
                  </a:cubicBezTo>
                  <a:cubicBezTo>
                    <a:pt x="514" y="188"/>
                    <a:pt x="517" y="184"/>
                    <a:pt x="519" y="181"/>
                  </a:cubicBezTo>
                  <a:cubicBezTo>
                    <a:pt x="520" y="179"/>
                    <a:pt x="520" y="178"/>
                    <a:pt x="520" y="176"/>
                  </a:cubicBezTo>
                  <a:cubicBezTo>
                    <a:pt x="519" y="172"/>
                    <a:pt x="519" y="172"/>
                    <a:pt x="523" y="172"/>
                  </a:cubicBezTo>
                  <a:cubicBezTo>
                    <a:pt x="528" y="171"/>
                    <a:pt x="530" y="168"/>
                    <a:pt x="533" y="164"/>
                  </a:cubicBezTo>
                  <a:cubicBezTo>
                    <a:pt x="534" y="163"/>
                    <a:pt x="533" y="159"/>
                    <a:pt x="531" y="159"/>
                  </a:cubicBezTo>
                  <a:cubicBezTo>
                    <a:pt x="529" y="158"/>
                    <a:pt x="528" y="158"/>
                    <a:pt x="526" y="157"/>
                  </a:cubicBezTo>
                  <a:cubicBezTo>
                    <a:pt x="524" y="157"/>
                    <a:pt x="522" y="157"/>
                    <a:pt x="520" y="157"/>
                  </a:cubicBezTo>
                  <a:cubicBezTo>
                    <a:pt x="519" y="157"/>
                    <a:pt x="519" y="156"/>
                    <a:pt x="519" y="156"/>
                  </a:cubicBezTo>
                  <a:cubicBezTo>
                    <a:pt x="520" y="155"/>
                    <a:pt x="520" y="154"/>
                    <a:pt x="521" y="153"/>
                  </a:cubicBezTo>
                  <a:cubicBezTo>
                    <a:pt x="524" y="152"/>
                    <a:pt x="526" y="153"/>
                    <a:pt x="529" y="154"/>
                  </a:cubicBezTo>
                  <a:cubicBezTo>
                    <a:pt x="533" y="156"/>
                    <a:pt x="537" y="155"/>
                    <a:pt x="541" y="153"/>
                  </a:cubicBezTo>
                  <a:cubicBezTo>
                    <a:pt x="543" y="152"/>
                    <a:pt x="544" y="152"/>
                    <a:pt x="546" y="151"/>
                  </a:cubicBezTo>
                  <a:cubicBezTo>
                    <a:pt x="547" y="150"/>
                    <a:pt x="548" y="148"/>
                    <a:pt x="547" y="147"/>
                  </a:cubicBezTo>
                  <a:cubicBezTo>
                    <a:pt x="547" y="146"/>
                    <a:pt x="547" y="145"/>
                    <a:pt x="547" y="144"/>
                  </a:cubicBezTo>
                  <a:cubicBezTo>
                    <a:pt x="547" y="142"/>
                    <a:pt x="548" y="140"/>
                    <a:pt x="550" y="141"/>
                  </a:cubicBezTo>
                  <a:cubicBezTo>
                    <a:pt x="554" y="141"/>
                    <a:pt x="557" y="141"/>
                    <a:pt x="560" y="137"/>
                  </a:cubicBezTo>
                  <a:cubicBezTo>
                    <a:pt x="561" y="136"/>
                    <a:pt x="563" y="134"/>
                    <a:pt x="565" y="133"/>
                  </a:cubicBezTo>
                  <a:cubicBezTo>
                    <a:pt x="573" y="128"/>
                    <a:pt x="573" y="124"/>
                    <a:pt x="567" y="117"/>
                  </a:cubicBezTo>
                  <a:cubicBezTo>
                    <a:pt x="566" y="116"/>
                    <a:pt x="565" y="115"/>
                    <a:pt x="564" y="114"/>
                  </a:cubicBezTo>
                  <a:cubicBezTo>
                    <a:pt x="558" y="107"/>
                    <a:pt x="549" y="104"/>
                    <a:pt x="540" y="104"/>
                  </a:cubicBezTo>
                  <a:cubicBezTo>
                    <a:pt x="534" y="104"/>
                    <a:pt x="529" y="106"/>
                    <a:pt x="524" y="107"/>
                  </a:cubicBezTo>
                  <a:cubicBezTo>
                    <a:pt x="523" y="107"/>
                    <a:pt x="522" y="108"/>
                    <a:pt x="521" y="109"/>
                  </a:cubicBezTo>
                  <a:cubicBezTo>
                    <a:pt x="521" y="111"/>
                    <a:pt x="521" y="112"/>
                    <a:pt x="520" y="114"/>
                  </a:cubicBezTo>
                  <a:cubicBezTo>
                    <a:pt x="519" y="116"/>
                    <a:pt x="517" y="116"/>
                    <a:pt x="514" y="116"/>
                  </a:cubicBezTo>
                  <a:cubicBezTo>
                    <a:pt x="512" y="116"/>
                    <a:pt x="510" y="115"/>
                    <a:pt x="509" y="113"/>
                  </a:cubicBezTo>
                  <a:cubicBezTo>
                    <a:pt x="507" y="112"/>
                    <a:pt x="506" y="112"/>
                    <a:pt x="505" y="114"/>
                  </a:cubicBezTo>
                  <a:cubicBezTo>
                    <a:pt x="499" y="123"/>
                    <a:pt x="491" y="127"/>
                    <a:pt x="481" y="130"/>
                  </a:cubicBezTo>
                  <a:cubicBezTo>
                    <a:pt x="476" y="131"/>
                    <a:pt x="471" y="132"/>
                    <a:pt x="467" y="136"/>
                  </a:cubicBezTo>
                  <a:cubicBezTo>
                    <a:pt x="467" y="136"/>
                    <a:pt x="467" y="136"/>
                    <a:pt x="467" y="136"/>
                  </a:cubicBezTo>
                  <a:cubicBezTo>
                    <a:pt x="465" y="137"/>
                    <a:pt x="464" y="138"/>
                    <a:pt x="463" y="139"/>
                  </a:cubicBezTo>
                  <a:cubicBezTo>
                    <a:pt x="462" y="140"/>
                    <a:pt x="461" y="141"/>
                    <a:pt x="460" y="142"/>
                  </a:cubicBezTo>
                  <a:cubicBezTo>
                    <a:pt x="459" y="143"/>
                    <a:pt x="459" y="143"/>
                    <a:pt x="459" y="143"/>
                  </a:cubicBezTo>
                  <a:cubicBezTo>
                    <a:pt x="459" y="142"/>
                    <a:pt x="459" y="142"/>
                    <a:pt x="459" y="142"/>
                  </a:cubicBezTo>
                  <a:cubicBezTo>
                    <a:pt x="460" y="141"/>
                    <a:pt x="462" y="140"/>
                    <a:pt x="463" y="139"/>
                  </a:cubicBezTo>
                  <a:cubicBezTo>
                    <a:pt x="464" y="138"/>
                    <a:pt x="465" y="137"/>
                    <a:pt x="466" y="136"/>
                  </a:cubicBezTo>
                  <a:cubicBezTo>
                    <a:pt x="466" y="136"/>
                    <a:pt x="466" y="136"/>
                    <a:pt x="467" y="136"/>
                  </a:cubicBezTo>
                  <a:cubicBezTo>
                    <a:pt x="467" y="134"/>
                    <a:pt x="467" y="133"/>
                    <a:pt x="468" y="132"/>
                  </a:cubicBezTo>
                  <a:cubicBezTo>
                    <a:pt x="471" y="128"/>
                    <a:pt x="475" y="124"/>
                    <a:pt x="480" y="122"/>
                  </a:cubicBezTo>
                  <a:cubicBezTo>
                    <a:pt x="486" y="120"/>
                    <a:pt x="490" y="116"/>
                    <a:pt x="493" y="110"/>
                  </a:cubicBezTo>
                  <a:cubicBezTo>
                    <a:pt x="493" y="109"/>
                    <a:pt x="494" y="107"/>
                    <a:pt x="495" y="106"/>
                  </a:cubicBezTo>
                  <a:cubicBezTo>
                    <a:pt x="500" y="94"/>
                    <a:pt x="493" y="91"/>
                    <a:pt x="484" y="92"/>
                  </a:cubicBezTo>
                  <a:cubicBezTo>
                    <a:pt x="483" y="92"/>
                    <a:pt x="482" y="92"/>
                    <a:pt x="482" y="93"/>
                  </a:cubicBezTo>
                  <a:cubicBezTo>
                    <a:pt x="481" y="93"/>
                    <a:pt x="480" y="94"/>
                    <a:pt x="479" y="94"/>
                  </a:cubicBezTo>
                  <a:cubicBezTo>
                    <a:pt x="478" y="97"/>
                    <a:pt x="478" y="99"/>
                    <a:pt x="477" y="102"/>
                  </a:cubicBezTo>
                  <a:cubicBezTo>
                    <a:pt x="475" y="105"/>
                    <a:pt x="472" y="107"/>
                    <a:pt x="469" y="107"/>
                  </a:cubicBezTo>
                  <a:cubicBezTo>
                    <a:pt x="468" y="107"/>
                    <a:pt x="468" y="107"/>
                    <a:pt x="467" y="107"/>
                  </a:cubicBezTo>
                  <a:cubicBezTo>
                    <a:pt x="461" y="104"/>
                    <a:pt x="456" y="106"/>
                    <a:pt x="450" y="106"/>
                  </a:cubicBezTo>
                  <a:cubicBezTo>
                    <a:pt x="449" y="106"/>
                    <a:pt x="449" y="106"/>
                    <a:pt x="449" y="105"/>
                  </a:cubicBezTo>
                  <a:cubicBezTo>
                    <a:pt x="449" y="105"/>
                    <a:pt x="449" y="104"/>
                    <a:pt x="449" y="104"/>
                  </a:cubicBezTo>
                  <a:cubicBezTo>
                    <a:pt x="452" y="103"/>
                    <a:pt x="455" y="102"/>
                    <a:pt x="458" y="101"/>
                  </a:cubicBezTo>
                  <a:cubicBezTo>
                    <a:pt x="461" y="100"/>
                    <a:pt x="463" y="98"/>
                    <a:pt x="464" y="95"/>
                  </a:cubicBezTo>
                  <a:cubicBezTo>
                    <a:pt x="464" y="93"/>
                    <a:pt x="463" y="90"/>
                    <a:pt x="461" y="90"/>
                  </a:cubicBezTo>
                  <a:cubicBezTo>
                    <a:pt x="458" y="89"/>
                    <a:pt x="454" y="88"/>
                    <a:pt x="450" y="87"/>
                  </a:cubicBezTo>
                  <a:cubicBezTo>
                    <a:pt x="434" y="84"/>
                    <a:pt x="428" y="85"/>
                    <a:pt x="412" y="91"/>
                  </a:cubicBezTo>
                  <a:cubicBezTo>
                    <a:pt x="410" y="92"/>
                    <a:pt x="408" y="93"/>
                    <a:pt x="406" y="93"/>
                  </a:cubicBezTo>
                  <a:cubicBezTo>
                    <a:pt x="402" y="94"/>
                    <a:pt x="399" y="95"/>
                    <a:pt x="396" y="96"/>
                  </a:cubicBezTo>
                  <a:cubicBezTo>
                    <a:pt x="396" y="96"/>
                    <a:pt x="395" y="95"/>
                    <a:pt x="394" y="94"/>
                  </a:cubicBezTo>
                  <a:cubicBezTo>
                    <a:pt x="394" y="94"/>
                    <a:pt x="394" y="93"/>
                    <a:pt x="395" y="93"/>
                  </a:cubicBezTo>
                  <a:cubicBezTo>
                    <a:pt x="396" y="92"/>
                    <a:pt x="398" y="91"/>
                    <a:pt x="400" y="90"/>
                  </a:cubicBezTo>
                  <a:cubicBezTo>
                    <a:pt x="406" y="88"/>
                    <a:pt x="412" y="86"/>
                    <a:pt x="417" y="84"/>
                  </a:cubicBezTo>
                  <a:cubicBezTo>
                    <a:pt x="427" y="79"/>
                    <a:pt x="437" y="79"/>
                    <a:pt x="448" y="82"/>
                  </a:cubicBezTo>
                  <a:cubicBezTo>
                    <a:pt x="455" y="84"/>
                    <a:pt x="462" y="84"/>
                    <a:pt x="469" y="83"/>
                  </a:cubicBezTo>
                  <a:cubicBezTo>
                    <a:pt x="476" y="83"/>
                    <a:pt x="482" y="81"/>
                    <a:pt x="489" y="81"/>
                  </a:cubicBezTo>
                  <a:cubicBezTo>
                    <a:pt x="496" y="80"/>
                    <a:pt x="502" y="76"/>
                    <a:pt x="507" y="72"/>
                  </a:cubicBezTo>
                  <a:cubicBezTo>
                    <a:pt x="510" y="70"/>
                    <a:pt x="511" y="64"/>
                    <a:pt x="508" y="62"/>
                  </a:cubicBezTo>
                  <a:cubicBezTo>
                    <a:pt x="504" y="59"/>
                    <a:pt x="500" y="56"/>
                    <a:pt x="496" y="54"/>
                  </a:cubicBezTo>
                  <a:cubicBezTo>
                    <a:pt x="489" y="49"/>
                    <a:pt x="482" y="47"/>
                    <a:pt x="475" y="51"/>
                  </a:cubicBezTo>
                  <a:cubicBezTo>
                    <a:pt x="474" y="51"/>
                    <a:pt x="472" y="51"/>
                    <a:pt x="471" y="51"/>
                  </a:cubicBezTo>
                  <a:cubicBezTo>
                    <a:pt x="471" y="51"/>
                    <a:pt x="470" y="51"/>
                    <a:pt x="470" y="50"/>
                  </a:cubicBezTo>
                  <a:cubicBezTo>
                    <a:pt x="470" y="50"/>
                    <a:pt x="470" y="49"/>
                    <a:pt x="471" y="49"/>
                  </a:cubicBezTo>
                  <a:cubicBezTo>
                    <a:pt x="472" y="48"/>
                    <a:pt x="474" y="48"/>
                    <a:pt x="475" y="47"/>
                  </a:cubicBezTo>
                  <a:cubicBezTo>
                    <a:pt x="479" y="45"/>
                    <a:pt x="480" y="41"/>
                    <a:pt x="478" y="36"/>
                  </a:cubicBezTo>
                  <a:cubicBezTo>
                    <a:pt x="477" y="35"/>
                    <a:pt x="474" y="33"/>
                    <a:pt x="472" y="34"/>
                  </a:cubicBezTo>
                  <a:cubicBezTo>
                    <a:pt x="462" y="37"/>
                    <a:pt x="452" y="37"/>
                    <a:pt x="442" y="33"/>
                  </a:cubicBezTo>
                  <a:cubicBezTo>
                    <a:pt x="439" y="32"/>
                    <a:pt x="435" y="32"/>
                    <a:pt x="432" y="32"/>
                  </a:cubicBezTo>
                  <a:cubicBezTo>
                    <a:pt x="428" y="32"/>
                    <a:pt x="424" y="33"/>
                    <a:pt x="421" y="34"/>
                  </a:cubicBezTo>
                  <a:cubicBezTo>
                    <a:pt x="415" y="35"/>
                    <a:pt x="410" y="36"/>
                    <a:pt x="404" y="35"/>
                  </a:cubicBezTo>
                  <a:cubicBezTo>
                    <a:pt x="401" y="34"/>
                    <a:pt x="397" y="35"/>
                    <a:pt x="393" y="37"/>
                  </a:cubicBezTo>
                  <a:cubicBezTo>
                    <a:pt x="392" y="38"/>
                    <a:pt x="390" y="38"/>
                    <a:pt x="389" y="38"/>
                  </a:cubicBezTo>
                  <a:cubicBezTo>
                    <a:pt x="388" y="38"/>
                    <a:pt x="388" y="38"/>
                    <a:pt x="387" y="37"/>
                  </a:cubicBezTo>
                  <a:cubicBezTo>
                    <a:pt x="387" y="37"/>
                    <a:pt x="387" y="36"/>
                    <a:pt x="388" y="36"/>
                  </a:cubicBezTo>
                  <a:cubicBezTo>
                    <a:pt x="389" y="35"/>
                    <a:pt x="391" y="34"/>
                    <a:pt x="393" y="34"/>
                  </a:cubicBezTo>
                  <a:cubicBezTo>
                    <a:pt x="398" y="33"/>
                    <a:pt x="402" y="34"/>
                    <a:pt x="406" y="33"/>
                  </a:cubicBezTo>
                  <a:cubicBezTo>
                    <a:pt x="414" y="30"/>
                    <a:pt x="423" y="30"/>
                    <a:pt x="431" y="30"/>
                  </a:cubicBezTo>
                  <a:cubicBezTo>
                    <a:pt x="437" y="29"/>
                    <a:pt x="444" y="29"/>
                    <a:pt x="450" y="31"/>
                  </a:cubicBezTo>
                  <a:cubicBezTo>
                    <a:pt x="457" y="33"/>
                    <a:pt x="462" y="31"/>
                    <a:pt x="468" y="28"/>
                  </a:cubicBezTo>
                  <a:cubicBezTo>
                    <a:pt x="468" y="27"/>
                    <a:pt x="469" y="26"/>
                    <a:pt x="468" y="25"/>
                  </a:cubicBezTo>
                  <a:cubicBezTo>
                    <a:pt x="465" y="19"/>
                    <a:pt x="459" y="16"/>
                    <a:pt x="453" y="14"/>
                  </a:cubicBezTo>
                  <a:cubicBezTo>
                    <a:pt x="441" y="12"/>
                    <a:pt x="430" y="7"/>
                    <a:pt x="418" y="4"/>
                  </a:cubicBezTo>
                  <a:cubicBezTo>
                    <a:pt x="413" y="2"/>
                    <a:pt x="407" y="2"/>
                    <a:pt x="402" y="1"/>
                  </a:cubicBezTo>
                  <a:cubicBezTo>
                    <a:pt x="396" y="0"/>
                    <a:pt x="390" y="3"/>
                    <a:pt x="384" y="3"/>
                  </a:cubicBezTo>
                  <a:cubicBezTo>
                    <a:pt x="379" y="5"/>
                    <a:pt x="377" y="9"/>
                    <a:pt x="374" y="13"/>
                  </a:cubicBezTo>
                  <a:cubicBezTo>
                    <a:pt x="374" y="13"/>
                    <a:pt x="374" y="13"/>
                    <a:pt x="373" y="14"/>
                  </a:cubicBezTo>
                  <a:cubicBezTo>
                    <a:pt x="373" y="14"/>
                    <a:pt x="373" y="14"/>
                    <a:pt x="373" y="14"/>
                  </a:cubicBezTo>
                  <a:cubicBezTo>
                    <a:pt x="373" y="14"/>
                    <a:pt x="373" y="14"/>
                    <a:pt x="373" y="14"/>
                  </a:cubicBezTo>
                  <a:cubicBezTo>
                    <a:pt x="373" y="14"/>
                    <a:pt x="373" y="14"/>
                    <a:pt x="373" y="14"/>
                  </a:cubicBezTo>
                  <a:cubicBezTo>
                    <a:pt x="373" y="15"/>
                    <a:pt x="373" y="16"/>
                    <a:pt x="373" y="1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74" y="18"/>
                    <a:pt x="374" y="18"/>
                    <a:pt x="374" y="18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69" y="17"/>
                    <a:pt x="366" y="15"/>
                    <a:pt x="363" y="13"/>
                  </a:cubicBezTo>
                  <a:cubicBezTo>
                    <a:pt x="362" y="12"/>
                    <a:pt x="361" y="12"/>
                    <a:pt x="360" y="13"/>
                  </a:cubicBezTo>
                  <a:cubicBezTo>
                    <a:pt x="360" y="14"/>
                    <a:pt x="360" y="14"/>
                    <a:pt x="360" y="15"/>
                  </a:cubicBezTo>
                  <a:cubicBezTo>
                    <a:pt x="360" y="16"/>
                    <a:pt x="361" y="18"/>
                    <a:pt x="361" y="19"/>
                  </a:cubicBezTo>
                  <a:cubicBezTo>
                    <a:pt x="362" y="20"/>
                    <a:pt x="361" y="21"/>
                    <a:pt x="360" y="22"/>
                  </a:cubicBezTo>
                  <a:cubicBezTo>
                    <a:pt x="359" y="22"/>
                    <a:pt x="358" y="23"/>
                    <a:pt x="357" y="22"/>
                  </a:cubicBezTo>
                  <a:cubicBezTo>
                    <a:pt x="353" y="21"/>
                    <a:pt x="348" y="19"/>
                    <a:pt x="344" y="16"/>
                  </a:cubicBezTo>
                  <a:cubicBezTo>
                    <a:pt x="341" y="14"/>
                    <a:pt x="338" y="14"/>
                    <a:pt x="335" y="16"/>
                  </a:cubicBezTo>
                  <a:cubicBezTo>
                    <a:pt x="333" y="18"/>
                    <a:pt x="330" y="19"/>
                    <a:pt x="326" y="19"/>
                  </a:cubicBezTo>
                  <a:cubicBezTo>
                    <a:pt x="324" y="19"/>
                    <a:pt x="323" y="21"/>
                    <a:pt x="323" y="22"/>
                  </a:cubicBezTo>
                  <a:cubicBezTo>
                    <a:pt x="323" y="26"/>
                    <a:pt x="323" y="29"/>
                    <a:pt x="322" y="33"/>
                  </a:cubicBezTo>
                  <a:cubicBezTo>
                    <a:pt x="322" y="35"/>
                    <a:pt x="321" y="37"/>
                    <a:pt x="319" y="38"/>
                  </a:cubicBezTo>
                  <a:cubicBezTo>
                    <a:pt x="318" y="39"/>
                    <a:pt x="316" y="41"/>
                    <a:pt x="315" y="42"/>
                  </a:cubicBezTo>
                  <a:cubicBezTo>
                    <a:pt x="314" y="43"/>
                    <a:pt x="313" y="43"/>
                    <a:pt x="312" y="43"/>
                  </a:cubicBezTo>
                  <a:cubicBezTo>
                    <a:pt x="308" y="41"/>
                    <a:pt x="305" y="39"/>
                    <a:pt x="301" y="39"/>
                  </a:cubicBezTo>
                  <a:cubicBezTo>
                    <a:pt x="300" y="39"/>
                    <a:pt x="298" y="41"/>
                    <a:pt x="298" y="42"/>
                  </a:cubicBezTo>
                  <a:cubicBezTo>
                    <a:pt x="297" y="44"/>
                    <a:pt x="297" y="45"/>
                    <a:pt x="297" y="47"/>
                  </a:cubicBezTo>
                  <a:cubicBezTo>
                    <a:pt x="298" y="52"/>
                    <a:pt x="299" y="58"/>
                    <a:pt x="301" y="64"/>
                  </a:cubicBezTo>
                  <a:cubicBezTo>
                    <a:pt x="303" y="71"/>
                    <a:pt x="303" y="78"/>
                    <a:pt x="306" y="85"/>
                  </a:cubicBezTo>
                  <a:cubicBezTo>
                    <a:pt x="307" y="86"/>
                    <a:pt x="305" y="88"/>
                    <a:pt x="304" y="87"/>
                  </a:cubicBezTo>
                  <a:cubicBezTo>
                    <a:pt x="301" y="87"/>
                    <a:pt x="298" y="88"/>
                    <a:pt x="297" y="84"/>
                  </a:cubicBezTo>
                  <a:cubicBezTo>
                    <a:pt x="296" y="82"/>
                    <a:pt x="295" y="80"/>
                    <a:pt x="292" y="79"/>
                  </a:cubicBezTo>
                  <a:cubicBezTo>
                    <a:pt x="291" y="79"/>
                    <a:pt x="291" y="78"/>
                    <a:pt x="292" y="77"/>
                  </a:cubicBezTo>
                  <a:cubicBezTo>
                    <a:pt x="295" y="75"/>
                    <a:pt x="296" y="73"/>
                    <a:pt x="293" y="71"/>
                  </a:cubicBezTo>
                  <a:cubicBezTo>
                    <a:pt x="290" y="69"/>
                    <a:pt x="288" y="68"/>
                    <a:pt x="287" y="64"/>
                  </a:cubicBezTo>
                  <a:cubicBezTo>
                    <a:pt x="285" y="59"/>
                    <a:pt x="283" y="55"/>
                    <a:pt x="281" y="50"/>
                  </a:cubicBezTo>
                  <a:cubicBezTo>
                    <a:pt x="279" y="47"/>
                    <a:pt x="277" y="45"/>
                    <a:pt x="274" y="43"/>
                  </a:cubicBezTo>
                  <a:cubicBezTo>
                    <a:pt x="271" y="42"/>
                    <a:pt x="268" y="43"/>
                    <a:pt x="267" y="45"/>
                  </a:cubicBezTo>
                  <a:cubicBezTo>
                    <a:pt x="266" y="46"/>
                    <a:pt x="266" y="47"/>
                    <a:pt x="266" y="48"/>
                  </a:cubicBezTo>
                  <a:cubicBezTo>
                    <a:pt x="263" y="54"/>
                    <a:pt x="264" y="61"/>
                    <a:pt x="264" y="67"/>
                  </a:cubicBezTo>
                  <a:cubicBezTo>
                    <a:pt x="264" y="69"/>
                    <a:pt x="264" y="72"/>
                    <a:pt x="262" y="74"/>
                  </a:cubicBezTo>
                  <a:cubicBezTo>
                    <a:pt x="261" y="77"/>
                    <a:pt x="257" y="75"/>
                    <a:pt x="255" y="75"/>
                  </a:cubicBezTo>
                  <a:cubicBezTo>
                    <a:pt x="254" y="75"/>
                    <a:pt x="254" y="75"/>
                    <a:pt x="253" y="75"/>
                  </a:cubicBezTo>
                  <a:cubicBezTo>
                    <a:pt x="252" y="76"/>
                    <a:pt x="251" y="76"/>
                    <a:pt x="250" y="77"/>
                  </a:cubicBezTo>
                  <a:cubicBezTo>
                    <a:pt x="249" y="78"/>
                    <a:pt x="248" y="76"/>
                    <a:pt x="247" y="75"/>
                  </a:cubicBezTo>
                  <a:cubicBezTo>
                    <a:pt x="246" y="72"/>
                    <a:pt x="250" y="70"/>
                    <a:pt x="249" y="68"/>
                  </a:cubicBezTo>
                  <a:cubicBezTo>
                    <a:pt x="247" y="63"/>
                    <a:pt x="248" y="57"/>
                    <a:pt x="248" y="52"/>
                  </a:cubicBezTo>
                  <a:cubicBezTo>
                    <a:pt x="248" y="51"/>
                    <a:pt x="247" y="49"/>
                    <a:pt x="247" y="48"/>
                  </a:cubicBezTo>
                  <a:cubicBezTo>
                    <a:pt x="246" y="47"/>
                    <a:pt x="246" y="47"/>
                    <a:pt x="246" y="47"/>
                  </a:cubicBezTo>
                  <a:cubicBezTo>
                    <a:pt x="245" y="47"/>
                    <a:pt x="243" y="47"/>
                    <a:pt x="243" y="48"/>
                  </a:cubicBezTo>
                  <a:cubicBezTo>
                    <a:pt x="241" y="50"/>
                    <a:pt x="241" y="53"/>
                    <a:pt x="241" y="55"/>
                  </a:cubicBezTo>
                  <a:cubicBezTo>
                    <a:pt x="241" y="58"/>
                    <a:pt x="241" y="61"/>
                    <a:pt x="241" y="63"/>
                  </a:cubicBezTo>
                  <a:cubicBezTo>
                    <a:pt x="240" y="65"/>
                    <a:pt x="237" y="67"/>
                    <a:pt x="236" y="69"/>
                  </a:cubicBezTo>
                  <a:cubicBezTo>
                    <a:pt x="235" y="69"/>
                    <a:pt x="235" y="70"/>
                    <a:pt x="235" y="70"/>
                  </a:cubicBezTo>
                  <a:cubicBezTo>
                    <a:pt x="235" y="70"/>
                    <a:pt x="235" y="70"/>
                    <a:pt x="235" y="71"/>
                  </a:cubicBezTo>
                  <a:cubicBezTo>
                    <a:pt x="234" y="71"/>
                    <a:pt x="233" y="72"/>
                    <a:pt x="231" y="73"/>
                  </a:cubicBezTo>
                  <a:cubicBezTo>
                    <a:pt x="230" y="74"/>
                    <a:pt x="229" y="75"/>
                    <a:pt x="227" y="77"/>
                  </a:cubicBezTo>
                  <a:cubicBezTo>
                    <a:pt x="227" y="77"/>
                    <a:pt x="227" y="77"/>
                    <a:pt x="227" y="77"/>
                  </a:cubicBezTo>
                  <a:cubicBezTo>
                    <a:pt x="227" y="78"/>
                    <a:pt x="227" y="78"/>
                    <a:pt x="227" y="79"/>
                  </a:cubicBezTo>
                  <a:cubicBezTo>
                    <a:pt x="226" y="78"/>
                    <a:pt x="226" y="78"/>
                    <a:pt x="227" y="77"/>
                  </a:cubicBezTo>
                  <a:cubicBezTo>
                    <a:pt x="227" y="77"/>
                    <a:pt x="227" y="77"/>
                    <a:pt x="227" y="76"/>
                  </a:cubicBezTo>
                  <a:cubicBezTo>
                    <a:pt x="228" y="75"/>
                    <a:pt x="230" y="74"/>
                    <a:pt x="231" y="73"/>
                  </a:cubicBezTo>
                  <a:cubicBezTo>
                    <a:pt x="232" y="72"/>
                    <a:pt x="233" y="71"/>
                    <a:pt x="235" y="70"/>
                  </a:cubicBezTo>
                  <a:cubicBezTo>
                    <a:pt x="235" y="70"/>
                    <a:pt x="235" y="70"/>
                    <a:pt x="235" y="70"/>
                  </a:cubicBezTo>
                  <a:cubicBezTo>
                    <a:pt x="234" y="68"/>
                    <a:pt x="233" y="67"/>
                    <a:pt x="234" y="65"/>
                  </a:cubicBezTo>
                  <a:cubicBezTo>
                    <a:pt x="235" y="61"/>
                    <a:pt x="237" y="58"/>
                    <a:pt x="237" y="54"/>
                  </a:cubicBezTo>
                  <a:cubicBezTo>
                    <a:pt x="238" y="51"/>
                    <a:pt x="239" y="47"/>
                    <a:pt x="238" y="44"/>
                  </a:cubicBezTo>
                  <a:cubicBezTo>
                    <a:pt x="238" y="42"/>
                    <a:pt x="235" y="40"/>
                    <a:pt x="233" y="40"/>
                  </a:cubicBezTo>
                  <a:cubicBezTo>
                    <a:pt x="231" y="41"/>
                    <a:pt x="228" y="41"/>
                    <a:pt x="225" y="42"/>
                  </a:cubicBezTo>
                  <a:cubicBezTo>
                    <a:pt x="220" y="44"/>
                    <a:pt x="215" y="45"/>
                    <a:pt x="209" y="46"/>
                  </a:cubicBezTo>
                  <a:cubicBezTo>
                    <a:pt x="202" y="47"/>
                    <a:pt x="194" y="47"/>
                    <a:pt x="187" y="48"/>
                  </a:cubicBezTo>
                  <a:cubicBezTo>
                    <a:pt x="184" y="48"/>
                    <a:pt x="182" y="50"/>
                    <a:pt x="182" y="53"/>
                  </a:cubicBezTo>
                  <a:cubicBezTo>
                    <a:pt x="182" y="54"/>
                    <a:pt x="182" y="56"/>
                    <a:pt x="182" y="58"/>
                  </a:cubicBezTo>
                  <a:cubicBezTo>
                    <a:pt x="182" y="58"/>
                    <a:pt x="181" y="59"/>
                    <a:pt x="181" y="59"/>
                  </a:cubicBezTo>
                  <a:cubicBezTo>
                    <a:pt x="180" y="59"/>
                    <a:pt x="180" y="58"/>
                    <a:pt x="180" y="58"/>
                  </a:cubicBezTo>
                  <a:cubicBezTo>
                    <a:pt x="178" y="57"/>
                    <a:pt x="177" y="54"/>
                    <a:pt x="175" y="53"/>
                  </a:cubicBezTo>
                  <a:cubicBezTo>
                    <a:pt x="173" y="52"/>
                    <a:pt x="170" y="54"/>
                    <a:pt x="168" y="55"/>
                  </a:cubicBezTo>
                  <a:cubicBezTo>
                    <a:pt x="165" y="56"/>
                    <a:pt x="163" y="58"/>
                    <a:pt x="162" y="60"/>
                  </a:cubicBezTo>
                  <a:cubicBezTo>
                    <a:pt x="162" y="62"/>
                    <a:pt x="162" y="63"/>
                    <a:pt x="161" y="65"/>
                  </a:cubicBezTo>
                  <a:cubicBezTo>
                    <a:pt x="161" y="68"/>
                    <a:pt x="161" y="71"/>
                    <a:pt x="160" y="74"/>
                  </a:cubicBezTo>
                  <a:cubicBezTo>
                    <a:pt x="158" y="77"/>
                    <a:pt x="156" y="78"/>
                    <a:pt x="153" y="81"/>
                  </a:cubicBezTo>
                  <a:cubicBezTo>
                    <a:pt x="153" y="82"/>
                    <a:pt x="152" y="82"/>
                    <a:pt x="151" y="83"/>
                  </a:cubicBezTo>
                  <a:cubicBezTo>
                    <a:pt x="150" y="85"/>
                    <a:pt x="147" y="86"/>
                    <a:pt x="146" y="84"/>
                  </a:cubicBezTo>
                  <a:cubicBezTo>
                    <a:pt x="142" y="81"/>
                    <a:pt x="139" y="80"/>
                    <a:pt x="134" y="81"/>
                  </a:cubicBezTo>
                  <a:cubicBezTo>
                    <a:pt x="128" y="82"/>
                    <a:pt x="123" y="84"/>
                    <a:pt x="120" y="88"/>
                  </a:cubicBezTo>
                  <a:cubicBezTo>
                    <a:pt x="116" y="93"/>
                    <a:pt x="111" y="95"/>
                    <a:pt x="105" y="95"/>
                  </a:cubicBezTo>
                  <a:cubicBezTo>
                    <a:pt x="104" y="96"/>
                    <a:pt x="104" y="97"/>
                    <a:pt x="102" y="98"/>
                  </a:cubicBezTo>
                  <a:cubicBezTo>
                    <a:pt x="97" y="102"/>
                    <a:pt x="94" y="107"/>
                    <a:pt x="90" y="112"/>
                  </a:cubicBezTo>
                  <a:cubicBezTo>
                    <a:pt x="88" y="116"/>
                    <a:pt x="89" y="119"/>
                    <a:pt x="93" y="121"/>
                  </a:cubicBezTo>
                  <a:cubicBezTo>
                    <a:pt x="97" y="122"/>
                    <a:pt x="101" y="123"/>
                    <a:pt x="105" y="124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6" y="125"/>
                    <a:pt x="106" y="126"/>
                    <a:pt x="106" y="127"/>
                  </a:cubicBezTo>
                  <a:cubicBezTo>
                    <a:pt x="107" y="128"/>
                    <a:pt x="107" y="130"/>
                    <a:pt x="105" y="131"/>
                  </a:cubicBezTo>
                  <a:cubicBezTo>
                    <a:pt x="103" y="132"/>
                    <a:pt x="101" y="134"/>
                    <a:pt x="100" y="137"/>
                  </a:cubicBezTo>
                  <a:cubicBezTo>
                    <a:pt x="100" y="139"/>
                    <a:pt x="99" y="141"/>
                    <a:pt x="97" y="142"/>
                  </a:cubicBezTo>
                  <a:cubicBezTo>
                    <a:pt x="94" y="146"/>
                    <a:pt x="91" y="149"/>
                    <a:pt x="87" y="152"/>
                  </a:cubicBezTo>
                  <a:cubicBezTo>
                    <a:pt x="86" y="154"/>
                    <a:pt x="83" y="155"/>
                    <a:pt x="81" y="154"/>
                  </a:cubicBezTo>
                  <a:cubicBezTo>
                    <a:pt x="75" y="151"/>
                    <a:pt x="67" y="152"/>
                    <a:pt x="60" y="152"/>
                  </a:cubicBezTo>
                  <a:cubicBezTo>
                    <a:pt x="58" y="152"/>
                    <a:pt x="55" y="152"/>
                    <a:pt x="53" y="154"/>
                  </a:cubicBezTo>
                  <a:cubicBezTo>
                    <a:pt x="50" y="156"/>
                    <a:pt x="46" y="157"/>
                    <a:pt x="42" y="158"/>
                  </a:cubicBezTo>
                  <a:cubicBezTo>
                    <a:pt x="35" y="159"/>
                    <a:pt x="27" y="161"/>
                    <a:pt x="19" y="162"/>
                  </a:cubicBezTo>
                  <a:cubicBezTo>
                    <a:pt x="13" y="162"/>
                    <a:pt x="9" y="167"/>
                    <a:pt x="6" y="172"/>
                  </a:cubicBezTo>
                  <a:cubicBezTo>
                    <a:pt x="4" y="175"/>
                    <a:pt x="3" y="178"/>
                    <a:pt x="6" y="182"/>
                  </a:cubicBezTo>
                  <a:cubicBezTo>
                    <a:pt x="10" y="186"/>
                    <a:pt x="11" y="192"/>
                    <a:pt x="16" y="195"/>
                  </a:cubicBezTo>
                  <a:cubicBezTo>
                    <a:pt x="16" y="195"/>
                    <a:pt x="16" y="195"/>
                    <a:pt x="17" y="195"/>
                  </a:cubicBezTo>
                  <a:cubicBezTo>
                    <a:pt x="17" y="195"/>
                    <a:pt x="18" y="195"/>
                    <a:pt x="18" y="194"/>
                  </a:cubicBezTo>
                  <a:cubicBezTo>
                    <a:pt x="18" y="195"/>
                    <a:pt x="17" y="195"/>
                    <a:pt x="17" y="195"/>
                  </a:cubicBezTo>
                  <a:cubicBezTo>
                    <a:pt x="16" y="195"/>
                    <a:pt x="16" y="196"/>
                    <a:pt x="16" y="196"/>
                  </a:cubicBezTo>
                  <a:cubicBezTo>
                    <a:pt x="16" y="196"/>
                    <a:pt x="16" y="196"/>
                    <a:pt x="16" y="195"/>
                  </a:cubicBezTo>
                  <a:cubicBezTo>
                    <a:pt x="16" y="195"/>
                    <a:pt x="16" y="195"/>
                    <a:pt x="16" y="195"/>
                  </a:cubicBezTo>
                  <a:cubicBezTo>
                    <a:pt x="17" y="198"/>
                    <a:pt x="18" y="201"/>
                    <a:pt x="20" y="204"/>
                  </a:cubicBezTo>
                  <a:cubicBezTo>
                    <a:pt x="22" y="207"/>
                    <a:pt x="24" y="208"/>
                    <a:pt x="28" y="208"/>
                  </a:cubicBezTo>
                  <a:cubicBezTo>
                    <a:pt x="31" y="208"/>
                    <a:pt x="33" y="206"/>
                    <a:pt x="36" y="207"/>
                  </a:cubicBezTo>
                  <a:cubicBezTo>
                    <a:pt x="39" y="208"/>
                    <a:pt x="42" y="208"/>
                    <a:pt x="46" y="207"/>
                  </a:cubicBezTo>
                  <a:cubicBezTo>
                    <a:pt x="47" y="207"/>
                    <a:pt x="48" y="208"/>
                    <a:pt x="49" y="208"/>
                  </a:cubicBezTo>
                  <a:cubicBezTo>
                    <a:pt x="49" y="209"/>
                    <a:pt x="50" y="210"/>
                    <a:pt x="50" y="211"/>
                  </a:cubicBezTo>
                  <a:cubicBezTo>
                    <a:pt x="50" y="212"/>
                    <a:pt x="49" y="213"/>
                    <a:pt x="48" y="213"/>
                  </a:cubicBezTo>
                  <a:cubicBezTo>
                    <a:pt x="47" y="213"/>
                    <a:pt x="45" y="214"/>
                    <a:pt x="44" y="213"/>
                  </a:cubicBezTo>
                  <a:cubicBezTo>
                    <a:pt x="37" y="211"/>
                    <a:pt x="31" y="210"/>
                    <a:pt x="24" y="213"/>
                  </a:cubicBezTo>
                  <a:cubicBezTo>
                    <a:pt x="22" y="215"/>
                    <a:pt x="19" y="214"/>
                    <a:pt x="16" y="214"/>
                  </a:cubicBezTo>
                  <a:cubicBezTo>
                    <a:pt x="13" y="213"/>
                    <a:pt x="10" y="214"/>
                    <a:pt x="7" y="216"/>
                  </a:cubicBezTo>
                  <a:cubicBezTo>
                    <a:pt x="2" y="218"/>
                    <a:pt x="0" y="224"/>
                    <a:pt x="4" y="227"/>
                  </a:cubicBezTo>
                  <a:cubicBezTo>
                    <a:pt x="7" y="231"/>
                    <a:pt x="9" y="235"/>
                    <a:pt x="14" y="237"/>
                  </a:cubicBezTo>
                  <a:cubicBezTo>
                    <a:pt x="16" y="238"/>
                    <a:pt x="16" y="238"/>
                    <a:pt x="14" y="240"/>
                  </a:cubicBezTo>
                  <a:cubicBezTo>
                    <a:pt x="12" y="241"/>
                    <a:pt x="10" y="242"/>
                    <a:pt x="8" y="243"/>
                  </a:cubicBezTo>
                  <a:cubicBezTo>
                    <a:pt x="7" y="244"/>
                    <a:pt x="6" y="246"/>
                    <a:pt x="7" y="247"/>
                  </a:cubicBezTo>
                  <a:cubicBezTo>
                    <a:pt x="9" y="254"/>
                    <a:pt x="14" y="259"/>
                    <a:pt x="20" y="263"/>
                  </a:cubicBezTo>
                  <a:cubicBezTo>
                    <a:pt x="24" y="265"/>
                    <a:pt x="26" y="265"/>
                    <a:pt x="29" y="261"/>
                  </a:cubicBezTo>
                  <a:cubicBezTo>
                    <a:pt x="31" y="258"/>
                    <a:pt x="31" y="258"/>
                    <a:pt x="34" y="259"/>
                  </a:cubicBezTo>
                  <a:cubicBezTo>
                    <a:pt x="36" y="260"/>
                    <a:pt x="38" y="260"/>
                    <a:pt x="39" y="262"/>
                  </a:cubicBezTo>
                  <a:cubicBezTo>
                    <a:pt x="40" y="263"/>
                    <a:pt x="41" y="264"/>
                    <a:pt x="42" y="263"/>
                  </a:cubicBezTo>
                  <a:cubicBezTo>
                    <a:pt x="49" y="261"/>
                    <a:pt x="56" y="266"/>
                    <a:pt x="63" y="261"/>
                  </a:cubicBezTo>
                  <a:cubicBezTo>
                    <a:pt x="63" y="261"/>
                    <a:pt x="64" y="261"/>
                    <a:pt x="64" y="261"/>
                  </a:cubicBezTo>
                  <a:cubicBezTo>
                    <a:pt x="71" y="264"/>
                    <a:pt x="77" y="266"/>
                    <a:pt x="83" y="270"/>
                  </a:cubicBezTo>
                  <a:cubicBezTo>
                    <a:pt x="88" y="274"/>
                    <a:pt x="93" y="277"/>
                    <a:pt x="98" y="281"/>
                  </a:cubicBezTo>
                  <a:cubicBezTo>
                    <a:pt x="99" y="282"/>
                    <a:pt x="101" y="284"/>
                    <a:pt x="102" y="286"/>
                  </a:cubicBezTo>
                  <a:cubicBezTo>
                    <a:pt x="103" y="287"/>
                    <a:pt x="103" y="289"/>
                    <a:pt x="103" y="290"/>
                  </a:cubicBezTo>
                  <a:cubicBezTo>
                    <a:pt x="103" y="292"/>
                    <a:pt x="102" y="295"/>
                    <a:pt x="101" y="297"/>
                  </a:cubicBezTo>
                  <a:cubicBezTo>
                    <a:pt x="98" y="302"/>
                    <a:pt x="99" y="305"/>
                    <a:pt x="102" y="309"/>
                  </a:cubicBezTo>
                  <a:cubicBezTo>
                    <a:pt x="103" y="310"/>
                    <a:pt x="104" y="312"/>
                    <a:pt x="105" y="314"/>
                  </a:cubicBezTo>
                  <a:cubicBezTo>
                    <a:pt x="105" y="317"/>
                    <a:pt x="105" y="320"/>
                    <a:pt x="102" y="321"/>
                  </a:cubicBezTo>
                  <a:cubicBezTo>
                    <a:pt x="101" y="322"/>
                    <a:pt x="101" y="323"/>
                    <a:pt x="102" y="324"/>
                  </a:cubicBezTo>
                  <a:cubicBezTo>
                    <a:pt x="104" y="324"/>
                    <a:pt x="105" y="325"/>
                    <a:pt x="107" y="325"/>
                  </a:cubicBezTo>
                  <a:cubicBezTo>
                    <a:pt x="109" y="326"/>
                    <a:pt x="109" y="328"/>
                    <a:pt x="108" y="329"/>
                  </a:cubicBezTo>
                  <a:cubicBezTo>
                    <a:pt x="108" y="330"/>
                    <a:pt x="107" y="331"/>
                    <a:pt x="107" y="331"/>
                  </a:cubicBezTo>
                  <a:cubicBezTo>
                    <a:pt x="104" y="334"/>
                    <a:pt x="104" y="336"/>
                    <a:pt x="107" y="338"/>
                  </a:cubicBezTo>
                  <a:cubicBezTo>
                    <a:pt x="107" y="339"/>
                    <a:pt x="108" y="340"/>
                    <a:pt x="107" y="341"/>
                  </a:cubicBezTo>
                  <a:cubicBezTo>
                    <a:pt x="107" y="342"/>
                    <a:pt x="105" y="344"/>
                    <a:pt x="105" y="345"/>
                  </a:cubicBezTo>
                  <a:cubicBezTo>
                    <a:pt x="106" y="347"/>
                    <a:pt x="107" y="349"/>
                    <a:pt x="108" y="351"/>
                  </a:cubicBezTo>
                  <a:cubicBezTo>
                    <a:pt x="108" y="354"/>
                    <a:pt x="108" y="357"/>
                    <a:pt x="109" y="360"/>
                  </a:cubicBezTo>
                  <a:cubicBezTo>
                    <a:pt x="110" y="363"/>
                    <a:pt x="109" y="366"/>
                    <a:pt x="107" y="369"/>
                  </a:cubicBezTo>
                  <a:cubicBezTo>
                    <a:pt x="107" y="369"/>
                    <a:pt x="107" y="371"/>
                    <a:pt x="108" y="372"/>
                  </a:cubicBezTo>
                  <a:cubicBezTo>
                    <a:pt x="108" y="372"/>
                    <a:pt x="109" y="373"/>
                    <a:pt x="110" y="374"/>
                  </a:cubicBezTo>
                  <a:cubicBezTo>
                    <a:pt x="112" y="376"/>
                    <a:pt x="111" y="378"/>
                    <a:pt x="108" y="379"/>
                  </a:cubicBezTo>
                  <a:cubicBezTo>
                    <a:pt x="106" y="379"/>
                    <a:pt x="104" y="380"/>
                    <a:pt x="102" y="381"/>
                  </a:cubicBezTo>
                  <a:cubicBezTo>
                    <a:pt x="101" y="382"/>
                    <a:pt x="101" y="383"/>
                    <a:pt x="102" y="384"/>
                  </a:cubicBezTo>
                  <a:cubicBezTo>
                    <a:pt x="103" y="385"/>
                    <a:pt x="108" y="385"/>
                    <a:pt x="103" y="387"/>
                  </a:cubicBezTo>
                  <a:cubicBezTo>
                    <a:pt x="99" y="389"/>
                    <a:pt x="99" y="393"/>
                    <a:pt x="99" y="396"/>
                  </a:cubicBezTo>
                  <a:cubicBezTo>
                    <a:pt x="100" y="397"/>
                    <a:pt x="101" y="397"/>
                    <a:pt x="102" y="397"/>
                  </a:cubicBezTo>
                  <a:cubicBezTo>
                    <a:pt x="102" y="397"/>
                    <a:pt x="102" y="397"/>
                    <a:pt x="102" y="397"/>
                  </a:cubicBezTo>
                  <a:cubicBezTo>
                    <a:pt x="103" y="396"/>
                    <a:pt x="103" y="396"/>
                    <a:pt x="103" y="396"/>
                  </a:cubicBezTo>
                  <a:cubicBezTo>
                    <a:pt x="103" y="397"/>
                    <a:pt x="103" y="397"/>
                    <a:pt x="103" y="397"/>
                  </a:cubicBezTo>
                  <a:cubicBezTo>
                    <a:pt x="103" y="397"/>
                    <a:pt x="102" y="397"/>
                    <a:pt x="102" y="397"/>
                  </a:cubicBezTo>
                  <a:cubicBezTo>
                    <a:pt x="101" y="398"/>
                    <a:pt x="100" y="399"/>
                    <a:pt x="99" y="400"/>
                  </a:cubicBezTo>
                  <a:cubicBezTo>
                    <a:pt x="99" y="400"/>
                    <a:pt x="99" y="399"/>
                    <a:pt x="99" y="399"/>
                  </a:cubicBezTo>
                  <a:cubicBezTo>
                    <a:pt x="99" y="400"/>
                    <a:pt x="99" y="400"/>
                    <a:pt x="99" y="400"/>
                  </a:cubicBezTo>
                  <a:cubicBezTo>
                    <a:pt x="99" y="400"/>
                    <a:pt x="99" y="400"/>
                    <a:pt x="99" y="400"/>
                  </a:cubicBezTo>
                  <a:cubicBezTo>
                    <a:pt x="98" y="404"/>
                    <a:pt x="96" y="407"/>
                    <a:pt x="93" y="410"/>
                  </a:cubicBezTo>
                  <a:cubicBezTo>
                    <a:pt x="92" y="412"/>
                    <a:pt x="93" y="416"/>
                    <a:pt x="94" y="417"/>
                  </a:cubicBezTo>
                  <a:cubicBezTo>
                    <a:pt x="100" y="423"/>
                    <a:pt x="105" y="424"/>
                    <a:pt x="110" y="418"/>
                  </a:cubicBezTo>
                  <a:cubicBezTo>
                    <a:pt x="112" y="417"/>
                    <a:pt x="112" y="416"/>
                    <a:pt x="113" y="415"/>
                  </a:cubicBezTo>
                  <a:cubicBezTo>
                    <a:pt x="115" y="413"/>
                    <a:pt x="117" y="413"/>
                    <a:pt x="119" y="414"/>
                  </a:cubicBezTo>
                  <a:cubicBezTo>
                    <a:pt x="120" y="414"/>
                    <a:pt x="121" y="415"/>
                    <a:pt x="122" y="415"/>
                  </a:cubicBezTo>
                  <a:cubicBezTo>
                    <a:pt x="122" y="415"/>
                    <a:pt x="122" y="415"/>
                    <a:pt x="122" y="415"/>
                  </a:cubicBezTo>
                  <a:cubicBezTo>
                    <a:pt x="122" y="415"/>
                    <a:pt x="122" y="415"/>
                    <a:pt x="122" y="415"/>
                  </a:cubicBezTo>
                  <a:cubicBezTo>
                    <a:pt x="122" y="415"/>
                    <a:pt x="122" y="415"/>
                    <a:pt x="122" y="415"/>
                  </a:cubicBezTo>
                  <a:cubicBezTo>
                    <a:pt x="123" y="415"/>
                    <a:pt x="124" y="416"/>
                    <a:pt x="124" y="416"/>
                  </a:cubicBezTo>
                  <a:cubicBezTo>
                    <a:pt x="125" y="418"/>
                    <a:pt x="123" y="418"/>
                    <a:pt x="122" y="419"/>
                  </a:cubicBezTo>
                  <a:cubicBezTo>
                    <a:pt x="120" y="421"/>
                    <a:pt x="118" y="423"/>
                    <a:pt x="117" y="426"/>
                  </a:cubicBezTo>
                  <a:cubicBezTo>
                    <a:pt x="116" y="427"/>
                    <a:pt x="116" y="429"/>
                    <a:pt x="118" y="430"/>
                  </a:cubicBezTo>
                  <a:cubicBezTo>
                    <a:pt x="119" y="430"/>
                    <a:pt x="120" y="431"/>
                    <a:pt x="122" y="432"/>
                  </a:cubicBezTo>
                  <a:cubicBezTo>
                    <a:pt x="124" y="433"/>
                    <a:pt x="124" y="434"/>
                    <a:pt x="124" y="437"/>
                  </a:cubicBezTo>
                  <a:cubicBezTo>
                    <a:pt x="123" y="438"/>
                    <a:pt x="122" y="439"/>
                    <a:pt x="122" y="440"/>
                  </a:cubicBezTo>
                  <a:cubicBezTo>
                    <a:pt x="122" y="440"/>
                    <a:pt x="122" y="440"/>
                    <a:pt x="122" y="440"/>
                  </a:cubicBezTo>
                  <a:cubicBezTo>
                    <a:pt x="122" y="440"/>
                    <a:pt x="122" y="441"/>
                    <a:pt x="122" y="441"/>
                  </a:cubicBezTo>
                  <a:cubicBezTo>
                    <a:pt x="126" y="441"/>
                    <a:pt x="128" y="443"/>
                    <a:pt x="129" y="447"/>
                  </a:cubicBezTo>
                  <a:cubicBezTo>
                    <a:pt x="129" y="447"/>
                    <a:pt x="128" y="448"/>
                    <a:pt x="128" y="448"/>
                  </a:cubicBezTo>
                  <a:cubicBezTo>
                    <a:pt x="128" y="448"/>
                    <a:pt x="127" y="448"/>
                    <a:pt x="127" y="448"/>
                  </a:cubicBezTo>
                  <a:cubicBezTo>
                    <a:pt x="125" y="446"/>
                    <a:pt x="124" y="443"/>
                    <a:pt x="122" y="441"/>
                  </a:cubicBezTo>
                  <a:cubicBezTo>
                    <a:pt x="122" y="441"/>
                    <a:pt x="122" y="441"/>
                    <a:pt x="121" y="441"/>
                  </a:cubicBezTo>
                  <a:cubicBezTo>
                    <a:pt x="121" y="441"/>
                    <a:pt x="122" y="440"/>
                    <a:pt x="122" y="440"/>
                  </a:cubicBezTo>
                  <a:cubicBezTo>
                    <a:pt x="117" y="440"/>
                    <a:pt x="113" y="439"/>
                    <a:pt x="109" y="438"/>
                  </a:cubicBezTo>
                  <a:cubicBezTo>
                    <a:pt x="107" y="437"/>
                    <a:pt x="104" y="436"/>
                    <a:pt x="101" y="436"/>
                  </a:cubicBezTo>
                  <a:cubicBezTo>
                    <a:pt x="98" y="435"/>
                    <a:pt x="95" y="438"/>
                    <a:pt x="95" y="441"/>
                  </a:cubicBezTo>
                  <a:cubicBezTo>
                    <a:pt x="95" y="442"/>
                    <a:pt x="96" y="442"/>
                    <a:pt x="96" y="443"/>
                  </a:cubicBezTo>
                  <a:cubicBezTo>
                    <a:pt x="96" y="444"/>
                    <a:pt x="97" y="446"/>
                    <a:pt x="96" y="447"/>
                  </a:cubicBezTo>
                  <a:cubicBezTo>
                    <a:pt x="96" y="448"/>
                    <a:pt x="94" y="449"/>
                    <a:pt x="92" y="450"/>
                  </a:cubicBezTo>
                  <a:cubicBezTo>
                    <a:pt x="90" y="450"/>
                    <a:pt x="89" y="452"/>
                    <a:pt x="88" y="454"/>
                  </a:cubicBezTo>
                  <a:cubicBezTo>
                    <a:pt x="87" y="457"/>
                    <a:pt x="86" y="460"/>
                    <a:pt x="87" y="463"/>
                  </a:cubicBezTo>
                  <a:cubicBezTo>
                    <a:pt x="87" y="469"/>
                    <a:pt x="90" y="474"/>
                    <a:pt x="95" y="478"/>
                  </a:cubicBezTo>
                  <a:cubicBezTo>
                    <a:pt x="95" y="478"/>
                    <a:pt x="96" y="478"/>
                    <a:pt x="96" y="478"/>
                  </a:cubicBezTo>
                  <a:cubicBezTo>
                    <a:pt x="102" y="479"/>
                    <a:pt x="108" y="478"/>
                    <a:pt x="113" y="476"/>
                  </a:cubicBezTo>
                  <a:cubicBezTo>
                    <a:pt x="116" y="475"/>
                    <a:pt x="118" y="470"/>
                    <a:pt x="116" y="468"/>
                  </a:cubicBezTo>
                  <a:cubicBezTo>
                    <a:pt x="115" y="466"/>
                    <a:pt x="114" y="465"/>
                    <a:pt x="113" y="464"/>
                  </a:cubicBezTo>
                  <a:cubicBezTo>
                    <a:pt x="110" y="462"/>
                    <a:pt x="109" y="460"/>
                    <a:pt x="109" y="457"/>
                  </a:cubicBezTo>
                  <a:cubicBezTo>
                    <a:pt x="109" y="457"/>
                    <a:pt x="109" y="457"/>
                    <a:pt x="108" y="457"/>
                  </a:cubicBezTo>
                  <a:cubicBezTo>
                    <a:pt x="108" y="455"/>
                    <a:pt x="108" y="455"/>
                    <a:pt x="108" y="455"/>
                  </a:cubicBezTo>
                  <a:cubicBezTo>
                    <a:pt x="109" y="456"/>
                    <a:pt x="109" y="456"/>
                    <a:pt x="109" y="456"/>
                  </a:cubicBezTo>
                  <a:cubicBezTo>
                    <a:pt x="109" y="456"/>
                    <a:pt x="109" y="457"/>
                    <a:pt x="109" y="457"/>
                  </a:cubicBezTo>
                  <a:cubicBezTo>
                    <a:pt x="116" y="460"/>
                    <a:pt x="123" y="464"/>
                    <a:pt x="131" y="464"/>
                  </a:cubicBezTo>
                  <a:cubicBezTo>
                    <a:pt x="133" y="464"/>
                    <a:pt x="134" y="466"/>
                    <a:pt x="133" y="468"/>
                  </a:cubicBezTo>
                  <a:cubicBezTo>
                    <a:pt x="131" y="469"/>
                    <a:pt x="130" y="470"/>
                    <a:pt x="129" y="472"/>
                  </a:cubicBezTo>
                  <a:cubicBezTo>
                    <a:pt x="128" y="472"/>
                    <a:pt x="128" y="472"/>
                    <a:pt x="128" y="472"/>
                  </a:cubicBezTo>
                  <a:cubicBezTo>
                    <a:pt x="128" y="472"/>
                    <a:pt x="128" y="472"/>
                    <a:pt x="128" y="472"/>
                  </a:cubicBezTo>
                  <a:cubicBezTo>
                    <a:pt x="129" y="472"/>
                    <a:pt x="129" y="472"/>
                    <a:pt x="129" y="472"/>
                  </a:cubicBezTo>
                  <a:cubicBezTo>
                    <a:pt x="128" y="474"/>
                    <a:pt x="127" y="476"/>
                    <a:pt x="126" y="477"/>
                  </a:cubicBezTo>
                  <a:cubicBezTo>
                    <a:pt x="125" y="479"/>
                    <a:pt x="125" y="480"/>
                    <a:pt x="126" y="482"/>
                  </a:cubicBezTo>
                  <a:cubicBezTo>
                    <a:pt x="127" y="485"/>
                    <a:pt x="126" y="485"/>
                    <a:pt x="123" y="485"/>
                  </a:cubicBezTo>
                  <a:cubicBezTo>
                    <a:pt x="122" y="486"/>
                    <a:pt x="120" y="486"/>
                    <a:pt x="119" y="487"/>
                  </a:cubicBezTo>
                  <a:cubicBezTo>
                    <a:pt x="118" y="494"/>
                    <a:pt x="114" y="497"/>
                    <a:pt x="107" y="496"/>
                  </a:cubicBezTo>
                  <a:cubicBezTo>
                    <a:pt x="104" y="496"/>
                    <a:pt x="102" y="497"/>
                    <a:pt x="99" y="497"/>
                  </a:cubicBezTo>
                  <a:cubicBezTo>
                    <a:pt x="99" y="500"/>
                    <a:pt x="100" y="503"/>
                    <a:pt x="101" y="506"/>
                  </a:cubicBezTo>
                  <a:cubicBezTo>
                    <a:pt x="102" y="506"/>
                    <a:pt x="102" y="506"/>
                    <a:pt x="102" y="506"/>
                  </a:cubicBezTo>
                  <a:cubicBezTo>
                    <a:pt x="102" y="507"/>
                    <a:pt x="102" y="507"/>
                    <a:pt x="102" y="507"/>
                  </a:cubicBezTo>
                  <a:cubicBezTo>
                    <a:pt x="102" y="506"/>
                    <a:pt x="102" y="506"/>
                    <a:pt x="102" y="506"/>
                  </a:cubicBezTo>
                  <a:cubicBezTo>
                    <a:pt x="102" y="506"/>
                    <a:pt x="101" y="506"/>
                    <a:pt x="101" y="506"/>
                  </a:cubicBezTo>
                  <a:cubicBezTo>
                    <a:pt x="100" y="506"/>
                    <a:pt x="99" y="505"/>
                    <a:pt x="97" y="505"/>
                  </a:cubicBezTo>
                  <a:cubicBezTo>
                    <a:pt x="94" y="505"/>
                    <a:pt x="94" y="505"/>
                    <a:pt x="92" y="508"/>
                  </a:cubicBezTo>
                  <a:cubicBezTo>
                    <a:pt x="92" y="509"/>
                    <a:pt x="91" y="510"/>
                    <a:pt x="90" y="512"/>
                  </a:cubicBezTo>
                  <a:cubicBezTo>
                    <a:pt x="88" y="514"/>
                    <a:pt x="85" y="516"/>
                    <a:pt x="84" y="518"/>
                  </a:cubicBezTo>
                  <a:cubicBezTo>
                    <a:pt x="83" y="521"/>
                    <a:pt x="83" y="524"/>
                    <a:pt x="81" y="527"/>
                  </a:cubicBezTo>
                  <a:cubicBezTo>
                    <a:pt x="80" y="528"/>
                    <a:pt x="80" y="531"/>
                    <a:pt x="79" y="533"/>
                  </a:cubicBezTo>
                  <a:cubicBezTo>
                    <a:pt x="79" y="535"/>
                    <a:pt x="80" y="537"/>
                    <a:pt x="82" y="538"/>
                  </a:cubicBezTo>
                  <a:cubicBezTo>
                    <a:pt x="83" y="539"/>
                    <a:pt x="84" y="540"/>
                    <a:pt x="85" y="541"/>
                  </a:cubicBezTo>
                  <a:cubicBezTo>
                    <a:pt x="85" y="541"/>
                    <a:pt x="85" y="541"/>
                    <a:pt x="85" y="541"/>
                  </a:cubicBezTo>
                  <a:cubicBezTo>
                    <a:pt x="85" y="540"/>
                    <a:pt x="86" y="540"/>
                    <a:pt x="86" y="540"/>
                  </a:cubicBezTo>
                  <a:cubicBezTo>
                    <a:pt x="87" y="540"/>
                    <a:pt x="87" y="539"/>
                    <a:pt x="87" y="539"/>
                  </a:cubicBezTo>
                  <a:cubicBezTo>
                    <a:pt x="87" y="539"/>
                    <a:pt x="88" y="539"/>
                    <a:pt x="88" y="539"/>
                  </a:cubicBezTo>
                  <a:cubicBezTo>
                    <a:pt x="88" y="540"/>
                    <a:pt x="87" y="540"/>
                    <a:pt x="86" y="540"/>
                  </a:cubicBezTo>
                  <a:cubicBezTo>
                    <a:pt x="86" y="540"/>
                    <a:pt x="86" y="541"/>
                    <a:pt x="85" y="541"/>
                  </a:cubicBezTo>
                  <a:cubicBezTo>
                    <a:pt x="85" y="541"/>
                    <a:pt x="85" y="541"/>
                    <a:pt x="85" y="541"/>
                  </a:cubicBezTo>
                  <a:cubicBezTo>
                    <a:pt x="83" y="543"/>
                    <a:pt x="80" y="545"/>
                    <a:pt x="78" y="547"/>
                  </a:cubicBezTo>
                  <a:cubicBezTo>
                    <a:pt x="76" y="550"/>
                    <a:pt x="75" y="554"/>
                    <a:pt x="77" y="557"/>
                  </a:cubicBezTo>
                  <a:cubicBezTo>
                    <a:pt x="79" y="559"/>
                    <a:pt x="80" y="561"/>
                    <a:pt x="80" y="564"/>
                  </a:cubicBezTo>
                  <a:cubicBezTo>
                    <a:pt x="80" y="566"/>
                    <a:pt x="80" y="568"/>
                    <a:pt x="81" y="570"/>
                  </a:cubicBezTo>
                  <a:cubicBezTo>
                    <a:pt x="84" y="577"/>
                    <a:pt x="85" y="584"/>
                    <a:pt x="84" y="592"/>
                  </a:cubicBezTo>
                  <a:cubicBezTo>
                    <a:pt x="84" y="593"/>
                    <a:pt x="84" y="594"/>
                    <a:pt x="84" y="595"/>
                  </a:cubicBezTo>
                  <a:cubicBezTo>
                    <a:pt x="84" y="596"/>
                    <a:pt x="86" y="598"/>
                    <a:pt x="88" y="597"/>
                  </a:cubicBezTo>
                  <a:cubicBezTo>
                    <a:pt x="91" y="596"/>
                    <a:pt x="94" y="595"/>
                    <a:pt x="98" y="594"/>
                  </a:cubicBezTo>
                  <a:cubicBezTo>
                    <a:pt x="98" y="594"/>
                    <a:pt x="98" y="594"/>
                    <a:pt x="98" y="594"/>
                  </a:cubicBezTo>
                  <a:cubicBezTo>
                    <a:pt x="98" y="594"/>
                    <a:pt x="99" y="594"/>
                    <a:pt x="99" y="594"/>
                  </a:cubicBezTo>
                  <a:cubicBezTo>
                    <a:pt x="100" y="593"/>
                    <a:pt x="100" y="593"/>
                    <a:pt x="101" y="593"/>
                  </a:cubicBezTo>
                  <a:cubicBezTo>
                    <a:pt x="101" y="594"/>
                    <a:pt x="100" y="594"/>
                    <a:pt x="99" y="594"/>
                  </a:cubicBezTo>
                  <a:cubicBezTo>
                    <a:pt x="99" y="594"/>
                    <a:pt x="99" y="594"/>
                    <a:pt x="99" y="594"/>
                  </a:cubicBezTo>
                  <a:cubicBezTo>
                    <a:pt x="98" y="594"/>
                    <a:pt x="98" y="594"/>
                    <a:pt x="98" y="594"/>
                  </a:cubicBezTo>
                  <a:cubicBezTo>
                    <a:pt x="96" y="598"/>
                    <a:pt x="94" y="600"/>
                    <a:pt x="91" y="601"/>
                  </a:cubicBezTo>
                  <a:cubicBezTo>
                    <a:pt x="87" y="604"/>
                    <a:pt x="86" y="607"/>
                    <a:pt x="87" y="611"/>
                  </a:cubicBezTo>
                  <a:cubicBezTo>
                    <a:pt x="88" y="616"/>
                    <a:pt x="89" y="621"/>
                    <a:pt x="92" y="626"/>
                  </a:cubicBezTo>
                  <a:cubicBezTo>
                    <a:pt x="92" y="625"/>
                    <a:pt x="92" y="625"/>
                    <a:pt x="92" y="625"/>
                  </a:cubicBezTo>
                  <a:cubicBezTo>
                    <a:pt x="92" y="626"/>
                    <a:pt x="92" y="626"/>
                    <a:pt x="92" y="626"/>
                  </a:cubicBezTo>
                  <a:cubicBezTo>
                    <a:pt x="92" y="626"/>
                    <a:pt x="92" y="626"/>
                    <a:pt x="92" y="626"/>
                  </a:cubicBezTo>
                  <a:cubicBezTo>
                    <a:pt x="92" y="626"/>
                    <a:pt x="92" y="626"/>
                    <a:pt x="92" y="626"/>
                  </a:cubicBezTo>
                  <a:cubicBezTo>
                    <a:pt x="93" y="627"/>
                    <a:pt x="94" y="628"/>
                    <a:pt x="95" y="629"/>
                  </a:cubicBezTo>
                  <a:cubicBezTo>
                    <a:pt x="98" y="631"/>
                    <a:pt x="98" y="633"/>
                    <a:pt x="97" y="636"/>
                  </a:cubicBezTo>
                  <a:cubicBezTo>
                    <a:pt x="96" y="637"/>
                    <a:pt x="96" y="639"/>
                    <a:pt x="97" y="640"/>
                  </a:cubicBezTo>
                  <a:cubicBezTo>
                    <a:pt x="100" y="644"/>
                    <a:pt x="100" y="648"/>
                    <a:pt x="102" y="652"/>
                  </a:cubicBezTo>
                  <a:cubicBezTo>
                    <a:pt x="103" y="654"/>
                    <a:pt x="103" y="657"/>
                    <a:pt x="102" y="659"/>
                  </a:cubicBezTo>
                  <a:cubicBezTo>
                    <a:pt x="101" y="660"/>
                    <a:pt x="101" y="662"/>
                    <a:pt x="102" y="662"/>
                  </a:cubicBezTo>
                  <a:cubicBezTo>
                    <a:pt x="103" y="665"/>
                    <a:pt x="106" y="667"/>
                    <a:pt x="108" y="669"/>
                  </a:cubicBezTo>
                  <a:cubicBezTo>
                    <a:pt x="113" y="670"/>
                    <a:pt x="115" y="673"/>
                    <a:pt x="115" y="677"/>
                  </a:cubicBezTo>
                  <a:cubicBezTo>
                    <a:pt x="115" y="678"/>
                    <a:pt x="117" y="679"/>
                    <a:pt x="118" y="679"/>
                  </a:cubicBezTo>
                  <a:cubicBezTo>
                    <a:pt x="121" y="678"/>
                    <a:pt x="124" y="677"/>
                    <a:pt x="127" y="677"/>
                  </a:cubicBezTo>
                  <a:cubicBezTo>
                    <a:pt x="129" y="676"/>
                    <a:pt x="130" y="676"/>
                    <a:pt x="132" y="675"/>
                  </a:cubicBezTo>
                  <a:cubicBezTo>
                    <a:pt x="135" y="674"/>
                    <a:pt x="138" y="676"/>
                    <a:pt x="138" y="678"/>
                  </a:cubicBezTo>
                  <a:cubicBezTo>
                    <a:pt x="138" y="683"/>
                    <a:pt x="140" y="686"/>
                    <a:pt x="143" y="689"/>
                  </a:cubicBezTo>
                  <a:cubicBezTo>
                    <a:pt x="145" y="690"/>
                    <a:pt x="145" y="692"/>
                    <a:pt x="146" y="693"/>
                  </a:cubicBezTo>
                  <a:cubicBezTo>
                    <a:pt x="147" y="694"/>
                    <a:pt x="149" y="696"/>
                    <a:pt x="150" y="695"/>
                  </a:cubicBezTo>
                  <a:cubicBezTo>
                    <a:pt x="154" y="695"/>
                    <a:pt x="157" y="697"/>
                    <a:pt x="161" y="697"/>
                  </a:cubicBezTo>
                  <a:cubicBezTo>
                    <a:pt x="163" y="697"/>
                    <a:pt x="166" y="696"/>
                    <a:pt x="168" y="694"/>
                  </a:cubicBezTo>
                  <a:cubicBezTo>
                    <a:pt x="171" y="688"/>
                    <a:pt x="171" y="681"/>
                    <a:pt x="175" y="675"/>
                  </a:cubicBezTo>
                  <a:cubicBezTo>
                    <a:pt x="175" y="671"/>
                    <a:pt x="178" y="666"/>
                    <a:pt x="181" y="663"/>
                  </a:cubicBezTo>
                  <a:cubicBezTo>
                    <a:pt x="184" y="660"/>
                    <a:pt x="185" y="657"/>
                    <a:pt x="186" y="653"/>
                  </a:cubicBezTo>
                  <a:cubicBezTo>
                    <a:pt x="186" y="650"/>
                    <a:pt x="187" y="647"/>
                    <a:pt x="188" y="644"/>
                  </a:cubicBezTo>
                  <a:cubicBezTo>
                    <a:pt x="188" y="644"/>
                    <a:pt x="188" y="644"/>
                    <a:pt x="188" y="645"/>
                  </a:cubicBezTo>
                  <a:cubicBezTo>
                    <a:pt x="188" y="644"/>
                    <a:pt x="188" y="644"/>
                    <a:pt x="188" y="644"/>
                  </a:cubicBezTo>
                  <a:cubicBezTo>
                    <a:pt x="187" y="644"/>
                    <a:pt x="186" y="643"/>
                    <a:pt x="186" y="643"/>
                  </a:cubicBezTo>
                  <a:cubicBezTo>
                    <a:pt x="185" y="643"/>
                    <a:pt x="185" y="642"/>
                    <a:pt x="185" y="642"/>
                  </a:cubicBezTo>
                  <a:cubicBezTo>
                    <a:pt x="185" y="641"/>
                    <a:pt x="186" y="641"/>
                    <a:pt x="187" y="642"/>
                  </a:cubicBezTo>
                  <a:cubicBezTo>
                    <a:pt x="187" y="643"/>
                    <a:pt x="187" y="643"/>
                    <a:pt x="188" y="644"/>
                  </a:cubicBezTo>
                  <a:cubicBezTo>
                    <a:pt x="188" y="644"/>
                    <a:pt x="188" y="644"/>
                    <a:pt x="188" y="644"/>
                  </a:cubicBezTo>
                  <a:cubicBezTo>
                    <a:pt x="188" y="644"/>
                    <a:pt x="188" y="644"/>
                    <a:pt x="188" y="644"/>
                  </a:cubicBezTo>
                  <a:cubicBezTo>
                    <a:pt x="191" y="643"/>
                    <a:pt x="194" y="641"/>
                    <a:pt x="195" y="638"/>
                  </a:cubicBezTo>
                  <a:cubicBezTo>
                    <a:pt x="197" y="633"/>
                    <a:pt x="201" y="629"/>
                    <a:pt x="206" y="625"/>
                  </a:cubicBezTo>
                  <a:cubicBezTo>
                    <a:pt x="211" y="621"/>
                    <a:pt x="213" y="615"/>
                    <a:pt x="210" y="609"/>
                  </a:cubicBezTo>
                  <a:cubicBezTo>
                    <a:pt x="209" y="607"/>
                    <a:pt x="210" y="606"/>
                    <a:pt x="212" y="604"/>
                  </a:cubicBezTo>
                  <a:cubicBezTo>
                    <a:pt x="213" y="604"/>
                    <a:pt x="214" y="603"/>
                    <a:pt x="215" y="603"/>
                  </a:cubicBezTo>
                  <a:cubicBezTo>
                    <a:pt x="216" y="602"/>
                    <a:pt x="217" y="600"/>
                    <a:pt x="216" y="599"/>
                  </a:cubicBezTo>
                  <a:cubicBezTo>
                    <a:pt x="216" y="598"/>
                    <a:pt x="215" y="597"/>
                    <a:pt x="215" y="596"/>
                  </a:cubicBezTo>
                  <a:cubicBezTo>
                    <a:pt x="213" y="592"/>
                    <a:pt x="213" y="592"/>
                    <a:pt x="218" y="591"/>
                  </a:cubicBezTo>
                  <a:cubicBezTo>
                    <a:pt x="221" y="591"/>
                    <a:pt x="223" y="590"/>
                    <a:pt x="224" y="588"/>
                  </a:cubicBezTo>
                  <a:cubicBezTo>
                    <a:pt x="226" y="584"/>
                    <a:pt x="228" y="581"/>
                    <a:pt x="233" y="582"/>
                  </a:cubicBezTo>
                  <a:cubicBezTo>
                    <a:pt x="239" y="583"/>
                    <a:pt x="245" y="579"/>
                    <a:pt x="251" y="581"/>
                  </a:cubicBezTo>
                  <a:cubicBezTo>
                    <a:pt x="253" y="581"/>
                    <a:pt x="254" y="580"/>
                    <a:pt x="255" y="579"/>
                  </a:cubicBezTo>
                  <a:cubicBezTo>
                    <a:pt x="256" y="578"/>
                    <a:pt x="258" y="577"/>
                    <a:pt x="259" y="576"/>
                  </a:cubicBezTo>
                  <a:cubicBezTo>
                    <a:pt x="267" y="576"/>
                    <a:pt x="275" y="573"/>
                    <a:pt x="281" y="567"/>
                  </a:cubicBezTo>
                  <a:cubicBezTo>
                    <a:pt x="282" y="567"/>
                    <a:pt x="283" y="567"/>
                    <a:pt x="284" y="567"/>
                  </a:cubicBezTo>
                  <a:cubicBezTo>
                    <a:pt x="289" y="565"/>
                    <a:pt x="294" y="562"/>
                    <a:pt x="296" y="558"/>
                  </a:cubicBezTo>
                  <a:cubicBezTo>
                    <a:pt x="299" y="552"/>
                    <a:pt x="305" y="548"/>
                    <a:pt x="308" y="542"/>
                  </a:cubicBezTo>
                  <a:cubicBezTo>
                    <a:pt x="312" y="536"/>
                    <a:pt x="320" y="534"/>
                    <a:pt x="325" y="529"/>
                  </a:cubicBezTo>
                  <a:cubicBezTo>
                    <a:pt x="328" y="527"/>
                    <a:pt x="332" y="529"/>
                    <a:pt x="336" y="528"/>
                  </a:cubicBezTo>
                  <a:cubicBezTo>
                    <a:pt x="338" y="528"/>
                    <a:pt x="340" y="527"/>
                    <a:pt x="342" y="526"/>
                  </a:cubicBezTo>
                  <a:cubicBezTo>
                    <a:pt x="344" y="526"/>
                    <a:pt x="345" y="525"/>
                    <a:pt x="347" y="525"/>
                  </a:cubicBezTo>
                  <a:cubicBezTo>
                    <a:pt x="350" y="526"/>
                    <a:pt x="353" y="526"/>
                    <a:pt x="356" y="524"/>
                  </a:cubicBezTo>
                  <a:cubicBezTo>
                    <a:pt x="362" y="521"/>
                    <a:pt x="367" y="520"/>
                    <a:pt x="373" y="519"/>
                  </a:cubicBezTo>
                  <a:cubicBezTo>
                    <a:pt x="383" y="517"/>
                    <a:pt x="393" y="514"/>
                    <a:pt x="401" y="508"/>
                  </a:cubicBezTo>
                  <a:cubicBezTo>
                    <a:pt x="411" y="501"/>
                    <a:pt x="422" y="494"/>
                    <a:pt x="432" y="486"/>
                  </a:cubicBezTo>
                  <a:close/>
                  <a:moveTo>
                    <a:pt x="507" y="171"/>
                  </a:moveTo>
                  <a:cubicBezTo>
                    <a:pt x="507" y="170"/>
                    <a:pt x="508" y="170"/>
                    <a:pt x="508" y="170"/>
                  </a:cubicBezTo>
                  <a:cubicBezTo>
                    <a:pt x="509" y="171"/>
                    <a:pt x="509" y="171"/>
                    <a:pt x="510" y="171"/>
                  </a:cubicBezTo>
                  <a:cubicBezTo>
                    <a:pt x="510" y="172"/>
                    <a:pt x="510" y="173"/>
                    <a:pt x="508" y="173"/>
                  </a:cubicBezTo>
                  <a:cubicBezTo>
                    <a:pt x="508" y="173"/>
                    <a:pt x="507" y="172"/>
                    <a:pt x="507" y="172"/>
                  </a:cubicBezTo>
                  <a:cubicBezTo>
                    <a:pt x="507" y="172"/>
                    <a:pt x="507" y="171"/>
                    <a:pt x="507" y="171"/>
                  </a:cubicBezTo>
                  <a:close/>
                  <a:moveTo>
                    <a:pt x="495" y="175"/>
                  </a:moveTo>
                  <a:cubicBezTo>
                    <a:pt x="496" y="174"/>
                    <a:pt x="497" y="174"/>
                    <a:pt x="498" y="174"/>
                  </a:cubicBezTo>
                  <a:cubicBezTo>
                    <a:pt x="498" y="173"/>
                    <a:pt x="499" y="174"/>
                    <a:pt x="499" y="174"/>
                  </a:cubicBezTo>
                  <a:cubicBezTo>
                    <a:pt x="500" y="175"/>
                    <a:pt x="500" y="176"/>
                    <a:pt x="499" y="177"/>
                  </a:cubicBezTo>
                  <a:cubicBezTo>
                    <a:pt x="499" y="178"/>
                    <a:pt x="498" y="178"/>
                    <a:pt x="497" y="179"/>
                  </a:cubicBezTo>
                  <a:cubicBezTo>
                    <a:pt x="495" y="179"/>
                    <a:pt x="494" y="177"/>
                    <a:pt x="495" y="175"/>
                  </a:cubicBezTo>
                  <a:close/>
                  <a:moveTo>
                    <a:pt x="248" y="574"/>
                  </a:moveTo>
                  <a:cubicBezTo>
                    <a:pt x="247" y="574"/>
                    <a:pt x="247" y="574"/>
                    <a:pt x="247" y="574"/>
                  </a:cubicBezTo>
                  <a:cubicBezTo>
                    <a:pt x="247" y="573"/>
                    <a:pt x="248" y="573"/>
                    <a:pt x="248" y="573"/>
                  </a:cubicBezTo>
                  <a:cubicBezTo>
                    <a:pt x="248" y="573"/>
                    <a:pt x="249" y="574"/>
                    <a:pt x="249" y="574"/>
                  </a:cubicBezTo>
                  <a:cubicBezTo>
                    <a:pt x="249" y="574"/>
                    <a:pt x="248" y="574"/>
                    <a:pt x="248" y="574"/>
                  </a:cubicBezTo>
                  <a:close/>
                  <a:moveTo>
                    <a:pt x="333" y="39"/>
                  </a:moveTo>
                  <a:cubicBezTo>
                    <a:pt x="333" y="39"/>
                    <a:pt x="332" y="38"/>
                    <a:pt x="333" y="39"/>
                  </a:cubicBezTo>
                  <a:cubicBezTo>
                    <a:pt x="334" y="39"/>
                    <a:pt x="334" y="40"/>
                    <a:pt x="335" y="40"/>
                  </a:cubicBezTo>
                  <a:cubicBezTo>
                    <a:pt x="334" y="40"/>
                    <a:pt x="334" y="39"/>
                    <a:pt x="333" y="39"/>
                  </a:cubicBezTo>
                  <a:close/>
                  <a:moveTo>
                    <a:pt x="338" y="45"/>
                  </a:moveTo>
                  <a:cubicBezTo>
                    <a:pt x="337" y="45"/>
                    <a:pt x="337" y="44"/>
                    <a:pt x="337" y="43"/>
                  </a:cubicBezTo>
                  <a:cubicBezTo>
                    <a:pt x="337" y="43"/>
                    <a:pt x="337" y="42"/>
                    <a:pt x="337" y="42"/>
                  </a:cubicBezTo>
                  <a:cubicBezTo>
                    <a:pt x="336" y="42"/>
                    <a:pt x="336" y="41"/>
                    <a:pt x="336" y="41"/>
                  </a:cubicBezTo>
                  <a:cubicBezTo>
                    <a:pt x="336" y="41"/>
                    <a:pt x="337" y="42"/>
                    <a:pt x="337" y="42"/>
                  </a:cubicBezTo>
                  <a:cubicBezTo>
                    <a:pt x="337" y="42"/>
                    <a:pt x="337" y="42"/>
                    <a:pt x="337" y="43"/>
                  </a:cubicBezTo>
                  <a:cubicBezTo>
                    <a:pt x="338" y="43"/>
                    <a:pt x="338" y="43"/>
                    <a:pt x="339" y="44"/>
                  </a:cubicBezTo>
                  <a:cubicBezTo>
                    <a:pt x="339" y="44"/>
                    <a:pt x="338" y="45"/>
                    <a:pt x="338" y="45"/>
                  </a:cubicBezTo>
                  <a:close/>
                  <a:moveTo>
                    <a:pt x="381" y="463"/>
                  </a:moveTo>
                  <a:cubicBezTo>
                    <a:pt x="381" y="462"/>
                    <a:pt x="381" y="462"/>
                    <a:pt x="381" y="462"/>
                  </a:cubicBezTo>
                  <a:cubicBezTo>
                    <a:pt x="382" y="462"/>
                    <a:pt x="382" y="462"/>
                    <a:pt x="382" y="462"/>
                  </a:cubicBezTo>
                  <a:lnTo>
                    <a:pt x="381" y="463"/>
                  </a:lnTo>
                  <a:close/>
                  <a:moveTo>
                    <a:pt x="386" y="437"/>
                  </a:moveTo>
                  <a:cubicBezTo>
                    <a:pt x="386" y="436"/>
                    <a:pt x="386" y="436"/>
                    <a:pt x="386" y="436"/>
                  </a:cubicBezTo>
                  <a:cubicBezTo>
                    <a:pt x="387" y="437"/>
                    <a:pt x="387" y="437"/>
                    <a:pt x="387" y="437"/>
                  </a:cubicBezTo>
                  <a:cubicBezTo>
                    <a:pt x="387" y="438"/>
                    <a:pt x="387" y="438"/>
                    <a:pt x="387" y="438"/>
                  </a:cubicBezTo>
                  <a:lnTo>
                    <a:pt x="386" y="437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9512704" y="1859721"/>
              <a:ext cx="0" cy="27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9093291" y="1275442"/>
              <a:ext cx="1812" cy="181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/>
            </p:cNvSpPr>
            <p:nvPr/>
          </p:nvSpPr>
          <p:spPr bwMode="auto">
            <a:xfrm>
              <a:off x="9129526" y="1174892"/>
              <a:ext cx="0" cy="1812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 noEditPoints="1"/>
            </p:cNvSpPr>
            <p:nvPr/>
          </p:nvSpPr>
          <p:spPr bwMode="auto">
            <a:xfrm>
              <a:off x="8900343" y="932122"/>
              <a:ext cx="798967" cy="580655"/>
            </a:xfrm>
            <a:custGeom>
              <a:avLst/>
              <a:gdLst>
                <a:gd name="T0" fmla="*/ 104 w 373"/>
                <a:gd name="T1" fmla="*/ 153 h 271"/>
                <a:gd name="T2" fmla="*/ 110 w 373"/>
                <a:gd name="T3" fmla="*/ 166 h 271"/>
                <a:gd name="T4" fmla="*/ 113 w 373"/>
                <a:gd name="T5" fmla="*/ 170 h 271"/>
                <a:gd name="T6" fmla="*/ 105 w 373"/>
                <a:gd name="T7" fmla="*/ 165 h 271"/>
                <a:gd name="T8" fmla="*/ 85 w 373"/>
                <a:gd name="T9" fmla="*/ 163 h 271"/>
                <a:gd name="T10" fmla="*/ 65 w 373"/>
                <a:gd name="T11" fmla="*/ 191 h 271"/>
                <a:gd name="T12" fmla="*/ 66 w 373"/>
                <a:gd name="T13" fmla="*/ 211 h 271"/>
                <a:gd name="T14" fmla="*/ 45 w 373"/>
                <a:gd name="T15" fmla="*/ 202 h 271"/>
                <a:gd name="T16" fmla="*/ 43 w 373"/>
                <a:gd name="T17" fmla="*/ 220 h 271"/>
                <a:gd name="T18" fmla="*/ 2 w 373"/>
                <a:gd name="T19" fmla="*/ 228 h 271"/>
                <a:gd name="T20" fmla="*/ 50 w 373"/>
                <a:gd name="T21" fmla="*/ 257 h 271"/>
                <a:gd name="T22" fmla="*/ 51 w 373"/>
                <a:gd name="T23" fmla="*/ 255 h 271"/>
                <a:gd name="T24" fmla="*/ 84 w 373"/>
                <a:gd name="T25" fmla="*/ 267 h 271"/>
                <a:gd name="T26" fmla="*/ 122 w 373"/>
                <a:gd name="T27" fmla="*/ 257 h 271"/>
                <a:gd name="T28" fmla="*/ 131 w 373"/>
                <a:gd name="T29" fmla="*/ 231 h 271"/>
                <a:gd name="T30" fmla="*/ 162 w 373"/>
                <a:gd name="T31" fmla="*/ 216 h 271"/>
                <a:gd name="T32" fmla="*/ 161 w 373"/>
                <a:gd name="T33" fmla="*/ 207 h 271"/>
                <a:gd name="T34" fmla="*/ 181 w 373"/>
                <a:gd name="T35" fmla="*/ 197 h 271"/>
                <a:gd name="T36" fmla="*/ 182 w 373"/>
                <a:gd name="T37" fmla="*/ 176 h 271"/>
                <a:gd name="T38" fmla="*/ 194 w 373"/>
                <a:gd name="T39" fmla="*/ 169 h 271"/>
                <a:gd name="T40" fmla="*/ 208 w 373"/>
                <a:gd name="T41" fmla="*/ 163 h 271"/>
                <a:gd name="T42" fmla="*/ 237 w 373"/>
                <a:gd name="T43" fmla="*/ 155 h 271"/>
                <a:gd name="T44" fmla="*/ 320 w 373"/>
                <a:gd name="T45" fmla="*/ 107 h 271"/>
                <a:gd name="T46" fmla="*/ 311 w 373"/>
                <a:gd name="T47" fmla="*/ 98 h 271"/>
                <a:gd name="T48" fmla="*/ 364 w 373"/>
                <a:gd name="T49" fmla="*/ 81 h 271"/>
                <a:gd name="T50" fmla="*/ 365 w 373"/>
                <a:gd name="T51" fmla="*/ 52 h 271"/>
                <a:gd name="T52" fmla="*/ 340 w 373"/>
                <a:gd name="T53" fmla="*/ 38 h 271"/>
                <a:gd name="T54" fmla="*/ 338 w 373"/>
                <a:gd name="T55" fmla="*/ 39 h 271"/>
                <a:gd name="T56" fmla="*/ 342 w 373"/>
                <a:gd name="T57" fmla="*/ 26 h 271"/>
                <a:gd name="T58" fmla="*/ 305 w 373"/>
                <a:gd name="T59" fmla="*/ 10 h 271"/>
                <a:gd name="T60" fmla="*/ 263 w 373"/>
                <a:gd name="T61" fmla="*/ 1 h 271"/>
                <a:gd name="T62" fmla="*/ 254 w 373"/>
                <a:gd name="T63" fmla="*/ 11 h 271"/>
                <a:gd name="T64" fmla="*/ 230 w 373"/>
                <a:gd name="T65" fmla="*/ 7 h 271"/>
                <a:gd name="T66" fmla="*/ 216 w 373"/>
                <a:gd name="T67" fmla="*/ 7 h 271"/>
                <a:gd name="T68" fmla="*/ 198 w 373"/>
                <a:gd name="T69" fmla="*/ 26 h 271"/>
                <a:gd name="T70" fmla="*/ 170 w 373"/>
                <a:gd name="T71" fmla="*/ 20 h 271"/>
                <a:gd name="T72" fmla="*/ 170 w 373"/>
                <a:gd name="T73" fmla="*/ 36 h 271"/>
                <a:gd name="T74" fmla="*/ 153 w 373"/>
                <a:gd name="T75" fmla="*/ 29 h 271"/>
                <a:gd name="T76" fmla="*/ 130 w 373"/>
                <a:gd name="T77" fmla="*/ 26 h 271"/>
                <a:gd name="T78" fmla="*/ 113 w 373"/>
                <a:gd name="T79" fmla="*/ 44 h 271"/>
                <a:gd name="T80" fmla="*/ 114 w 373"/>
                <a:gd name="T81" fmla="*/ 44 h 271"/>
                <a:gd name="T82" fmla="*/ 111 w 373"/>
                <a:gd name="T83" fmla="*/ 58 h 271"/>
                <a:gd name="T84" fmla="*/ 108 w 373"/>
                <a:gd name="T85" fmla="*/ 75 h 271"/>
                <a:gd name="T86" fmla="*/ 124 w 373"/>
                <a:gd name="T87" fmla="*/ 89 h 271"/>
                <a:gd name="T88" fmla="*/ 153 w 373"/>
                <a:gd name="T89" fmla="*/ 98 h 271"/>
                <a:gd name="T90" fmla="*/ 194 w 373"/>
                <a:gd name="T91" fmla="*/ 98 h 271"/>
                <a:gd name="T92" fmla="*/ 198 w 373"/>
                <a:gd name="T93" fmla="*/ 97 h 271"/>
                <a:gd name="T94" fmla="*/ 210 w 373"/>
                <a:gd name="T95" fmla="*/ 107 h 271"/>
                <a:gd name="T96" fmla="*/ 152 w 373"/>
                <a:gd name="T97" fmla="*/ 110 h 271"/>
                <a:gd name="T98" fmla="*/ 126 w 373"/>
                <a:gd name="T99" fmla="*/ 104 h 271"/>
                <a:gd name="T100" fmla="*/ 74 w 373"/>
                <a:gd name="T101" fmla="*/ 217 h 271"/>
                <a:gd name="T102" fmla="*/ 80 w 373"/>
                <a:gd name="T103" fmla="*/ 192 h 271"/>
                <a:gd name="T104" fmla="*/ 98 w 373"/>
                <a:gd name="T105" fmla="*/ 228 h 271"/>
                <a:gd name="T106" fmla="*/ 98 w 373"/>
                <a:gd name="T107" fmla="*/ 228 h 271"/>
                <a:gd name="T108" fmla="*/ 303 w 373"/>
                <a:gd name="T109" fmla="*/ 103 h 271"/>
                <a:gd name="T110" fmla="*/ 127 w 373"/>
                <a:gd name="T111" fmla="*/ 85 h 271"/>
                <a:gd name="T112" fmla="*/ 176 w 373"/>
                <a:gd name="T113" fmla="*/ 16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3" h="271">
                  <a:moveTo>
                    <a:pt x="108" y="119"/>
                  </a:moveTo>
                  <a:cubicBezTo>
                    <a:pt x="106" y="122"/>
                    <a:pt x="106" y="125"/>
                    <a:pt x="107" y="128"/>
                  </a:cubicBezTo>
                  <a:cubicBezTo>
                    <a:pt x="109" y="132"/>
                    <a:pt x="109" y="136"/>
                    <a:pt x="108" y="140"/>
                  </a:cubicBezTo>
                  <a:cubicBezTo>
                    <a:pt x="107" y="143"/>
                    <a:pt x="107" y="147"/>
                    <a:pt x="106" y="150"/>
                  </a:cubicBezTo>
                  <a:cubicBezTo>
                    <a:pt x="105" y="151"/>
                    <a:pt x="104" y="152"/>
                    <a:pt x="104" y="153"/>
                  </a:cubicBezTo>
                  <a:cubicBezTo>
                    <a:pt x="100" y="154"/>
                    <a:pt x="100" y="157"/>
                    <a:pt x="100" y="160"/>
                  </a:cubicBezTo>
                  <a:cubicBezTo>
                    <a:pt x="100" y="160"/>
                    <a:pt x="100" y="160"/>
                    <a:pt x="101" y="160"/>
                  </a:cubicBezTo>
                  <a:cubicBezTo>
                    <a:pt x="102" y="161"/>
                    <a:pt x="103" y="162"/>
                    <a:pt x="104" y="164"/>
                  </a:cubicBezTo>
                  <a:cubicBezTo>
                    <a:pt x="105" y="164"/>
                    <a:pt x="105" y="164"/>
                    <a:pt x="105" y="165"/>
                  </a:cubicBezTo>
                  <a:cubicBezTo>
                    <a:pt x="107" y="165"/>
                    <a:pt x="108" y="166"/>
                    <a:pt x="110" y="166"/>
                  </a:cubicBezTo>
                  <a:cubicBezTo>
                    <a:pt x="110" y="166"/>
                    <a:pt x="111" y="166"/>
                    <a:pt x="111" y="166"/>
                  </a:cubicBezTo>
                  <a:cubicBezTo>
                    <a:pt x="111" y="166"/>
                    <a:pt x="111" y="167"/>
                    <a:pt x="111" y="167"/>
                  </a:cubicBezTo>
                  <a:cubicBezTo>
                    <a:pt x="112" y="167"/>
                    <a:pt x="113" y="167"/>
                    <a:pt x="114" y="168"/>
                  </a:cubicBezTo>
                  <a:cubicBezTo>
                    <a:pt x="114" y="168"/>
                    <a:pt x="114" y="169"/>
                    <a:pt x="114" y="169"/>
                  </a:cubicBezTo>
                  <a:cubicBezTo>
                    <a:pt x="114" y="169"/>
                    <a:pt x="114" y="170"/>
                    <a:pt x="113" y="170"/>
                  </a:cubicBezTo>
                  <a:cubicBezTo>
                    <a:pt x="112" y="171"/>
                    <a:pt x="111" y="170"/>
                    <a:pt x="111" y="169"/>
                  </a:cubicBezTo>
                  <a:cubicBezTo>
                    <a:pt x="111" y="168"/>
                    <a:pt x="111" y="168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0" y="167"/>
                    <a:pt x="110" y="166"/>
                    <a:pt x="110" y="166"/>
                  </a:cubicBezTo>
                  <a:cubicBezTo>
                    <a:pt x="108" y="166"/>
                    <a:pt x="107" y="166"/>
                    <a:pt x="105" y="165"/>
                  </a:cubicBezTo>
                  <a:cubicBezTo>
                    <a:pt x="105" y="164"/>
                    <a:pt x="104" y="164"/>
                    <a:pt x="104" y="164"/>
                  </a:cubicBezTo>
                  <a:cubicBezTo>
                    <a:pt x="103" y="163"/>
                    <a:pt x="101" y="162"/>
                    <a:pt x="100" y="160"/>
                  </a:cubicBezTo>
                  <a:cubicBezTo>
                    <a:pt x="100" y="160"/>
                    <a:pt x="100" y="160"/>
                    <a:pt x="100" y="160"/>
                  </a:cubicBezTo>
                  <a:cubicBezTo>
                    <a:pt x="97" y="160"/>
                    <a:pt x="94" y="161"/>
                    <a:pt x="90" y="161"/>
                  </a:cubicBezTo>
                  <a:cubicBezTo>
                    <a:pt x="89" y="162"/>
                    <a:pt x="87" y="162"/>
                    <a:pt x="85" y="163"/>
                  </a:cubicBezTo>
                  <a:cubicBezTo>
                    <a:pt x="81" y="163"/>
                    <a:pt x="78" y="163"/>
                    <a:pt x="74" y="164"/>
                  </a:cubicBezTo>
                  <a:cubicBezTo>
                    <a:pt x="72" y="169"/>
                    <a:pt x="69" y="174"/>
                    <a:pt x="64" y="177"/>
                  </a:cubicBezTo>
                  <a:cubicBezTo>
                    <a:pt x="61" y="179"/>
                    <a:pt x="59" y="182"/>
                    <a:pt x="59" y="186"/>
                  </a:cubicBezTo>
                  <a:cubicBezTo>
                    <a:pt x="58" y="188"/>
                    <a:pt x="60" y="190"/>
                    <a:pt x="62" y="191"/>
                  </a:cubicBezTo>
                  <a:cubicBezTo>
                    <a:pt x="63" y="191"/>
                    <a:pt x="64" y="191"/>
                    <a:pt x="65" y="191"/>
                  </a:cubicBezTo>
                  <a:cubicBezTo>
                    <a:pt x="70" y="192"/>
                    <a:pt x="72" y="193"/>
                    <a:pt x="72" y="198"/>
                  </a:cubicBezTo>
                  <a:cubicBezTo>
                    <a:pt x="72" y="200"/>
                    <a:pt x="72" y="202"/>
                    <a:pt x="72" y="204"/>
                  </a:cubicBezTo>
                  <a:cubicBezTo>
                    <a:pt x="72" y="206"/>
                    <a:pt x="71" y="209"/>
                    <a:pt x="69" y="211"/>
                  </a:cubicBezTo>
                  <a:cubicBezTo>
                    <a:pt x="68" y="211"/>
                    <a:pt x="68" y="211"/>
                    <a:pt x="67" y="211"/>
                  </a:cubicBezTo>
                  <a:cubicBezTo>
                    <a:pt x="67" y="211"/>
                    <a:pt x="66" y="211"/>
                    <a:pt x="66" y="211"/>
                  </a:cubicBezTo>
                  <a:cubicBezTo>
                    <a:pt x="65" y="207"/>
                    <a:pt x="65" y="203"/>
                    <a:pt x="64" y="200"/>
                  </a:cubicBezTo>
                  <a:cubicBezTo>
                    <a:pt x="63" y="198"/>
                    <a:pt x="61" y="197"/>
                    <a:pt x="59" y="196"/>
                  </a:cubicBezTo>
                  <a:cubicBezTo>
                    <a:pt x="56" y="194"/>
                    <a:pt x="52" y="194"/>
                    <a:pt x="48" y="196"/>
                  </a:cubicBezTo>
                  <a:cubicBezTo>
                    <a:pt x="48" y="196"/>
                    <a:pt x="47" y="197"/>
                    <a:pt x="46" y="198"/>
                  </a:cubicBezTo>
                  <a:cubicBezTo>
                    <a:pt x="46" y="199"/>
                    <a:pt x="45" y="201"/>
                    <a:pt x="45" y="202"/>
                  </a:cubicBezTo>
                  <a:cubicBezTo>
                    <a:pt x="45" y="208"/>
                    <a:pt x="46" y="214"/>
                    <a:pt x="47" y="220"/>
                  </a:cubicBezTo>
                  <a:cubicBezTo>
                    <a:pt x="47" y="220"/>
                    <a:pt x="47" y="220"/>
                    <a:pt x="48" y="220"/>
                  </a:cubicBezTo>
                  <a:cubicBezTo>
                    <a:pt x="47" y="220"/>
                    <a:pt x="47" y="220"/>
                    <a:pt x="47" y="220"/>
                  </a:cubicBezTo>
                  <a:cubicBezTo>
                    <a:pt x="47" y="220"/>
                    <a:pt x="47" y="220"/>
                    <a:pt x="47" y="220"/>
                  </a:cubicBezTo>
                  <a:cubicBezTo>
                    <a:pt x="46" y="220"/>
                    <a:pt x="44" y="220"/>
                    <a:pt x="43" y="220"/>
                  </a:cubicBezTo>
                  <a:cubicBezTo>
                    <a:pt x="33" y="218"/>
                    <a:pt x="24" y="221"/>
                    <a:pt x="16" y="226"/>
                  </a:cubicBezTo>
                  <a:cubicBezTo>
                    <a:pt x="16" y="226"/>
                    <a:pt x="15" y="226"/>
                    <a:pt x="15" y="227"/>
                  </a:cubicBezTo>
                  <a:cubicBezTo>
                    <a:pt x="13" y="227"/>
                    <a:pt x="12" y="228"/>
                    <a:pt x="11" y="229"/>
                  </a:cubicBezTo>
                  <a:cubicBezTo>
                    <a:pt x="9" y="231"/>
                    <a:pt x="8" y="229"/>
                    <a:pt x="7" y="228"/>
                  </a:cubicBezTo>
                  <a:cubicBezTo>
                    <a:pt x="5" y="226"/>
                    <a:pt x="2" y="226"/>
                    <a:pt x="2" y="228"/>
                  </a:cubicBezTo>
                  <a:cubicBezTo>
                    <a:pt x="0" y="231"/>
                    <a:pt x="0" y="236"/>
                    <a:pt x="2" y="238"/>
                  </a:cubicBezTo>
                  <a:cubicBezTo>
                    <a:pt x="8" y="242"/>
                    <a:pt x="13" y="246"/>
                    <a:pt x="19" y="248"/>
                  </a:cubicBezTo>
                  <a:cubicBezTo>
                    <a:pt x="26" y="250"/>
                    <a:pt x="32" y="254"/>
                    <a:pt x="38" y="257"/>
                  </a:cubicBezTo>
                  <a:cubicBezTo>
                    <a:pt x="39" y="258"/>
                    <a:pt x="41" y="259"/>
                    <a:pt x="42" y="259"/>
                  </a:cubicBezTo>
                  <a:cubicBezTo>
                    <a:pt x="45" y="260"/>
                    <a:pt x="48" y="260"/>
                    <a:pt x="50" y="257"/>
                  </a:cubicBezTo>
                  <a:cubicBezTo>
                    <a:pt x="50" y="256"/>
                    <a:pt x="51" y="255"/>
                    <a:pt x="51" y="255"/>
                  </a:cubicBezTo>
                  <a:cubicBezTo>
                    <a:pt x="51" y="255"/>
                    <a:pt x="51" y="255"/>
                    <a:pt x="51" y="255"/>
                  </a:cubicBezTo>
                  <a:cubicBezTo>
                    <a:pt x="51" y="254"/>
                    <a:pt x="51" y="254"/>
                    <a:pt x="51" y="254"/>
                  </a:cubicBezTo>
                  <a:cubicBezTo>
                    <a:pt x="51" y="254"/>
                    <a:pt x="51" y="254"/>
                    <a:pt x="51" y="254"/>
                  </a:cubicBezTo>
                  <a:cubicBezTo>
                    <a:pt x="51" y="255"/>
                    <a:pt x="51" y="255"/>
                    <a:pt x="51" y="255"/>
                  </a:cubicBezTo>
                  <a:cubicBezTo>
                    <a:pt x="54" y="254"/>
                    <a:pt x="56" y="253"/>
                    <a:pt x="59" y="255"/>
                  </a:cubicBezTo>
                  <a:cubicBezTo>
                    <a:pt x="64" y="259"/>
                    <a:pt x="70" y="261"/>
                    <a:pt x="77" y="260"/>
                  </a:cubicBezTo>
                  <a:cubicBezTo>
                    <a:pt x="78" y="260"/>
                    <a:pt x="79" y="260"/>
                    <a:pt x="80" y="260"/>
                  </a:cubicBezTo>
                  <a:cubicBezTo>
                    <a:pt x="83" y="261"/>
                    <a:pt x="84" y="262"/>
                    <a:pt x="85" y="266"/>
                  </a:cubicBezTo>
                  <a:cubicBezTo>
                    <a:pt x="85" y="266"/>
                    <a:pt x="84" y="267"/>
                    <a:pt x="84" y="267"/>
                  </a:cubicBezTo>
                  <a:cubicBezTo>
                    <a:pt x="85" y="270"/>
                    <a:pt x="87" y="271"/>
                    <a:pt x="89" y="271"/>
                  </a:cubicBezTo>
                  <a:cubicBezTo>
                    <a:pt x="92" y="270"/>
                    <a:pt x="96" y="269"/>
                    <a:pt x="100" y="268"/>
                  </a:cubicBezTo>
                  <a:cubicBezTo>
                    <a:pt x="102" y="268"/>
                    <a:pt x="105" y="266"/>
                    <a:pt x="107" y="266"/>
                  </a:cubicBezTo>
                  <a:cubicBezTo>
                    <a:pt x="114" y="267"/>
                    <a:pt x="117" y="262"/>
                    <a:pt x="121" y="259"/>
                  </a:cubicBezTo>
                  <a:cubicBezTo>
                    <a:pt x="121" y="258"/>
                    <a:pt x="122" y="258"/>
                    <a:pt x="122" y="257"/>
                  </a:cubicBezTo>
                  <a:cubicBezTo>
                    <a:pt x="124" y="253"/>
                    <a:pt x="123" y="250"/>
                    <a:pt x="118" y="247"/>
                  </a:cubicBezTo>
                  <a:cubicBezTo>
                    <a:pt x="117" y="247"/>
                    <a:pt x="115" y="246"/>
                    <a:pt x="115" y="245"/>
                  </a:cubicBezTo>
                  <a:cubicBezTo>
                    <a:pt x="114" y="242"/>
                    <a:pt x="115" y="241"/>
                    <a:pt x="117" y="239"/>
                  </a:cubicBezTo>
                  <a:cubicBezTo>
                    <a:pt x="118" y="238"/>
                    <a:pt x="119" y="237"/>
                    <a:pt x="121" y="236"/>
                  </a:cubicBezTo>
                  <a:cubicBezTo>
                    <a:pt x="124" y="235"/>
                    <a:pt x="127" y="233"/>
                    <a:pt x="131" y="231"/>
                  </a:cubicBezTo>
                  <a:cubicBezTo>
                    <a:pt x="135" y="229"/>
                    <a:pt x="138" y="226"/>
                    <a:pt x="139" y="222"/>
                  </a:cubicBezTo>
                  <a:cubicBezTo>
                    <a:pt x="140" y="221"/>
                    <a:pt x="140" y="220"/>
                    <a:pt x="140" y="219"/>
                  </a:cubicBezTo>
                  <a:cubicBezTo>
                    <a:pt x="140" y="219"/>
                    <a:pt x="141" y="218"/>
                    <a:pt x="141" y="218"/>
                  </a:cubicBezTo>
                  <a:cubicBezTo>
                    <a:pt x="142" y="216"/>
                    <a:pt x="144" y="214"/>
                    <a:pt x="146" y="215"/>
                  </a:cubicBezTo>
                  <a:cubicBezTo>
                    <a:pt x="152" y="217"/>
                    <a:pt x="157" y="216"/>
                    <a:pt x="162" y="216"/>
                  </a:cubicBezTo>
                  <a:cubicBezTo>
                    <a:pt x="165" y="216"/>
                    <a:pt x="166" y="213"/>
                    <a:pt x="165" y="210"/>
                  </a:cubicBezTo>
                  <a:cubicBezTo>
                    <a:pt x="165" y="209"/>
                    <a:pt x="164" y="208"/>
                    <a:pt x="164" y="208"/>
                  </a:cubicBezTo>
                  <a:cubicBezTo>
                    <a:pt x="164" y="208"/>
                    <a:pt x="164" y="208"/>
                    <a:pt x="164" y="208"/>
                  </a:cubicBezTo>
                  <a:cubicBezTo>
                    <a:pt x="163" y="208"/>
                    <a:pt x="163" y="207"/>
                    <a:pt x="163" y="207"/>
                  </a:cubicBezTo>
                  <a:cubicBezTo>
                    <a:pt x="162" y="207"/>
                    <a:pt x="162" y="207"/>
                    <a:pt x="161" y="207"/>
                  </a:cubicBezTo>
                  <a:cubicBezTo>
                    <a:pt x="162" y="206"/>
                    <a:pt x="162" y="207"/>
                    <a:pt x="163" y="207"/>
                  </a:cubicBezTo>
                  <a:cubicBezTo>
                    <a:pt x="163" y="207"/>
                    <a:pt x="164" y="207"/>
                    <a:pt x="164" y="207"/>
                  </a:cubicBezTo>
                  <a:cubicBezTo>
                    <a:pt x="164" y="207"/>
                    <a:pt x="164" y="208"/>
                    <a:pt x="164" y="208"/>
                  </a:cubicBezTo>
                  <a:cubicBezTo>
                    <a:pt x="169" y="208"/>
                    <a:pt x="173" y="207"/>
                    <a:pt x="176" y="203"/>
                  </a:cubicBezTo>
                  <a:cubicBezTo>
                    <a:pt x="177" y="201"/>
                    <a:pt x="179" y="199"/>
                    <a:pt x="181" y="197"/>
                  </a:cubicBezTo>
                  <a:cubicBezTo>
                    <a:pt x="183" y="195"/>
                    <a:pt x="185" y="193"/>
                    <a:pt x="186" y="191"/>
                  </a:cubicBezTo>
                  <a:cubicBezTo>
                    <a:pt x="188" y="189"/>
                    <a:pt x="188" y="186"/>
                    <a:pt x="186" y="183"/>
                  </a:cubicBezTo>
                  <a:cubicBezTo>
                    <a:pt x="185" y="181"/>
                    <a:pt x="183" y="179"/>
                    <a:pt x="184" y="177"/>
                  </a:cubicBezTo>
                  <a:cubicBezTo>
                    <a:pt x="183" y="176"/>
                    <a:pt x="183" y="176"/>
                    <a:pt x="183" y="176"/>
                  </a:cubicBezTo>
                  <a:cubicBezTo>
                    <a:pt x="183" y="176"/>
                    <a:pt x="183" y="176"/>
                    <a:pt x="182" y="176"/>
                  </a:cubicBezTo>
                  <a:cubicBezTo>
                    <a:pt x="183" y="176"/>
                    <a:pt x="183" y="176"/>
                    <a:pt x="184" y="176"/>
                  </a:cubicBezTo>
                  <a:cubicBezTo>
                    <a:pt x="184" y="176"/>
                    <a:pt x="184" y="176"/>
                    <a:pt x="184" y="177"/>
                  </a:cubicBezTo>
                  <a:cubicBezTo>
                    <a:pt x="186" y="177"/>
                    <a:pt x="188" y="178"/>
                    <a:pt x="191" y="179"/>
                  </a:cubicBezTo>
                  <a:cubicBezTo>
                    <a:pt x="194" y="180"/>
                    <a:pt x="196" y="178"/>
                    <a:pt x="197" y="175"/>
                  </a:cubicBezTo>
                  <a:cubicBezTo>
                    <a:pt x="197" y="173"/>
                    <a:pt x="196" y="170"/>
                    <a:pt x="194" y="169"/>
                  </a:cubicBezTo>
                  <a:cubicBezTo>
                    <a:pt x="192" y="168"/>
                    <a:pt x="190" y="167"/>
                    <a:pt x="188" y="167"/>
                  </a:cubicBezTo>
                  <a:cubicBezTo>
                    <a:pt x="187" y="166"/>
                    <a:pt x="187" y="166"/>
                    <a:pt x="186" y="166"/>
                  </a:cubicBezTo>
                  <a:cubicBezTo>
                    <a:pt x="187" y="165"/>
                    <a:pt x="188" y="164"/>
                    <a:pt x="188" y="164"/>
                  </a:cubicBezTo>
                  <a:cubicBezTo>
                    <a:pt x="190" y="163"/>
                    <a:pt x="192" y="162"/>
                    <a:pt x="193" y="162"/>
                  </a:cubicBezTo>
                  <a:cubicBezTo>
                    <a:pt x="198" y="163"/>
                    <a:pt x="203" y="163"/>
                    <a:pt x="208" y="163"/>
                  </a:cubicBezTo>
                  <a:cubicBezTo>
                    <a:pt x="211" y="163"/>
                    <a:pt x="213" y="161"/>
                    <a:pt x="213" y="158"/>
                  </a:cubicBezTo>
                  <a:cubicBezTo>
                    <a:pt x="214" y="157"/>
                    <a:pt x="214" y="156"/>
                    <a:pt x="214" y="155"/>
                  </a:cubicBezTo>
                  <a:cubicBezTo>
                    <a:pt x="215" y="156"/>
                    <a:pt x="216" y="156"/>
                    <a:pt x="217" y="157"/>
                  </a:cubicBezTo>
                  <a:cubicBezTo>
                    <a:pt x="218" y="157"/>
                    <a:pt x="219" y="158"/>
                    <a:pt x="219" y="159"/>
                  </a:cubicBezTo>
                  <a:cubicBezTo>
                    <a:pt x="227" y="162"/>
                    <a:pt x="231" y="161"/>
                    <a:pt x="237" y="155"/>
                  </a:cubicBezTo>
                  <a:cubicBezTo>
                    <a:pt x="242" y="149"/>
                    <a:pt x="248" y="143"/>
                    <a:pt x="256" y="139"/>
                  </a:cubicBezTo>
                  <a:cubicBezTo>
                    <a:pt x="260" y="137"/>
                    <a:pt x="264" y="136"/>
                    <a:pt x="266" y="132"/>
                  </a:cubicBezTo>
                  <a:cubicBezTo>
                    <a:pt x="268" y="130"/>
                    <a:pt x="271" y="129"/>
                    <a:pt x="273" y="128"/>
                  </a:cubicBezTo>
                  <a:cubicBezTo>
                    <a:pt x="282" y="126"/>
                    <a:pt x="289" y="121"/>
                    <a:pt x="298" y="120"/>
                  </a:cubicBezTo>
                  <a:cubicBezTo>
                    <a:pt x="305" y="115"/>
                    <a:pt x="313" y="111"/>
                    <a:pt x="320" y="107"/>
                  </a:cubicBezTo>
                  <a:cubicBezTo>
                    <a:pt x="321" y="106"/>
                    <a:pt x="322" y="104"/>
                    <a:pt x="322" y="103"/>
                  </a:cubicBezTo>
                  <a:cubicBezTo>
                    <a:pt x="323" y="101"/>
                    <a:pt x="322" y="100"/>
                    <a:pt x="318" y="99"/>
                  </a:cubicBezTo>
                  <a:cubicBezTo>
                    <a:pt x="316" y="99"/>
                    <a:pt x="314" y="98"/>
                    <a:pt x="31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1" y="98"/>
                    <a:pt x="311" y="98"/>
                    <a:pt x="311" y="98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5"/>
                    <a:pt x="313" y="94"/>
                    <a:pt x="316" y="94"/>
                  </a:cubicBezTo>
                  <a:cubicBezTo>
                    <a:pt x="324" y="93"/>
                    <a:pt x="333" y="92"/>
                    <a:pt x="341" y="92"/>
                  </a:cubicBezTo>
                  <a:cubicBezTo>
                    <a:pt x="348" y="88"/>
                    <a:pt x="356" y="84"/>
                    <a:pt x="364" y="81"/>
                  </a:cubicBezTo>
                  <a:cubicBezTo>
                    <a:pt x="365" y="80"/>
                    <a:pt x="366" y="80"/>
                    <a:pt x="367" y="79"/>
                  </a:cubicBezTo>
                  <a:cubicBezTo>
                    <a:pt x="369" y="77"/>
                    <a:pt x="371" y="75"/>
                    <a:pt x="372" y="73"/>
                  </a:cubicBezTo>
                  <a:cubicBezTo>
                    <a:pt x="373" y="70"/>
                    <a:pt x="373" y="67"/>
                    <a:pt x="373" y="64"/>
                  </a:cubicBezTo>
                  <a:cubicBezTo>
                    <a:pt x="373" y="61"/>
                    <a:pt x="371" y="58"/>
                    <a:pt x="368" y="57"/>
                  </a:cubicBezTo>
                  <a:cubicBezTo>
                    <a:pt x="366" y="56"/>
                    <a:pt x="365" y="55"/>
                    <a:pt x="365" y="52"/>
                  </a:cubicBezTo>
                  <a:cubicBezTo>
                    <a:pt x="365" y="49"/>
                    <a:pt x="365" y="45"/>
                    <a:pt x="365" y="41"/>
                  </a:cubicBezTo>
                  <a:cubicBezTo>
                    <a:pt x="365" y="40"/>
                    <a:pt x="364" y="39"/>
                    <a:pt x="363" y="39"/>
                  </a:cubicBezTo>
                  <a:cubicBezTo>
                    <a:pt x="360" y="38"/>
                    <a:pt x="356" y="36"/>
                    <a:pt x="353" y="36"/>
                  </a:cubicBezTo>
                  <a:cubicBezTo>
                    <a:pt x="349" y="35"/>
                    <a:pt x="346" y="35"/>
                    <a:pt x="343" y="37"/>
                  </a:cubicBezTo>
                  <a:cubicBezTo>
                    <a:pt x="342" y="37"/>
                    <a:pt x="341" y="37"/>
                    <a:pt x="340" y="38"/>
                  </a:cubicBezTo>
                  <a:cubicBezTo>
                    <a:pt x="340" y="38"/>
                    <a:pt x="339" y="38"/>
                    <a:pt x="339" y="38"/>
                  </a:cubicBezTo>
                  <a:cubicBezTo>
                    <a:pt x="339" y="39"/>
                    <a:pt x="339" y="39"/>
                    <a:pt x="338" y="39"/>
                  </a:cubicBezTo>
                  <a:cubicBezTo>
                    <a:pt x="338" y="39"/>
                    <a:pt x="337" y="40"/>
                    <a:pt x="337" y="40"/>
                  </a:cubicBezTo>
                  <a:cubicBezTo>
                    <a:pt x="337" y="40"/>
                    <a:pt x="336" y="40"/>
                    <a:pt x="336" y="40"/>
                  </a:cubicBezTo>
                  <a:cubicBezTo>
                    <a:pt x="336" y="39"/>
                    <a:pt x="337" y="39"/>
                    <a:pt x="338" y="39"/>
                  </a:cubicBezTo>
                  <a:cubicBezTo>
                    <a:pt x="338" y="38"/>
                    <a:pt x="339" y="38"/>
                    <a:pt x="339" y="38"/>
                  </a:cubicBezTo>
                  <a:cubicBezTo>
                    <a:pt x="339" y="38"/>
                    <a:pt x="339" y="38"/>
                    <a:pt x="340" y="38"/>
                  </a:cubicBezTo>
                  <a:cubicBezTo>
                    <a:pt x="341" y="36"/>
                    <a:pt x="343" y="34"/>
                    <a:pt x="345" y="33"/>
                  </a:cubicBezTo>
                  <a:cubicBezTo>
                    <a:pt x="347" y="31"/>
                    <a:pt x="348" y="30"/>
                    <a:pt x="345" y="28"/>
                  </a:cubicBezTo>
                  <a:cubicBezTo>
                    <a:pt x="344" y="27"/>
                    <a:pt x="343" y="27"/>
                    <a:pt x="342" y="26"/>
                  </a:cubicBezTo>
                  <a:cubicBezTo>
                    <a:pt x="341" y="26"/>
                    <a:pt x="341" y="25"/>
                    <a:pt x="341" y="25"/>
                  </a:cubicBezTo>
                  <a:cubicBezTo>
                    <a:pt x="336" y="25"/>
                    <a:pt x="333" y="22"/>
                    <a:pt x="329" y="21"/>
                  </a:cubicBezTo>
                  <a:cubicBezTo>
                    <a:pt x="325" y="21"/>
                    <a:pt x="324" y="19"/>
                    <a:pt x="323" y="16"/>
                  </a:cubicBezTo>
                  <a:cubicBezTo>
                    <a:pt x="322" y="14"/>
                    <a:pt x="320" y="13"/>
                    <a:pt x="318" y="12"/>
                  </a:cubicBezTo>
                  <a:cubicBezTo>
                    <a:pt x="314" y="12"/>
                    <a:pt x="309" y="11"/>
                    <a:pt x="305" y="10"/>
                  </a:cubicBezTo>
                  <a:cubicBezTo>
                    <a:pt x="301" y="8"/>
                    <a:pt x="297" y="9"/>
                    <a:pt x="293" y="11"/>
                  </a:cubicBezTo>
                  <a:cubicBezTo>
                    <a:pt x="290" y="13"/>
                    <a:pt x="288" y="11"/>
                    <a:pt x="288" y="8"/>
                  </a:cubicBezTo>
                  <a:cubicBezTo>
                    <a:pt x="288" y="6"/>
                    <a:pt x="289" y="5"/>
                    <a:pt x="288" y="5"/>
                  </a:cubicBezTo>
                  <a:cubicBezTo>
                    <a:pt x="282" y="3"/>
                    <a:pt x="276" y="2"/>
                    <a:pt x="270" y="1"/>
                  </a:cubicBezTo>
                  <a:cubicBezTo>
                    <a:pt x="268" y="0"/>
                    <a:pt x="266" y="1"/>
                    <a:pt x="263" y="1"/>
                  </a:cubicBezTo>
                  <a:cubicBezTo>
                    <a:pt x="261" y="1"/>
                    <a:pt x="259" y="3"/>
                    <a:pt x="259" y="5"/>
                  </a:cubicBezTo>
                  <a:cubicBezTo>
                    <a:pt x="259" y="9"/>
                    <a:pt x="258" y="12"/>
                    <a:pt x="258" y="16"/>
                  </a:cubicBezTo>
                  <a:cubicBezTo>
                    <a:pt x="258" y="16"/>
                    <a:pt x="257" y="17"/>
                    <a:pt x="257" y="17"/>
                  </a:cubicBezTo>
                  <a:cubicBezTo>
                    <a:pt x="256" y="17"/>
                    <a:pt x="255" y="17"/>
                    <a:pt x="254" y="15"/>
                  </a:cubicBezTo>
                  <a:cubicBezTo>
                    <a:pt x="254" y="14"/>
                    <a:pt x="254" y="12"/>
                    <a:pt x="254" y="11"/>
                  </a:cubicBezTo>
                  <a:cubicBezTo>
                    <a:pt x="254" y="10"/>
                    <a:pt x="254" y="10"/>
                    <a:pt x="254" y="9"/>
                  </a:cubicBezTo>
                  <a:cubicBezTo>
                    <a:pt x="253" y="9"/>
                    <a:pt x="252" y="7"/>
                    <a:pt x="251" y="8"/>
                  </a:cubicBezTo>
                  <a:cubicBezTo>
                    <a:pt x="247" y="8"/>
                    <a:pt x="244" y="5"/>
                    <a:pt x="242" y="2"/>
                  </a:cubicBezTo>
                  <a:cubicBezTo>
                    <a:pt x="240" y="0"/>
                    <a:pt x="237" y="0"/>
                    <a:pt x="234" y="1"/>
                  </a:cubicBezTo>
                  <a:cubicBezTo>
                    <a:pt x="232" y="2"/>
                    <a:pt x="230" y="4"/>
                    <a:pt x="230" y="7"/>
                  </a:cubicBezTo>
                  <a:cubicBezTo>
                    <a:pt x="230" y="9"/>
                    <a:pt x="231" y="11"/>
                    <a:pt x="231" y="13"/>
                  </a:cubicBezTo>
                  <a:cubicBezTo>
                    <a:pt x="231" y="14"/>
                    <a:pt x="230" y="14"/>
                    <a:pt x="230" y="14"/>
                  </a:cubicBezTo>
                  <a:cubicBezTo>
                    <a:pt x="230" y="15"/>
                    <a:pt x="229" y="15"/>
                    <a:pt x="228" y="14"/>
                  </a:cubicBezTo>
                  <a:cubicBezTo>
                    <a:pt x="227" y="12"/>
                    <a:pt x="226" y="9"/>
                    <a:pt x="224" y="6"/>
                  </a:cubicBezTo>
                  <a:cubicBezTo>
                    <a:pt x="222" y="3"/>
                    <a:pt x="218" y="4"/>
                    <a:pt x="216" y="7"/>
                  </a:cubicBezTo>
                  <a:cubicBezTo>
                    <a:pt x="214" y="10"/>
                    <a:pt x="214" y="10"/>
                    <a:pt x="212" y="9"/>
                  </a:cubicBezTo>
                  <a:cubicBezTo>
                    <a:pt x="211" y="9"/>
                    <a:pt x="211" y="9"/>
                    <a:pt x="210" y="9"/>
                  </a:cubicBezTo>
                  <a:cubicBezTo>
                    <a:pt x="207" y="8"/>
                    <a:pt x="204" y="10"/>
                    <a:pt x="205" y="12"/>
                  </a:cubicBezTo>
                  <a:cubicBezTo>
                    <a:pt x="206" y="16"/>
                    <a:pt x="205" y="19"/>
                    <a:pt x="201" y="21"/>
                  </a:cubicBezTo>
                  <a:cubicBezTo>
                    <a:pt x="200" y="22"/>
                    <a:pt x="200" y="25"/>
                    <a:pt x="198" y="26"/>
                  </a:cubicBezTo>
                  <a:cubicBezTo>
                    <a:pt x="197" y="28"/>
                    <a:pt x="192" y="28"/>
                    <a:pt x="191" y="26"/>
                  </a:cubicBezTo>
                  <a:cubicBezTo>
                    <a:pt x="189" y="22"/>
                    <a:pt x="187" y="17"/>
                    <a:pt x="185" y="13"/>
                  </a:cubicBezTo>
                  <a:cubicBezTo>
                    <a:pt x="184" y="12"/>
                    <a:pt x="181" y="12"/>
                    <a:pt x="179" y="11"/>
                  </a:cubicBezTo>
                  <a:cubicBezTo>
                    <a:pt x="177" y="11"/>
                    <a:pt x="175" y="12"/>
                    <a:pt x="175" y="15"/>
                  </a:cubicBezTo>
                  <a:cubicBezTo>
                    <a:pt x="174" y="18"/>
                    <a:pt x="173" y="20"/>
                    <a:pt x="170" y="20"/>
                  </a:cubicBezTo>
                  <a:cubicBezTo>
                    <a:pt x="168" y="20"/>
                    <a:pt x="167" y="20"/>
                    <a:pt x="166" y="21"/>
                  </a:cubicBezTo>
                  <a:cubicBezTo>
                    <a:pt x="166" y="21"/>
                    <a:pt x="165" y="23"/>
                    <a:pt x="165" y="23"/>
                  </a:cubicBezTo>
                  <a:cubicBezTo>
                    <a:pt x="166" y="27"/>
                    <a:pt x="168" y="31"/>
                    <a:pt x="170" y="35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67" y="35"/>
                    <a:pt x="165" y="34"/>
                    <a:pt x="163" y="32"/>
                  </a:cubicBezTo>
                  <a:cubicBezTo>
                    <a:pt x="162" y="30"/>
                    <a:pt x="160" y="29"/>
                    <a:pt x="157" y="30"/>
                  </a:cubicBezTo>
                  <a:cubicBezTo>
                    <a:pt x="155" y="30"/>
                    <a:pt x="154" y="30"/>
                    <a:pt x="153" y="29"/>
                  </a:cubicBezTo>
                  <a:cubicBezTo>
                    <a:pt x="152" y="28"/>
                    <a:pt x="151" y="26"/>
                    <a:pt x="150" y="25"/>
                  </a:cubicBezTo>
                  <a:cubicBezTo>
                    <a:pt x="148" y="23"/>
                    <a:pt x="146" y="23"/>
                    <a:pt x="144" y="24"/>
                  </a:cubicBezTo>
                  <a:cubicBezTo>
                    <a:pt x="143" y="26"/>
                    <a:pt x="141" y="27"/>
                    <a:pt x="140" y="29"/>
                  </a:cubicBezTo>
                  <a:cubicBezTo>
                    <a:pt x="139" y="30"/>
                    <a:pt x="138" y="29"/>
                    <a:pt x="137" y="28"/>
                  </a:cubicBezTo>
                  <a:cubicBezTo>
                    <a:pt x="135" y="26"/>
                    <a:pt x="132" y="26"/>
                    <a:pt x="130" y="26"/>
                  </a:cubicBezTo>
                  <a:cubicBezTo>
                    <a:pt x="124" y="28"/>
                    <a:pt x="118" y="29"/>
                    <a:pt x="113" y="32"/>
                  </a:cubicBezTo>
                  <a:cubicBezTo>
                    <a:pt x="111" y="33"/>
                    <a:pt x="110" y="34"/>
                    <a:pt x="109" y="36"/>
                  </a:cubicBezTo>
                  <a:cubicBezTo>
                    <a:pt x="107" y="38"/>
                    <a:pt x="108" y="42"/>
                    <a:pt x="110" y="44"/>
                  </a:cubicBezTo>
                  <a:cubicBezTo>
                    <a:pt x="111" y="44"/>
                    <a:pt x="112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4" y="44"/>
                    <a:pt x="114" y="44"/>
                  </a:cubicBezTo>
                  <a:cubicBezTo>
                    <a:pt x="115" y="43"/>
                    <a:pt x="116" y="42"/>
                    <a:pt x="116" y="41"/>
                  </a:cubicBezTo>
                  <a:cubicBezTo>
                    <a:pt x="117" y="41"/>
                    <a:pt x="117" y="41"/>
                    <a:pt x="118" y="41"/>
                  </a:cubicBezTo>
                  <a:cubicBezTo>
                    <a:pt x="119" y="42"/>
                    <a:pt x="119" y="43"/>
                    <a:pt x="118" y="43"/>
                  </a:cubicBezTo>
                  <a:cubicBezTo>
                    <a:pt x="116" y="44"/>
                    <a:pt x="115" y="44"/>
                    <a:pt x="114" y="44"/>
                  </a:cubicBezTo>
                  <a:cubicBezTo>
                    <a:pt x="114" y="44"/>
                    <a:pt x="114" y="44"/>
                    <a:pt x="114" y="45"/>
                  </a:cubicBezTo>
                  <a:cubicBezTo>
                    <a:pt x="113" y="45"/>
                    <a:pt x="113" y="44"/>
                    <a:pt x="113" y="44"/>
                  </a:cubicBezTo>
                  <a:cubicBezTo>
                    <a:pt x="114" y="46"/>
                    <a:pt x="114" y="48"/>
                    <a:pt x="114" y="50"/>
                  </a:cubicBezTo>
                  <a:cubicBezTo>
                    <a:pt x="116" y="54"/>
                    <a:pt x="116" y="54"/>
                    <a:pt x="115" y="55"/>
                  </a:cubicBezTo>
                  <a:cubicBezTo>
                    <a:pt x="113" y="56"/>
                    <a:pt x="112" y="57"/>
                    <a:pt x="111" y="58"/>
                  </a:cubicBezTo>
                  <a:cubicBezTo>
                    <a:pt x="109" y="61"/>
                    <a:pt x="110" y="65"/>
                    <a:pt x="114" y="67"/>
                  </a:cubicBezTo>
                  <a:cubicBezTo>
                    <a:pt x="115" y="67"/>
                    <a:pt x="115" y="68"/>
                    <a:pt x="116" y="68"/>
                  </a:cubicBezTo>
                  <a:cubicBezTo>
                    <a:pt x="116" y="68"/>
                    <a:pt x="115" y="69"/>
                    <a:pt x="115" y="69"/>
                  </a:cubicBezTo>
                  <a:cubicBezTo>
                    <a:pt x="114" y="69"/>
                    <a:pt x="112" y="69"/>
                    <a:pt x="111" y="69"/>
                  </a:cubicBezTo>
                  <a:cubicBezTo>
                    <a:pt x="108" y="70"/>
                    <a:pt x="107" y="72"/>
                    <a:pt x="108" y="75"/>
                  </a:cubicBezTo>
                  <a:cubicBezTo>
                    <a:pt x="108" y="79"/>
                    <a:pt x="110" y="82"/>
                    <a:pt x="113" y="86"/>
                  </a:cubicBezTo>
                  <a:cubicBezTo>
                    <a:pt x="116" y="88"/>
                    <a:pt x="120" y="89"/>
                    <a:pt x="123" y="89"/>
                  </a:cubicBezTo>
                  <a:cubicBezTo>
                    <a:pt x="123" y="89"/>
                    <a:pt x="123" y="88"/>
                    <a:pt x="123" y="88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4" y="88"/>
                    <a:pt x="124" y="88"/>
                    <a:pt x="124" y="89"/>
                  </a:cubicBezTo>
                  <a:cubicBezTo>
                    <a:pt x="124" y="89"/>
                    <a:pt x="123" y="89"/>
                    <a:pt x="123" y="89"/>
                  </a:cubicBezTo>
                  <a:cubicBezTo>
                    <a:pt x="124" y="90"/>
                    <a:pt x="125" y="92"/>
                    <a:pt x="126" y="94"/>
                  </a:cubicBezTo>
                  <a:cubicBezTo>
                    <a:pt x="130" y="98"/>
                    <a:pt x="135" y="100"/>
                    <a:pt x="141" y="101"/>
                  </a:cubicBezTo>
                  <a:cubicBezTo>
                    <a:pt x="146" y="102"/>
                    <a:pt x="149" y="100"/>
                    <a:pt x="153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3" y="97"/>
                    <a:pt x="154" y="97"/>
                    <a:pt x="153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4" y="100"/>
                    <a:pt x="153" y="102"/>
                    <a:pt x="155" y="103"/>
                  </a:cubicBezTo>
                  <a:cubicBezTo>
                    <a:pt x="161" y="107"/>
                    <a:pt x="168" y="109"/>
                    <a:pt x="175" y="107"/>
                  </a:cubicBezTo>
                  <a:cubicBezTo>
                    <a:pt x="182" y="106"/>
                    <a:pt x="190" y="105"/>
                    <a:pt x="194" y="98"/>
                  </a:cubicBezTo>
                  <a:cubicBezTo>
                    <a:pt x="195" y="96"/>
                    <a:pt x="197" y="96"/>
                    <a:pt x="199" y="95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95"/>
                    <a:pt x="199" y="95"/>
                    <a:pt x="199" y="95"/>
                  </a:cubicBezTo>
                  <a:cubicBezTo>
                    <a:pt x="199" y="96"/>
                    <a:pt x="198" y="97"/>
                    <a:pt x="198" y="97"/>
                  </a:cubicBezTo>
                  <a:cubicBezTo>
                    <a:pt x="198" y="98"/>
                    <a:pt x="198" y="98"/>
                    <a:pt x="197" y="99"/>
                  </a:cubicBezTo>
                  <a:cubicBezTo>
                    <a:pt x="197" y="101"/>
                    <a:pt x="198" y="103"/>
                    <a:pt x="200" y="104"/>
                  </a:cubicBezTo>
                  <a:cubicBezTo>
                    <a:pt x="203" y="105"/>
                    <a:pt x="206" y="104"/>
                    <a:pt x="209" y="107"/>
                  </a:cubicBezTo>
                  <a:cubicBezTo>
                    <a:pt x="209" y="107"/>
                    <a:pt x="209" y="107"/>
                    <a:pt x="210" y="107"/>
                  </a:cubicBezTo>
                  <a:cubicBezTo>
                    <a:pt x="210" y="107"/>
                    <a:pt x="210" y="107"/>
                    <a:pt x="210" y="107"/>
                  </a:cubicBezTo>
                  <a:cubicBezTo>
                    <a:pt x="209" y="107"/>
                    <a:pt x="209" y="107"/>
                    <a:pt x="209" y="107"/>
                  </a:cubicBezTo>
                  <a:cubicBezTo>
                    <a:pt x="209" y="107"/>
                    <a:pt x="209" y="107"/>
                    <a:pt x="209" y="107"/>
                  </a:cubicBezTo>
                  <a:cubicBezTo>
                    <a:pt x="198" y="106"/>
                    <a:pt x="187" y="106"/>
                    <a:pt x="176" y="111"/>
                  </a:cubicBezTo>
                  <a:cubicBezTo>
                    <a:pt x="171" y="113"/>
                    <a:pt x="166" y="113"/>
                    <a:pt x="162" y="112"/>
                  </a:cubicBezTo>
                  <a:cubicBezTo>
                    <a:pt x="158" y="111"/>
                    <a:pt x="155" y="110"/>
                    <a:pt x="152" y="110"/>
                  </a:cubicBezTo>
                  <a:cubicBezTo>
                    <a:pt x="150" y="110"/>
                    <a:pt x="147" y="112"/>
                    <a:pt x="147" y="114"/>
                  </a:cubicBezTo>
                  <a:cubicBezTo>
                    <a:pt x="147" y="118"/>
                    <a:pt x="146" y="122"/>
                    <a:pt x="146" y="126"/>
                  </a:cubicBezTo>
                  <a:cubicBezTo>
                    <a:pt x="146" y="127"/>
                    <a:pt x="145" y="128"/>
                    <a:pt x="145" y="128"/>
                  </a:cubicBezTo>
                  <a:cubicBezTo>
                    <a:pt x="144" y="127"/>
                    <a:pt x="144" y="127"/>
                    <a:pt x="144" y="126"/>
                  </a:cubicBezTo>
                  <a:cubicBezTo>
                    <a:pt x="142" y="116"/>
                    <a:pt x="136" y="108"/>
                    <a:pt x="126" y="104"/>
                  </a:cubicBezTo>
                  <a:cubicBezTo>
                    <a:pt x="125" y="103"/>
                    <a:pt x="125" y="103"/>
                    <a:pt x="125" y="103"/>
                  </a:cubicBezTo>
                  <a:cubicBezTo>
                    <a:pt x="122" y="102"/>
                    <a:pt x="119" y="102"/>
                    <a:pt x="117" y="104"/>
                  </a:cubicBezTo>
                  <a:cubicBezTo>
                    <a:pt x="114" y="107"/>
                    <a:pt x="110" y="110"/>
                    <a:pt x="107" y="113"/>
                  </a:cubicBezTo>
                  <a:cubicBezTo>
                    <a:pt x="108" y="115"/>
                    <a:pt x="109" y="117"/>
                    <a:pt x="108" y="119"/>
                  </a:cubicBezTo>
                  <a:close/>
                  <a:moveTo>
                    <a:pt x="74" y="217"/>
                  </a:moveTo>
                  <a:cubicBezTo>
                    <a:pt x="73" y="217"/>
                    <a:pt x="73" y="217"/>
                    <a:pt x="73" y="216"/>
                  </a:cubicBezTo>
                  <a:cubicBezTo>
                    <a:pt x="73" y="217"/>
                    <a:pt x="74" y="217"/>
                    <a:pt x="74" y="217"/>
                  </a:cubicBezTo>
                  <a:cubicBezTo>
                    <a:pt x="74" y="217"/>
                    <a:pt x="74" y="217"/>
                    <a:pt x="74" y="217"/>
                  </a:cubicBezTo>
                  <a:close/>
                  <a:moveTo>
                    <a:pt x="81" y="192"/>
                  </a:moveTo>
                  <a:cubicBezTo>
                    <a:pt x="80" y="192"/>
                    <a:pt x="80" y="192"/>
                    <a:pt x="80" y="192"/>
                  </a:cubicBezTo>
                  <a:cubicBezTo>
                    <a:pt x="81" y="192"/>
                    <a:pt x="81" y="192"/>
                    <a:pt x="81" y="192"/>
                  </a:cubicBezTo>
                  <a:cubicBezTo>
                    <a:pt x="81" y="191"/>
                    <a:pt x="81" y="191"/>
                    <a:pt x="81" y="191"/>
                  </a:cubicBezTo>
                  <a:lnTo>
                    <a:pt x="81" y="192"/>
                  </a:lnTo>
                  <a:close/>
                  <a:moveTo>
                    <a:pt x="98" y="228"/>
                  </a:moveTo>
                  <a:cubicBezTo>
                    <a:pt x="98" y="228"/>
                    <a:pt x="98" y="228"/>
                    <a:pt x="98" y="228"/>
                  </a:cubicBezTo>
                  <a:cubicBezTo>
                    <a:pt x="98" y="229"/>
                    <a:pt x="98" y="229"/>
                    <a:pt x="98" y="230"/>
                  </a:cubicBezTo>
                  <a:cubicBezTo>
                    <a:pt x="97" y="230"/>
                    <a:pt x="97" y="230"/>
                    <a:pt x="96" y="230"/>
                  </a:cubicBezTo>
                  <a:cubicBezTo>
                    <a:pt x="96" y="231"/>
                    <a:pt x="96" y="231"/>
                    <a:pt x="95" y="231"/>
                  </a:cubicBezTo>
                  <a:cubicBezTo>
                    <a:pt x="96" y="230"/>
                    <a:pt x="97" y="230"/>
                    <a:pt x="97" y="229"/>
                  </a:cubicBezTo>
                  <a:cubicBezTo>
                    <a:pt x="98" y="229"/>
                    <a:pt x="98" y="229"/>
                    <a:pt x="98" y="228"/>
                  </a:cubicBezTo>
                  <a:cubicBezTo>
                    <a:pt x="98" y="228"/>
                    <a:pt x="98" y="227"/>
                    <a:pt x="99" y="227"/>
                  </a:cubicBezTo>
                  <a:cubicBezTo>
                    <a:pt x="99" y="227"/>
                    <a:pt x="99" y="228"/>
                    <a:pt x="98" y="228"/>
                  </a:cubicBezTo>
                  <a:close/>
                  <a:moveTo>
                    <a:pt x="302" y="102"/>
                  </a:moveTo>
                  <a:cubicBezTo>
                    <a:pt x="302" y="102"/>
                    <a:pt x="303" y="102"/>
                    <a:pt x="303" y="102"/>
                  </a:cubicBezTo>
                  <a:cubicBezTo>
                    <a:pt x="303" y="103"/>
                    <a:pt x="303" y="103"/>
                    <a:pt x="303" y="103"/>
                  </a:cubicBezTo>
                  <a:cubicBezTo>
                    <a:pt x="302" y="103"/>
                    <a:pt x="302" y="103"/>
                    <a:pt x="302" y="103"/>
                  </a:cubicBezTo>
                  <a:cubicBezTo>
                    <a:pt x="302" y="102"/>
                    <a:pt x="302" y="102"/>
                    <a:pt x="302" y="102"/>
                  </a:cubicBezTo>
                  <a:close/>
                  <a:moveTo>
                    <a:pt x="127" y="85"/>
                  </a:moveTo>
                  <a:cubicBezTo>
                    <a:pt x="127" y="85"/>
                    <a:pt x="127" y="86"/>
                    <a:pt x="126" y="86"/>
                  </a:cubicBezTo>
                  <a:cubicBezTo>
                    <a:pt x="126" y="86"/>
                    <a:pt x="127" y="85"/>
                    <a:pt x="127" y="85"/>
                  </a:cubicBezTo>
                  <a:cubicBezTo>
                    <a:pt x="128" y="85"/>
                    <a:pt x="128" y="85"/>
                    <a:pt x="128" y="85"/>
                  </a:cubicBezTo>
                  <a:lnTo>
                    <a:pt x="127" y="85"/>
                  </a:lnTo>
                  <a:close/>
                  <a:moveTo>
                    <a:pt x="177" y="162"/>
                  </a:moveTo>
                  <a:cubicBezTo>
                    <a:pt x="177" y="162"/>
                    <a:pt x="177" y="162"/>
                    <a:pt x="177" y="162"/>
                  </a:cubicBezTo>
                  <a:cubicBezTo>
                    <a:pt x="176" y="162"/>
                    <a:pt x="176" y="162"/>
                    <a:pt x="176" y="162"/>
                  </a:cubicBezTo>
                  <a:lnTo>
                    <a:pt x="177" y="162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/>
          </p:nvSpPr>
          <p:spPr bwMode="auto">
            <a:xfrm>
              <a:off x="8718266" y="1635068"/>
              <a:ext cx="567067" cy="743710"/>
            </a:xfrm>
            <a:custGeom>
              <a:avLst/>
              <a:gdLst>
                <a:gd name="T0" fmla="*/ 77 w 265"/>
                <a:gd name="T1" fmla="*/ 134 h 347"/>
                <a:gd name="T2" fmla="*/ 89 w 265"/>
                <a:gd name="T3" fmla="*/ 134 h 347"/>
                <a:gd name="T4" fmla="*/ 82 w 265"/>
                <a:gd name="T5" fmla="*/ 130 h 347"/>
                <a:gd name="T6" fmla="*/ 90 w 265"/>
                <a:gd name="T7" fmla="*/ 133 h 347"/>
                <a:gd name="T8" fmla="*/ 107 w 265"/>
                <a:gd name="T9" fmla="*/ 127 h 347"/>
                <a:gd name="T10" fmla="*/ 106 w 265"/>
                <a:gd name="T11" fmla="*/ 115 h 347"/>
                <a:gd name="T12" fmla="*/ 106 w 265"/>
                <a:gd name="T13" fmla="*/ 115 h 347"/>
                <a:gd name="T14" fmla="*/ 116 w 265"/>
                <a:gd name="T15" fmla="*/ 126 h 347"/>
                <a:gd name="T16" fmla="*/ 118 w 265"/>
                <a:gd name="T17" fmla="*/ 144 h 347"/>
                <a:gd name="T18" fmla="*/ 118 w 265"/>
                <a:gd name="T19" fmla="*/ 167 h 347"/>
                <a:gd name="T20" fmla="*/ 133 w 265"/>
                <a:gd name="T21" fmla="*/ 173 h 347"/>
                <a:gd name="T22" fmla="*/ 134 w 265"/>
                <a:gd name="T23" fmla="*/ 180 h 347"/>
                <a:gd name="T24" fmla="*/ 148 w 265"/>
                <a:gd name="T25" fmla="*/ 212 h 347"/>
                <a:gd name="T26" fmla="*/ 118 w 265"/>
                <a:gd name="T27" fmla="*/ 251 h 347"/>
                <a:gd name="T28" fmla="*/ 76 w 265"/>
                <a:gd name="T29" fmla="*/ 252 h 347"/>
                <a:gd name="T30" fmla="*/ 61 w 265"/>
                <a:gd name="T31" fmla="*/ 275 h 347"/>
                <a:gd name="T32" fmla="*/ 107 w 265"/>
                <a:gd name="T33" fmla="*/ 280 h 347"/>
                <a:gd name="T34" fmla="*/ 124 w 265"/>
                <a:gd name="T35" fmla="*/ 312 h 347"/>
                <a:gd name="T36" fmla="*/ 136 w 265"/>
                <a:gd name="T37" fmla="*/ 322 h 347"/>
                <a:gd name="T38" fmla="*/ 178 w 265"/>
                <a:gd name="T39" fmla="*/ 346 h 347"/>
                <a:gd name="T40" fmla="*/ 163 w 265"/>
                <a:gd name="T41" fmla="*/ 307 h 347"/>
                <a:gd name="T42" fmla="*/ 162 w 265"/>
                <a:gd name="T43" fmla="*/ 305 h 347"/>
                <a:gd name="T44" fmla="*/ 176 w 265"/>
                <a:gd name="T45" fmla="*/ 315 h 347"/>
                <a:gd name="T46" fmla="*/ 200 w 265"/>
                <a:gd name="T47" fmla="*/ 338 h 347"/>
                <a:gd name="T48" fmla="*/ 210 w 265"/>
                <a:gd name="T49" fmla="*/ 310 h 347"/>
                <a:gd name="T50" fmla="*/ 193 w 265"/>
                <a:gd name="T51" fmla="*/ 274 h 347"/>
                <a:gd name="T52" fmla="*/ 186 w 265"/>
                <a:gd name="T53" fmla="*/ 253 h 347"/>
                <a:gd name="T54" fmla="*/ 189 w 265"/>
                <a:gd name="T55" fmla="*/ 254 h 347"/>
                <a:gd name="T56" fmla="*/ 208 w 265"/>
                <a:gd name="T57" fmla="*/ 253 h 347"/>
                <a:gd name="T58" fmla="*/ 228 w 265"/>
                <a:gd name="T59" fmla="*/ 281 h 347"/>
                <a:gd name="T60" fmla="*/ 242 w 265"/>
                <a:gd name="T61" fmla="*/ 265 h 347"/>
                <a:gd name="T62" fmla="*/ 257 w 265"/>
                <a:gd name="T63" fmla="*/ 234 h 347"/>
                <a:gd name="T64" fmla="*/ 251 w 265"/>
                <a:gd name="T65" fmla="*/ 231 h 347"/>
                <a:gd name="T66" fmla="*/ 251 w 265"/>
                <a:gd name="T67" fmla="*/ 228 h 347"/>
                <a:gd name="T68" fmla="*/ 240 w 265"/>
                <a:gd name="T69" fmla="*/ 220 h 347"/>
                <a:gd name="T70" fmla="*/ 219 w 265"/>
                <a:gd name="T71" fmla="*/ 198 h 347"/>
                <a:gd name="T72" fmla="*/ 216 w 265"/>
                <a:gd name="T73" fmla="*/ 172 h 347"/>
                <a:gd name="T74" fmla="*/ 227 w 265"/>
                <a:gd name="T75" fmla="*/ 166 h 347"/>
                <a:gd name="T76" fmla="*/ 209 w 265"/>
                <a:gd name="T77" fmla="*/ 123 h 347"/>
                <a:gd name="T78" fmla="*/ 198 w 265"/>
                <a:gd name="T79" fmla="*/ 115 h 347"/>
                <a:gd name="T80" fmla="*/ 194 w 265"/>
                <a:gd name="T81" fmla="*/ 98 h 347"/>
                <a:gd name="T82" fmla="*/ 170 w 265"/>
                <a:gd name="T83" fmla="*/ 92 h 347"/>
                <a:gd name="T84" fmla="*/ 170 w 265"/>
                <a:gd name="T85" fmla="*/ 79 h 347"/>
                <a:gd name="T86" fmla="*/ 152 w 265"/>
                <a:gd name="T87" fmla="*/ 55 h 347"/>
                <a:gd name="T88" fmla="*/ 126 w 265"/>
                <a:gd name="T89" fmla="*/ 60 h 347"/>
                <a:gd name="T90" fmla="*/ 116 w 265"/>
                <a:gd name="T91" fmla="*/ 61 h 347"/>
                <a:gd name="T92" fmla="*/ 126 w 265"/>
                <a:gd name="T93" fmla="*/ 27 h 347"/>
                <a:gd name="T94" fmla="*/ 91 w 265"/>
                <a:gd name="T95" fmla="*/ 21 h 347"/>
                <a:gd name="T96" fmla="*/ 65 w 265"/>
                <a:gd name="T97" fmla="*/ 54 h 347"/>
                <a:gd name="T98" fmla="*/ 58 w 265"/>
                <a:gd name="T99" fmla="*/ 77 h 347"/>
                <a:gd name="T100" fmla="*/ 50 w 265"/>
                <a:gd name="T101" fmla="*/ 58 h 347"/>
                <a:gd name="T102" fmla="*/ 64 w 265"/>
                <a:gd name="T103" fmla="*/ 30 h 347"/>
                <a:gd name="T104" fmla="*/ 84 w 265"/>
                <a:gd name="T105" fmla="*/ 5 h 347"/>
                <a:gd name="T106" fmla="*/ 20 w 265"/>
                <a:gd name="T107" fmla="*/ 37 h 347"/>
                <a:gd name="T108" fmla="*/ 6 w 265"/>
                <a:gd name="T109" fmla="*/ 77 h 347"/>
                <a:gd name="T110" fmla="*/ 18 w 265"/>
                <a:gd name="T111" fmla="*/ 88 h 347"/>
                <a:gd name="T112" fmla="*/ 6 w 265"/>
                <a:gd name="T113" fmla="*/ 106 h 347"/>
                <a:gd name="T114" fmla="*/ 34 w 265"/>
                <a:gd name="T115" fmla="*/ 120 h 347"/>
                <a:gd name="T116" fmla="*/ 216 w 265"/>
                <a:gd name="T117" fmla="*/ 141 h 347"/>
                <a:gd name="T118" fmla="*/ 215 w 265"/>
                <a:gd name="T119" fmla="*/ 147 h 347"/>
                <a:gd name="T120" fmla="*/ 216 w 265"/>
                <a:gd name="T121" fmla="*/ 141 h 347"/>
                <a:gd name="T122" fmla="*/ 113 w 265"/>
                <a:gd name="T123" fmla="*/ 64 h 347"/>
                <a:gd name="T124" fmla="*/ 53 w 265"/>
                <a:gd name="T125" fmla="*/ 8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5" h="347">
                  <a:moveTo>
                    <a:pt x="55" y="127"/>
                  </a:moveTo>
                  <a:cubicBezTo>
                    <a:pt x="61" y="127"/>
                    <a:pt x="66" y="133"/>
                    <a:pt x="73" y="131"/>
                  </a:cubicBezTo>
                  <a:cubicBezTo>
                    <a:pt x="74" y="131"/>
                    <a:pt x="74" y="132"/>
                    <a:pt x="75" y="132"/>
                  </a:cubicBezTo>
                  <a:cubicBezTo>
                    <a:pt x="75" y="133"/>
                    <a:pt x="76" y="133"/>
                    <a:pt x="77" y="134"/>
                  </a:cubicBezTo>
                  <a:cubicBezTo>
                    <a:pt x="80" y="136"/>
                    <a:pt x="82" y="138"/>
                    <a:pt x="85" y="139"/>
                  </a:cubicBezTo>
                  <a:cubicBezTo>
                    <a:pt x="86" y="140"/>
                    <a:pt x="88" y="140"/>
                    <a:pt x="90" y="140"/>
                  </a:cubicBezTo>
                  <a:cubicBezTo>
                    <a:pt x="91" y="140"/>
                    <a:pt x="92" y="138"/>
                    <a:pt x="93" y="138"/>
                  </a:cubicBezTo>
                  <a:cubicBezTo>
                    <a:pt x="91" y="136"/>
                    <a:pt x="90" y="135"/>
                    <a:pt x="89" y="134"/>
                  </a:cubicBezTo>
                  <a:cubicBezTo>
                    <a:pt x="89" y="134"/>
                    <a:pt x="89" y="133"/>
                    <a:pt x="89" y="133"/>
                  </a:cubicBezTo>
                  <a:cubicBezTo>
                    <a:pt x="87" y="134"/>
                    <a:pt x="84" y="133"/>
                    <a:pt x="84" y="131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83" y="131"/>
                    <a:pt x="83" y="131"/>
                    <a:pt x="84" y="131"/>
                  </a:cubicBezTo>
                  <a:cubicBezTo>
                    <a:pt x="86" y="131"/>
                    <a:pt x="88" y="131"/>
                    <a:pt x="89" y="133"/>
                  </a:cubicBezTo>
                  <a:cubicBezTo>
                    <a:pt x="89" y="133"/>
                    <a:pt x="89" y="133"/>
                    <a:pt x="90" y="133"/>
                  </a:cubicBezTo>
                  <a:cubicBezTo>
                    <a:pt x="91" y="135"/>
                    <a:pt x="92" y="136"/>
                    <a:pt x="93" y="137"/>
                  </a:cubicBezTo>
                  <a:cubicBezTo>
                    <a:pt x="93" y="137"/>
                    <a:pt x="93" y="137"/>
                    <a:pt x="93" y="138"/>
                  </a:cubicBezTo>
                  <a:cubicBezTo>
                    <a:pt x="95" y="137"/>
                    <a:pt x="98" y="137"/>
                    <a:pt x="100" y="136"/>
                  </a:cubicBezTo>
                  <a:cubicBezTo>
                    <a:pt x="105" y="135"/>
                    <a:pt x="107" y="132"/>
                    <a:pt x="107" y="127"/>
                  </a:cubicBezTo>
                  <a:cubicBezTo>
                    <a:pt x="107" y="125"/>
                    <a:pt x="106" y="124"/>
                    <a:pt x="106" y="122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3" y="118"/>
                    <a:pt x="103" y="118"/>
                    <a:pt x="106" y="115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6" y="114"/>
                    <a:pt x="106" y="114"/>
                    <a:pt x="107" y="115"/>
                  </a:cubicBezTo>
                  <a:cubicBezTo>
                    <a:pt x="107" y="115"/>
                    <a:pt x="106" y="115"/>
                    <a:pt x="106" y="115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6" y="117"/>
                    <a:pt x="106" y="119"/>
                    <a:pt x="106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9" y="123"/>
                    <a:pt x="113" y="125"/>
                    <a:pt x="116" y="126"/>
                  </a:cubicBezTo>
                  <a:cubicBezTo>
                    <a:pt x="117" y="126"/>
                    <a:pt x="117" y="128"/>
                    <a:pt x="117" y="129"/>
                  </a:cubicBezTo>
                  <a:cubicBezTo>
                    <a:pt x="118" y="129"/>
                    <a:pt x="117" y="130"/>
                    <a:pt x="117" y="130"/>
                  </a:cubicBezTo>
                  <a:cubicBezTo>
                    <a:pt x="116" y="133"/>
                    <a:pt x="114" y="135"/>
                    <a:pt x="115" y="137"/>
                  </a:cubicBezTo>
                  <a:cubicBezTo>
                    <a:pt x="115" y="140"/>
                    <a:pt x="118" y="142"/>
                    <a:pt x="118" y="144"/>
                  </a:cubicBezTo>
                  <a:cubicBezTo>
                    <a:pt x="120" y="149"/>
                    <a:pt x="122" y="154"/>
                    <a:pt x="126" y="158"/>
                  </a:cubicBezTo>
                  <a:cubicBezTo>
                    <a:pt x="127" y="159"/>
                    <a:pt x="126" y="161"/>
                    <a:pt x="125" y="161"/>
                  </a:cubicBezTo>
                  <a:cubicBezTo>
                    <a:pt x="123" y="162"/>
                    <a:pt x="121" y="162"/>
                    <a:pt x="120" y="163"/>
                  </a:cubicBezTo>
                  <a:cubicBezTo>
                    <a:pt x="119" y="164"/>
                    <a:pt x="118" y="166"/>
                    <a:pt x="118" y="167"/>
                  </a:cubicBezTo>
                  <a:cubicBezTo>
                    <a:pt x="118" y="168"/>
                    <a:pt x="119" y="169"/>
                    <a:pt x="119" y="169"/>
                  </a:cubicBezTo>
                  <a:cubicBezTo>
                    <a:pt x="124" y="170"/>
                    <a:pt x="128" y="167"/>
                    <a:pt x="132" y="169"/>
                  </a:cubicBezTo>
                  <a:cubicBezTo>
                    <a:pt x="133" y="170"/>
                    <a:pt x="133" y="170"/>
                    <a:pt x="133" y="170"/>
                  </a:cubicBezTo>
                  <a:cubicBezTo>
                    <a:pt x="134" y="171"/>
                    <a:pt x="134" y="172"/>
                    <a:pt x="133" y="173"/>
                  </a:cubicBezTo>
                  <a:cubicBezTo>
                    <a:pt x="131" y="173"/>
                    <a:pt x="130" y="174"/>
                    <a:pt x="129" y="175"/>
                  </a:cubicBezTo>
                  <a:cubicBezTo>
                    <a:pt x="127" y="176"/>
                    <a:pt x="127" y="178"/>
                    <a:pt x="128" y="179"/>
                  </a:cubicBezTo>
                  <a:cubicBezTo>
                    <a:pt x="129" y="180"/>
                    <a:pt x="130" y="180"/>
                    <a:pt x="131" y="180"/>
                  </a:cubicBezTo>
                  <a:cubicBezTo>
                    <a:pt x="132" y="180"/>
                    <a:pt x="133" y="180"/>
                    <a:pt x="134" y="180"/>
                  </a:cubicBezTo>
                  <a:cubicBezTo>
                    <a:pt x="138" y="179"/>
                    <a:pt x="142" y="179"/>
                    <a:pt x="143" y="184"/>
                  </a:cubicBezTo>
                  <a:cubicBezTo>
                    <a:pt x="143" y="185"/>
                    <a:pt x="144" y="186"/>
                    <a:pt x="145" y="186"/>
                  </a:cubicBezTo>
                  <a:cubicBezTo>
                    <a:pt x="150" y="188"/>
                    <a:pt x="150" y="192"/>
                    <a:pt x="149" y="197"/>
                  </a:cubicBezTo>
                  <a:cubicBezTo>
                    <a:pt x="149" y="202"/>
                    <a:pt x="149" y="207"/>
                    <a:pt x="148" y="212"/>
                  </a:cubicBezTo>
                  <a:cubicBezTo>
                    <a:pt x="148" y="214"/>
                    <a:pt x="147" y="216"/>
                    <a:pt x="144" y="217"/>
                  </a:cubicBezTo>
                  <a:cubicBezTo>
                    <a:pt x="141" y="218"/>
                    <a:pt x="138" y="219"/>
                    <a:pt x="136" y="222"/>
                  </a:cubicBezTo>
                  <a:cubicBezTo>
                    <a:pt x="133" y="227"/>
                    <a:pt x="128" y="229"/>
                    <a:pt x="124" y="232"/>
                  </a:cubicBezTo>
                  <a:cubicBezTo>
                    <a:pt x="115" y="238"/>
                    <a:pt x="112" y="239"/>
                    <a:pt x="118" y="251"/>
                  </a:cubicBezTo>
                  <a:cubicBezTo>
                    <a:pt x="118" y="252"/>
                    <a:pt x="117" y="254"/>
                    <a:pt x="117" y="254"/>
                  </a:cubicBezTo>
                  <a:cubicBezTo>
                    <a:pt x="111" y="254"/>
                    <a:pt x="106" y="255"/>
                    <a:pt x="101" y="257"/>
                  </a:cubicBezTo>
                  <a:cubicBezTo>
                    <a:pt x="95" y="259"/>
                    <a:pt x="90" y="258"/>
                    <a:pt x="85" y="256"/>
                  </a:cubicBezTo>
                  <a:cubicBezTo>
                    <a:pt x="82" y="254"/>
                    <a:pt x="79" y="253"/>
                    <a:pt x="76" y="252"/>
                  </a:cubicBezTo>
                  <a:cubicBezTo>
                    <a:pt x="75" y="251"/>
                    <a:pt x="74" y="252"/>
                    <a:pt x="73" y="252"/>
                  </a:cubicBezTo>
                  <a:cubicBezTo>
                    <a:pt x="71" y="256"/>
                    <a:pt x="67" y="258"/>
                    <a:pt x="64" y="261"/>
                  </a:cubicBezTo>
                  <a:cubicBezTo>
                    <a:pt x="62" y="262"/>
                    <a:pt x="61" y="264"/>
                    <a:pt x="60" y="266"/>
                  </a:cubicBezTo>
                  <a:cubicBezTo>
                    <a:pt x="59" y="268"/>
                    <a:pt x="59" y="273"/>
                    <a:pt x="61" y="275"/>
                  </a:cubicBezTo>
                  <a:cubicBezTo>
                    <a:pt x="67" y="280"/>
                    <a:pt x="73" y="283"/>
                    <a:pt x="80" y="279"/>
                  </a:cubicBezTo>
                  <a:cubicBezTo>
                    <a:pt x="82" y="279"/>
                    <a:pt x="85" y="278"/>
                    <a:pt x="87" y="278"/>
                  </a:cubicBezTo>
                  <a:cubicBezTo>
                    <a:pt x="88" y="277"/>
                    <a:pt x="89" y="277"/>
                    <a:pt x="90" y="278"/>
                  </a:cubicBezTo>
                  <a:cubicBezTo>
                    <a:pt x="95" y="281"/>
                    <a:pt x="101" y="279"/>
                    <a:pt x="107" y="280"/>
                  </a:cubicBezTo>
                  <a:cubicBezTo>
                    <a:pt x="110" y="280"/>
                    <a:pt x="112" y="282"/>
                    <a:pt x="114" y="284"/>
                  </a:cubicBezTo>
                  <a:cubicBezTo>
                    <a:pt x="116" y="289"/>
                    <a:pt x="118" y="294"/>
                    <a:pt x="121" y="298"/>
                  </a:cubicBezTo>
                  <a:cubicBezTo>
                    <a:pt x="124" y="301"/>
                    <a:pt x="125" y="303"/>
                    <a:pt x="123" y="306"/>
                  </a:cubicBezTo>
                  <a:cubicBezTo>
                    <a:pt x="122" y="308"/>
                    <a:pt x="123" y="310"/>
                    <a:pt x="124" y="312"/>
                  </a:cubicBezTo>
                  <a:cubicBezTo>
                    <a:pt x="127" y="316"/>
                    <a:pt x="131" y="320"/>
                    <a:pt x="136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9" y="323"/>
                    <a:pt x="142" y="326"/>
                    <a:pt x="145" y="328"/>
                  </a:cubicBezTo>
                  <a:cubicBezTo>
                    <a:pt x="149" y="333"/>
                    <a:pt x="154" y="337"/>
                    <a:pt x="161" y="339"/>
                  </a:cubicBezTo>
                  <a:cubicBezTo>
                    <a:pt x="164" y="339"/>
                    <a:pt x="166" y="342"/>
                    <a:pt x="169" y="343"/>
                  </a:cubicBezTo>
                  <a:cubicBezTo>
                    <a:pt x="172" y="345"/>
                    <a:pt x="175" y="346"/>
                    <a:pt x="178" y="346"/>
                  </a:cubicBezTo>
                  <a:cubicBezTo>
                    <a:pt x="179" y="347"/>
                    <a:pt x="180" y="346"/>
                    <a:pt x="181" y="345"/>
                  </a:cubicBezTo>
                  <a:cubicBezTo>
                    <a:pt x="182" y="342"/>
                    <a:pt x="183" y="339"/>
                    <a:pt x="181" y="336"/>
                  </a:cubicBezTo>
                  <a:cubicBezTo>
                    <a:pt x="177" y="328"/>
                    <a:pt x="173" y="320"/>
                    <a:pt x="166" y="315"/>
                  </a:cubicBezTo>
                  <a:cubicBezTo>
                    <a:pt x="163" y="313"/>
                    <a:pt x="163" y="310"/>
                    <a:pt x="163" y="307"/>
                  </a:cubicBezTo>
                  <a:cubicBezTo>
                    <a:pt x="163" y="307"/>
                    <a:pt x="162" y="306"/>
                    <a:pt x="162" y="306"/>
                  </a:cubicBezTo>
                  <a:cubicBezTo>
                    <a:pt x="162" y="306"/>
                    <a:pt x="162" y="306"/>
                    <a:pt x="162" y="306"/>
                  </a:cubicBezTo>
                  <a:cubicBezTo>
                    <a:pt x="162" y="305"/>
                    <a:pt x="161" y="305"/>
                    <a:pt x="161" y="305"/>
                  </a:cubicBezTo>
                  <a:cubicBezTo>
                    <a:pt x="161" y="305"/>
                    <a:pt x="162" y="305"/>
                    <a:pt x="162" y="305"/>
                  </a:cubicBezTo>
                  <a:cubicBezTo>
                    <a:pt x="162" y="305"/>
                    <a:pt x="162" y="306"/>
                    <a:pt x="162" y="306"/>
                  </a:cubicBezTo>
                  <a:cubicBezTo>
                    <a:pt x="162" y="306"/>
                    <a:pt x="162" y="306"/>
                    <a:pt x="163" y="306"/>
                  </a:cubicBezTo>
                  <a:cubicBezTo>
                    <a:pt x="163" y="306"/>
                    <a:pt x="163" y="306"/>
                    <a:pt x="163" y="307"/>
                  </a:cubicBezTo>
                  <a:cubicBezTo>
                    <a:pt x="168" y="308"/>
                    <a:pt x="172" y="311"/>
                    <a:pt x="176" y="315"/>
                  </a:cubicBezTo>
                  <a:cubicBezTo>
                    <a:pt x="178" y="318"/>
                    <a:pt x="182" y="321"/>
                    <a:pt x="186" y="322"/>
                  </a:cubicBezTo>
                  <a:cubicBezTo>
                    <a:pt x="189" y="324"/>
                    <a:pt x="191" y="326"/>
                    <a:pt x="193" y="329"/>
                  </a:cubicBezTo>
                  <a:cubicBezTo>
                    <a:pt x="194" y="332"/>
                    <a:pt x="196" y="334"/>
                    <a:pt x="198" y="337"/>
                  </a:cubicBezTo>
                  <a:cubicBezTo>
                    <a:pt x="198" y="338"/>
                    <a:pt x="199" y="338"/>
                    <a:pt x="200" y="338"/>
                  </a:cubicBezTo>
                  <a:cubicBezTo>
                    <a:pt x="201" y="338"/>
                    <a:pt x="202" y="337"/>
                    <a:pt x="201" y="336"/>
                  </a:cubicBezTo>
                  <a:cubicBezTo>
                    <a:pt x="199" y="332"/>
                    <a:pt x="199" y="328"/>
                    <a:pt x="202" y="324"/>
                  </a:cubicBezTo>
                  <a:cubicBezTo>
                    <a:pt x="204" y="321"/>
                    <a:pt x="205" y="319"/>
                    <a:pt x="208" y="317"/>
                  </a:cubicBezTo>
                  <a:cubicBezTo>
                    <a:pt x="211" y="315"/>
                    <a:pt x="211" y="313"/>
                    <a:pt x="210" y="310"/>
                  </a:cubicBezTo>
                  <a:cubicBezTo>
                    <a:pt x="210" y="309"/>
                    <a:pt x="210" y="307"/>
                    <a:pt x="209" y="306"/>
                  </a:cubicBezTo>
                  <a:cubicBezTo>
                    <a:pt x="207" y="300"/>
                    <a:pt x="206" y="295"/>
                    <a:pt x="206" y="289"/>
                  </a:cubicBezTo>
                  <a:cubicBezTo>
                    <a:pt x="207" y="285"/>
                    <a:pt x="205" y="283"/>
                    <a:pt x="202" y="281"/>
                  </a:cubicBezTo>
                  <a:cubicBezTo>
                    <a:pt x="199" y="279"/>
                    <a:pt x="196" y="277"/>
                    <a:pt x="193" y="274"/>
                  </a:cubicBezTo>
                  <a:cubicBezTo>
                    <a:pt x="191" y="273"/>
                    <a:pt x="191" y="271"/>
                    <a:pt x="191" y="269"/>
                  </a:cubicBezTo>
                  <a:cubicBezTo>
                    <a:pt x="191" y="264"/>
                    <a:pt x="190" y="260"/>
                    <a:pt x="187" y="256"/>
                  </a:cubicBezTo>
                  <a:cubicBezTo>
                    <a:pt x="186" y="255"/>
                    <a:pt x="186" y="254"/>
                    <a:pt x="186" y="253"/>
                  </a:cubicBezTo>
                  <a:cubicBezTo>
                    <a:pt x="186" y="253"/>
                    <a:pt x="186" y="253"/>
                    <a:pt x="186" y="253"/>
                  </a:cubicBezTo>
                  <a:cubicBezTo>
                    <a:pt x="185" y="252"/>
                    <a:pt x="185" y="252"/>
                    <a:pt x="185" y="252"/>
                  </a:cubicBezTo>
                  <a:cubicBezTo>
                    <a:pt x="186" y="253"/>
                    <a:pt x="186" y="253"/>
                    <a:pt x="186" y="253"/>
                  </a:cubicBezTo>
                  <a:cubicBezTo>
                    <a:pt x="186" y="253"/>
                    <a:pt x="186" y="253"/>
                    <a:pt x="186" y="253"/>
                  </a:cubicBezTo>
                  <a:cubicBezTo>
                    <a:pt x="187" y="253"/>
                    <a:pt x="188" y="254"/>
                    <a:pt x="189" y="254"/>
                  </a:cubicBezTo>
                  <a:cubicBezTo>
                    <a:pt x="194" y="253"/>
                    <a:pt x="194" y="253"/>
                    <a:pt x="196" y="249"/>
                  </a:cubicBezTo>
                  <a:cubicBezTo>
                    <a:pt x="196" y="247"/>
                    <a:pt x="197" y="246"/>
                    <a:pt x="197" y="244"/>
                  </a:cubicBezTo>
                  <a:cubicBezTo>
                    <a:pt x="198" y="243"/>
                    <a:pt x="200" y="243"/>
                    <a:pt x="201" y="244"/>
                  </a:cubicBezTo>
                  <a:cubicBezTo>
                    <a:pt x="204" y="247"/>
                    <a:pt x="206" y="250"/>
                    <a:pt x="208" y="253"/>
                  </a:cubicBezTo>
                  <a:cubicBezTo>
                    <a:pt x="211" y="257"/>
                    <a:pt x="213" y="261"/>
                    <a:pt x="214" y="266"/>
                  </a:cubicBezTo>
                  <a:cubicBezTo>
                    <a:pt x="214" y="268"/>
                    <a:pt x="215" y="270"/>
                    <a:pt x="215" y="272"/>
                  </a:cubicBezTo>
                  <a:cubicBezTo>
                    <a:pt x="216" y="273"/>
                    <a:pt x="216" y="274"/>
                    <a:pt x="217" y="274"/>
                  </a:cubicBezTo>
                  <a:cubicBezTo>
                    <a:pt x="220" y="277"/>
                    <a:pt x="223" y="280"/>
                    <a:pt x="228" y="281"/>
                  </a:cubicBezTo>
                  <a:cubicBezTo>
                    <a:pt x="228" y="281"/>
                    <a:pt x="230" y="280"/>
                    <a:pt x="230" y="280"/>
                  </a:cubicBezTo>
                  <a:cubicBezTo>
                    <a:pt x="231" y="277"/>
                    <a:pt x="232" y="274"/>
                    <a:pt x="233" y="271"/>
                  </a:cubicBezTo>
                  <a:cubicBezTo>
                    <a:pt x="234" y="268"/>
                    <a:pt x="235" y="267"/>
                    <a:pt x="237" y="266"/>
                  </a:cubicBezTo>
                  <a:cubicBezTo>
                    <a:pt x="239" y="266"/>
                    <a:pt x="240" y="266"/>
                    <a:pt x="242" y="265"/>
                  </a:cubicBezTo>
                  <a:cubicBezTo>
                    <a:pt x="249" y="263"/>
                    <a:pt x="252" y="255"/>
                    <a:pt x="259" y="251"/>
                  </a:cubicBezTo>
                  <a:cubicBezTo>
                    <a:pt x="261" y="250"/>
                    <a:pt x="263" y="248"/>
                    <a:pt x="264" y="245"/>
                  </a:cubicBezTo>
                  <a:cubicBezTo>
                    <a:pt x="265" y="244"/>
                    <a:pt x="265" y="242"/>
                    <a:pt x="265" y="241"/>
                  </a:cubicBezTo>
                  <a:cubicBezTo>
                    <a:pt x="263" y="237"/>
                    <a:pt x="261" y="234"/>
                    <a:pt x="257" y="234"/>
                  </a:cubicBezTo>
                  <a:cubicBezTo>
                    <a:pt x="255" y="233"/>
                    <a:pt x="253" y="233"/>
                    <a:pt x="251" y="231"/>
                  </a:cubicBezTo>
                  <a:cubicBezTo>
                    <a:pt x="252" y="231"/>
                    <a:pt x="252" y="231"/>
                    <a:pt x="252" y="231"/>
                  </a:cubicBezTo>
                  <a:cubicBezTo>
                    <a:pt x="252" y="231"/>
                    <a:pt x="252" y="231"/>
                    <a:pt x="252" y="231"/>
                  </a:cubicBezTo>
                  <a:cubicBezTo>
                    <a:pt x="252" y="231"/>
                    <a:pt x="252" y="231"/>
                    <a:pt x="251" y="231"/>
                  </a:cubicBezTo>
                  <a:cubicBezTo>
                    <a:pt x="250" y="230"/>
                    <a:pt x="250" y="229"/>
                    <a:pt x="251" y="228"/>
                  </a:cubicBezTo>
                  <a:cubicBezTo>
                    <a:pt x="252" y="228"/>
                    <a:pt x="252" y="228"/>
                    <a:pt x="252" y="228"/>
                  </a:cubicBezTo>
                  <a:cubicBezTo>
                    <a:pt x="252" y="228"/>
                    <a:pt x="252" y="228"/>
                    <a:pt x="252" y="228"/>
                  </a:cubicBezTo>
                  <a:cubicBezTo>
                    <a:pt x="251" y="228"/>
                    <a:pt x="251" y="228"/>
                    <a:pt x="251" y="228"/>
                  </a:cubicBezTo>
                  <a:cubicBezTo>
                    <a:pt x="251" y="227"/>
                    <a:pt x="250" y="226"/>
                    <a:pt x="249" y="226"/>
                  </a:cubicBezTo>
                  <a:cubicBezTo>
                    <a:pt x="248" y="225"/>
                    <a:pt x="247" y="225"/>
                    <a:pt x="246" y="225"/>
                  </a:cubicBezTo>
                  <a:cubicBezTo>
                    <a:pt x="245" y="225"/>
                    <a:pt x="244" y="225"/>
                    <a:pt x="243" y="225"/>
                  </a:cubicBezTo>
                  <a:cubicBezTo>
                    <a:pt x="241" y="225"/>
                    <a:pt x="239" y="222"/>
                    <a:pt x="240" y="220"/>
                  </a:cubicBezTo>
                  <a:cubicBezTo>
                    <a:pt x="242" y="216"/>
                    <a:pt x="242" y="215"/>
                    <a:pt x="239" y="214"/>
                  </a:cubicBezTo>
                  <a:cubicBezTo>
                    <a:pt x="236" y="212"/>
                    <a:pt x="233" y="210"/>
                    <a:pt x="234" y="207"/>
                  </a:cubicBezTo>
                  <a:cubicBezTo>
                    <a:pt x="231" y="206"/>
                    <a:pt x="228" y="205"/>
                    <a:pt x="225" y="204"/>
                  </a:cubicBezTo>
                  <a:cubicBezTo>
                    <a:pt x="222" y="203"/>
                    <a:pt x="220" y="200"/>
                    <a:pt x="219" y="198"/>
                  </a:cubicBezTo>
                  <a:cubicBezTo>
                    <a:pt x="218" y="193"/>
                    <a:pt x="215" y="190"/>
                    <a:pt x="209" y="189"/>
                  </a:cubicBezTo>
                  <a:cubicBezTo>
                    <a:pt x="208" y="188"/>
                    <a:pt x="207" y="187"/>
                    <a:pt x="208" y="185"/>
                  </a:cubicBezTo>
                  <a:cubicBezTo>
                    <a:pt x="212" y="182"/>
                    <a:pt x="215" y="178"/>
                    <a:pt x="214" y="173"/>
                  </a:cubicBezTo>
                  <a:cubicBezTo>
                    <a:pt x="214" y="172"/>
                    <a:pt x="215" y="171"/>
                    <a:pt x="216" y="172"/>
                  </a:cubicBezTo>
                  <a:cubicBezTo>
                    <a:pt x="219" y="173"/>
                    <a:pt x="221" y="174"/>
                    <a:pt x="224" y="174"/>
                  </a:cubicBezTo>
                  <a:cubicBezTo>
                    <a:pt x="225" y="174"/>
                    <a:pt x="227" y="173"/>
                    <a:pt x="228" y="172"/>
                  </a:cubicBezTo>
                  <a:cubicBezTo>
                    <a:pt x="229" y="171"/>
                    <a:pt x="228" y="169"/>
                    <a:pt x="228" y="168"/>
                  </a:cubicBezTo>
                  <a:cubicBezTo>
                    <a:pt x="228" y="167"/>
                    <a:pt x="227" y="167"/>
                    <a:pt x="227" y="166"/>
                  </a:cubicBezTo>
                  <a:cubicBezTo>
                    <a:pt x="224" y="164"/>
                    <a:pt x="223" y="162"/>
                    <a:pt x="226" y="159"/>
                  </a:cubicBezTo>
                  <a:cubicBezTo>
                    <a:pt x="229" y="156"/>
                    <a:pt x="229" y="153"/>
                    <a:pt x="228" y="150"/>
                  </a:cubicBezTo>
                  <a:cubicBezTo>
                    <a:pt x="226" y="146"/>
                    <a:pt x="224" y="141"/>
                    <a:pt x="223" y="137"/>
                  </a:cubicBezTo>
                  <a:cubicBezTo>
                    <a:pt x="221" y="130"/>
                    <a:pt x="217" y="125"/>
                    <a:pt x="209" y="123"/>
                  </a:cubicBezTo>
                  <a:cubicBezTo>
                    <a:pt x="206" y="123"/>
                    <a:pt x="203" y="121"/>
                    <a:pt x="202" y="117"/>
                  </a:cubicBezTo>
                  <a:cubicBezTo>
                    <a:pt x="202" y="116"/>
                    <a:pt x="200" y="116"/>
                    <a:pt x="199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8" y="115"/>
                    <a:pt x="198" y="115"/>
                    <a:pt x="198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200" y="111"/>
                    <a:pt x="201" y="108"/>
                    <a:pt x="199" y="104"/>
                  </a:cubicBezTo>
                  <a:cubicBezTo>
                    <a:pt x="197" y="102"/>
                    <a:pt x="196" y="100"/>
                    <a:pt x="194" y="98"/>
                  </a:cubicBezTo>
                  <a:cubicBezTo>
                    <a:pt x="191" y="95"/>
                    <a:pt x="189" y="94"/>
                    <a:pt x="185" y="96"/>
                  </a:cubicBezTo>
                  <a:cubicBezTo>
                    <a:pt x="182" y="98"/>
                    <a:pt x="181" y="98"/>
                    <a:pt x="180" y="95"/>
                  </a:cubicBezTo>
                  <a:cubicBezTo>
                    <a:pt x="178" y="91"/>
                    <a:pt x="175" y="92"/>
                    <a:pt x="172" y="92"/>
                  </a:cubicBezTo>
                  <a:cubicBezTo>
                    <a:pt x="171" y="93"/>
                    <a:pt x="171" y="92"/>
                    <a:pt x="170" y="92"/>
                  </a:cubicBezTo>
                  <a:cubicBezTo>
                    <a:pt x="169" y="91"/>
                    <a:pt x="169" y="91"/>
                    <a:pt x="170" y="90"/>
                  </a:cubicBezTo>
                  <a:cubicBezTo>
                    <a:pt x="172" y="88"/>
                    <a:pt x="173" y="87"/>
                    <a:pt x="174" y="85"/>
                  </a:cubicBezTo>
                  <a:cubicBezTo>
                    <a:pt x="175" y="84"/>
                    <a:pt x="175" y="83"/>
                    <a:pt x="174" y="82"/>
                  </a:cubicBezTo>
                  <a:cubicBezTo>
                    <a:pt x="173" y="81"/>
                    <a:pt x="171" y="80"/>
                    <a:pt x="170" y="79"/>
                  </a:cubicBezTo>
                  <a:cubicBezTo>
                    <a:pt x="169" y="77"/>
                    <a:pt x="171" y="75"/>
                    <a:pt x="171" y="73"/>
                  </a:cubicBezTo>
                  <a:cubicBezTo>
                    <a:pt x="171" y="70"/>
                    <a:pt x="170" y="68"/>
                    <a:pt x="168" y="66"/>
                  </a:cubicBezTo>
                  <a:cubicBezTo>
                    <a:pt x="163" y="62"/>
                    <a:pt x="158" y="59"/>
                    <a:pt x="153" y="55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7" y="55"/>
                    <a:pt x="143" y="57"/>
                    <a:pt x="139" y="59"/>
                  </a:cubicBezTo>
                  <a:cubicBezTo>
                    <a:pt x="135" y="62"/>
                    <a:pt x="130" y="62"/>
                    <a:pt x="126" y="60"/>
                  </a:cubicBezTo>
                  <a:cubicBezTo>
                    <a:pt x="122" y="58"/>
                    <a:pt x="119" y="59"/>
                    <a:pt x="117" y="61"/>
                  </a:cubicBezTo>
                  <a:cubicBezTo>
                    <a:pt x="116" y="61"/>
                    <a:pt x="116" y="61"/>
                    <a:pt x="116" y="62"/>
                  </a:cubicBezTo>
                  <a:cubicBezTo>
                    <a:pt x="116" y="62"/>
                    <a:pt x="115" y="62"/>
                    <a:pt x="114" y="63"/>
                  </a:cubicBezTo>
                  <a:cubicBezTo>
                    <a:pt x="115" y="62"/>
                    <a:pt x="115" y="62"/>
                    <a:pt x="116" y="61"/>
                  </a:cubicBezTo>
                  <a:cubicBezTo>
                    <a:pt x="116" y="61"/>
                    <a:pt x="116" y="61"/>
                    <a:pt x="117" y="61"/>
                  </a:cubicBezTo>
                  <a:cubicBezTo>
                    <a:pt x="117" y="58"/>
                    <a:pt x="118" y="55"/>
                    <a:pt x="119" y="53"/>
                  </a:cubicBezTo>
                  <a:cubicBezTo>
                    <a:pt x="120" y="46"/>
                    <a:pt x="123" y="39"/>
                    <a:pt x="124" y="32"/>
                  </a:cubicBezTo>
                  <a:cubicBezTo>
                    <a:pt x="124" y="30"/>
                    <a:pt x="124" y="29"/>
                    <a:pt x="126" y="27"/>
                  </a:cubicBezTo>
                  <a:cubicBezTo>
                    <a:pt x="126" y="26"/>
                    <a:pt x="126" y="25"/>
                    <a:pt x="126" y="24"/>
                  </a:cubicBezTo>
                  <a:cubicBezTo>
                    <a:pt x="126" y="18"/>
                    <a:pt x="123" y="17"/>
                    <a:pt x="118" y="16"/>
                  </a:cubicBezTo>
                  <a:cubicBezTo>
                    <a:pt x="115" y="15"/>
                    <a:pt x="113" y="15"/>
                    <a:pt x="110" y="16"/>
                  </a:cubicBezTo>
                  <a:cubicBezTo>
                    <a:pt x="103" y="17"/>
                    <a:pt x="98" y="21"/>
                    <a:pt x="91" y="21"/>
                  </a:cubicBezTo>
                  <a:cubicBezTo>
                    <a:pt x="85" y="21"/>
                    <a:pt x="80" y="23"/>
                    <a:pt x="77" y="27"/>
                  </a:cubicBezTo>
                  <a:cubicBezTo>
                    <a:pt x="75" y="29"/>
                    <a:pt x="72" y="30"/>
                    <a:pt x="70" y="32"/>
                  </a:cubicBezTo>
                  <a:cubicBezTo>
                    <a:pt x="65" y="38"/>
                    <a:pt x="64" y="44"/>
                    <a:pt x="66" y="51"/>
                  </a:cubicBezTo>
                  <a:cubicBezTo>
                    <a:pt x="66" y="52"/>
                    <a:pt x="67" y="54"/>
                    <a:pt x="65" y="54"/>
                  </a:cubicBezTo>
                  <a:cubicBezTo>
                    <a:pt x="62" y="55"/>
                    <a:pt x="60" y="57"/>
                    <a:pt x="58" y="58"/>
                  </a:cubicBezTo>
                  <a:cubicBezTo>
                    <a:pt x="55" y="60"/>
                    <a:pt x="54" y="62"/>
                    <a:pt x="55" y="65"/>
                  </a:cubicBezTo>
                  <a:cubicBezTo>
                    <a:pt x="56" y="68"/>
                    <a:pt x="57" y="71"/>
                    <a:pt x="58" y="74"/>
                  </a:cubicBezTo>
                  <a:cubicBezTo>
                    <a:pt x="58" y="75"/>
                    <a:pt x="58" y="76"/>
                    <a:pt x="58" y="77"/>
                  </a:cubicBezTo>
                  <a:cubicBezTo>
                    <a:pt x="58" y="77"/>
                    <a:pt x="58" y="78"/>
                    <a:pt x="57" y="78"/>
                  </a:cubicBezTo>
                  <a:cubicBezTo>
                    <a:pt x="57" y="78"/>
                    <a:pt x="55" y="79"/>
                    <a:pt x="55" y="78"/>
                  </a:cubicBezTo>
                  <a:cubicBezTo>
                    <a:pt x="50" y="74"/>
                    <a:pt x="47" y="65"/>
                    <a:pt x="49" y="60"/>
                  </a:cubicBezTo>
                  <a:cubicBezTo>
                    <a:pt x="50" y="59"/>
                    <a:pt x="50" y="59"/>
                    <a:pt x="50" y="58"/>
                  </a:cubicBezTo>
                  <a:cubicBezTo>
                    <a:pt x="51" y="57"/>
                    <a:pt x="52" y="55"/>
                    <a:pt x="53" y="53"/>
                  </a:cubicBezTo>
                  <a:cubicBezTo>
                    <a:pt x="56" y="49"/>
                    <a:pt x="57" y="46"/>
                    <a:pt x="56" y="41"/>
                  </a:cubicBezTo>
                  <a:cubicBezTo>
                    <a:pt x="56" y="39"/>
                    <a:pt x="57" y="36"/>
                    <a:pt x="59" y="34"/>
                  </a:cubicBezTo>
                  <a:cubicBezTo>
                    <a:pt x="61" y="33"/>
                    <a:pt x="63" y="32"/>
                    <a:pt x="64" y="30"/>
                  </a:cubicBezTo>
                  <a:cubicBezTo>
                    <a:pt x="70" y="23"/>
                    <a:pt x="77" y="17"/>
                    <a:pt x="86" y="14"/>
                  </a:cubicBezTo>
                  <a:cubicBezTo>
                    <a:pt x="87" y="14"/>
                    <a:pt x="88" y="13"/>
                    <a:pt x="88" y="12"/>
                  </a:cubicBezTo>
                  <a:cubicBezTo>
                    <a:pt x="89" y="11"/>
                    <a:pt x="89" y="9"/>
                    <a:pt x="88" y="9"/>
                  </a:cubicBezTo>
                  <a:cubicBezTo>
                    <a:pt x="87" y="7"/>
                    <a:pt x="86" y="6"/>
                    <a:pt x="84" y="5"/>
                  </a:cubicBezTo>
                  <a:cubicBezTo>
                    <a:pt x="73" y="0"/>
                    <a:pt x="62" y="3"/>
                    <a:pt x="52" y="8"/>
                  </a:cubicBezTo>
                  <a:cubicBezTo>
                    <a:pt x="48" y="11"/>
                    <a:pt x="43" y="14"/>
                    <a:pt x="39" y="18"/>
                  </a:cubicBezTo>
                  <a:cubicBezTo>
                    <a:pt x="33" y="23"/>
                    <a:pt x="29" y="30"/>
                    <a:pt x="22" y="35"/>
                  </a:cubicBezTo>
                  <a:cubicBezTo>
                    <a:pt x="21" y="35"/>
                    <a:pt x="21" y="36"/>
                    <a:pt x="20" y="37"/>
                  </a:cubicBezTo>
                  <a:cubicBezTo>
                    <a:pt x="19" y="39"/>
                    <a:pt x="18" y="40"/>
                    <a:pt x="17" y="42"/>
                  </a:cubicBezTo>
                  <a:cubicBezTo>
                    <a:pt x="16" y="44"/>
                    <a:pt x="15" y="47"/>
                    <a:pt x="14" y="48"/>
                  </a:cubicBezTo>
                  <a:cubicBezTo>
                    <a:pt x="7" y="53"/>
                    <a:pt x="5" y="61"/>
                    <a:pt x="2" y="68"/>
                  </a:cubicBezTo>
                  <a:cubicBezTo>
                    <a:pt x="0" y="71"/>
                    <a:pt x="2" y="75"/>
                    <a:pt x="6" y="77"/>
                  </a:cubicBezTo>
                  <a:cubicBezTo>
                    <a:pt x="10" y="79"/>
                    <a:pt x="14" y="80"/>
                    <a:pt x="18" y="82"/>
                  </a:cubicBezTo>
                  <a:cubicBezTo>
                    <a:pt x="19" y="82"/>
                    <a:pt x="20" y="84"/>
                    <a:pt x="21" y="85"/>
                  </a:cubicBezTo>
                  <a:cubicBezTo>
                    <a:pt x="22" y="85"/>
                    <a:pt x="22" y="87"/>
                    <a:pt x="21" y="88"/>
                  </a:cubicBezTo>
                  <a:cubicBezTo>
                    <a:pt x="21" y="88"/>
                    <a:pt x="19" y="89"/>
                    <a:pt x="18" y="88"/>
                  </a:cubicBezTo>
                  <a:cubicBezTo>
                    <a:pt x="15" y="87"/>
                    <a:pt x="13" y="85"/>
                    <a:pt x="10" y="84"/>
                  </a:cubicBezTo>
                  <a:cubicBezTo>
                    <a:pt x="6" y="82"/>
                    <a:pt x="1" y="85"/>
                    <a:pt x="0" y="89"/>
                  </a:cubicBezTo>
                  <a:cubicBezTo>
                    <a:pt x="0" y="92"/>
                    <a:pt x="0" y="94"/>
                    <a:pt x="0" y="97"/>
                  </a:cubicBezTo>
                  <a:cubicBezTo>
                    <a:pt x="1" y="101"/>
                    <a:pt x="4" y="103"/>
                    <a:pt x="6" y="106"/>
                  </a:cubicBezTo>
                  <a:cubicBezTo>
                    <a:pt x="8" y="109"/>
                    <a:pt x="11" y="109"/>
                    <a:pt x="14" y="109"/>
                  </a:cubicBezTo>
                  <a:cubicBezTo>
                    <a:pt x="15" y="109"/>
                    <a:pt x="17" y="109"/>
                    <a:pt x="18" y="110"/>
                  </a:cubicBezTo>
                  <a:cubicBezTo>
                    <a:pt x="21" y="110"/>
                    <a:pt x="23" y="113"/>
                    <a:pt x="24" y="115"/>
                  </a:cubicBezTo>
                  <a:cubicBezTo>
                    <a:pt x="26" y="118"/>
                    <a:pt x="29" y="120"/>
                    <a:pt x="34" y="120"/>
                  </a:cubicBezTo>
                  <a:cubicBezTo>
                    <a:pt x="38" y="119"/>
                    <a:pt x="39" y="121"/>
                    <a:pt x="40" y="124"/>
                  </a:cubicBezTo>
                  <a:cubicBezTo>
                    <a:pt x="43" y="125"/>
                    <a:pt x="47" y="125"/>
                    <a:pt x="50" y="127"/>
                  </a:cubicBezTo>
                  <a:cubicBezTo>
                    <a:pt x="51" y="127"/>
                    <a:pt x="53" y="126"/>
                    <a:pt x="55" y="127"/>
                  </a:cubicBezTo>
                  <a:close/>
                  <a:moveTo>
                    <a:pt x="216" y="141"/>
                  </a:moveTo>
                  <a:cubicBezTo>
                    <a:pt x="217" y="141"/>
                    <a:pt x="218" y="141"/>
                    <a:pt x="218" y="143"/>
                  </a:cubicBezTo>
                  <a:cubicBezTo>
                    <a:pt x="218" y="144"/>
                    <a:pt x="217" y="145"/>
                    <a:pt x="215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5" y="144"/>
                    <a:pt x="215" y="143"/>
                    <a:pt x="214" y="142"/>
                  </a:cubicBezTo>
                  <a:cubicBezTo>
                    <a:pt x="214" y="142"/>
                    <a:pt x="215" y="141"/>
                    <a:pt x="216" y="141"/>
                  </a:cubicBezTo>
                  <a:close/>
                  <a:moveTo>
                    <a:pt x="113" y="64"/>
                  </a:moveTo>
                  <a:cubicBezTo>
                    <a:pt x="113" y="64"/>
                    <a:pt x="114" y="64"/>
                    <a:pt x="114" y="63"/>
                  </a:cubicBezTo>
                  <a:cubicBezTo>
                    <a:pt x="114" y="64"/>
                    <a:pt x="113" y="64"/>
                    <a:pt x="113" y="65"/>
                  </a:cubicBezTo>
                  <a:cubicBezTo>
                    <a:pt x="113" y="65"/>
                    <a:pt x="112" y="66"/>
                    <a:pt x="113" y="64"/>
                  </a:cubicBezTo>
                  <a:close/>
                  <a:moveTo>
                    <a:pt x="53" y="85"/>
                  </a:moveTo>
                  <a:cubicBezTo>
                    <a:pt x="54" y="85"/>
                    <a:pt x="54" y="85"/>
                    <a:pt x="54" y="85"/>
                  </a:cubicBezTo>
                  <a:cubicBezTo>
                    <a:pt x="52" y="86"/>
                    <a:pt x="52" y="86"/>
                    <a:pt x="52" y="86"/>
                  </a:cubicBezTo>
                  <a:lnTo>
                    <a:pt x="53" y="85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/>
            </p:cNvSpPr>
            <p:nvPr/>
          </p:nvSpPr>
          <p:spPr bwMode="auto">
            <a:xfrm>
              <a:off x="8221856" y="1531800"/>
              <a:ext cx="1812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/>
          </p:nvSpPr>
          <p:spPr bwMode="auto">
            <a:xfrm>
              <a:off x="8049743" y="1523647"/>
              <a:ext cx="437530" cy="362343"/>
            </a:xfrm>
            <a:custGeom>
              <a:avLst/>
              <a:gdLst>
                <a:gd name="T0" fmla="*/ 74 w 204"/>
                <a:gd name="T1" fmla="*/ 6 h 169"/>
                <a:gd name="T2" fmla="*/ 62 w 204"/>
                <a:gd name="T3" fmla="*/ 9 h 169"/>
                <a:gd name="T4" fmla="*/ 32 w 204"/>
                <a:gd name="T5" fmla="*/ 26 h 169"/>
                <a:gd name="T6" fmla="*/ 22 w 204"/>
                <a:gd name="T7" fmla="*/ 33 h 169"/>
                <a:gd name="T8" fmla="*/ 18 w 204"/>
                <a:gd name="T9" fmla="*/ 49 h 169"/>
                <a:gd name="T10" fmla="*/ 23 w 204"/>
                <a:gd name="T11" fmla="*/ 54 h 169"/>
                <a:gd name="T12" fmla="*/ 39 w 204"/>
                <a:gd name="T13" fmla="*/ 57 h 169"/>
                <a:gd name="T14" fmla="*/ 21 w 204"/>
                <a:gd name="T15" fmla="*/ 60 h 169"/>
                <a:gd name="T16" fmla="*/ 9 w 204"/>
                <a:gd name="T17" fmla="*/ 67 h 169"/>
                <a:gd name="T18" fmla="*/ 18 w 204"/>
                <a:gd name="T19" fmla="*/ 82 h 169"/>
                <a:gd name="T20" fmla="*/ 51 w 204"/>
                <a:gd name="T21" fmla="*/ 87 h 169"/>
                <a:gd name="T22" fmla="*/ 67 w 204"/>
                <a:gd name="T23" fmla="*/ 105 h 169"/>
                <a:gd name="T24" fmla="*/ 42 w 204"/>
                <a:gd name="T25" fmla="*/ 98 h 169"/>
                <a:gd name="T26" fmla="*/ 10 w 204"/>
                <a:gd name="T27" fmla="*/ 95 h 169"/>
                <a:gd name="T28" fmla="*/ 1 w 204"/>
                <a:gd name="T29" fmla="*/ 113 h 169"/>
                <a:gd name="T30" fmla="*/ 24 w 204"/>
                <a:gd name="T31" fmla="*/ 131 h 169"/>
                <a:gd name="T32" fmla="*/ 22 w 204"/>
                <a:gd name="T33" fmla="*/ 142 h 169"/>
                <a:gd name="T34" fmla="*/ 23 w 204"/>
                <a:gd name="T35" fmla="*/ 155 h 169"/>
                <a:gd name="T36" fmla="*/ 31 w 204"/>
                <a:gd name="T37" fmla="*/ 158 h 169"/>
                <a:gd name="T38" fmla="*/ 66 w 204"/>
                <a:gd name="T39" fmla="*/ 158 h 169"/>
                <a:gd name="T40" fmla="*/ 85 w 204"/>
                <a:gd name="T41" fmla="*/ 153 h 169"/>
                <a:gd name="T42" fmla="*/ 103 w 204"/>
                <a:gd name="T43" fmla="*/ 146 h 169"/>
                <a:gd name="T44" fmla="*/ 106 w 204"/>
                <a:gd name="T45" fmla="*/ 149 h 169"/>
                <a:gd name="T46" fmla="*/ 117 w 204"/>
                <a:gd name="T47" fmla="*/ 162 h 169"/>
                <a:gd name="T48" fmla="*/ 134 w 204"/>
                <a:gd name="T49" fmla="*/ 167 h 169"/>
                <a:gd name="T50" fmla="*/ 156 w 204"/>
                <a:gd name="T51" fmla="*/ 162 h 169"/>
                <a:gd name="T52" fmla="*/ 153 w 204"/>
                <a:gd name="T53" fmla="*/ 148 h 169"/>
                <a:gd name="T54" fmla="*/ 148 w 204"/>
                <a:gd name="T55" fmla="*/ 150 h 169"/>
                <a:gd name="T56" fmla="*/ 153 w 204"/>
                <a:gd name="T57" fmla="*/ 148 h 169"/>
                <a:gd name="T58" fmla="*/ 154 w 204"/>
                <a:gd name="T59" fmla="*/ 148 h 169"/>
                <a:gd name="T60" fmla="*/ 157 w 204"/>
                <a:gd name="T61" fmla="*/ 145 h 169"/>
                <a:gd name="T62" fmla="*/ 170 w 204"/>
                <a:gd name="T63" fmla="*/ 151 h 169"/>
                <a:gd name="T64" fmla="*/ 178 w 204"/>
                <a:gd name="T65" fmla="*/ 134 h 169"/>
                <a:gd name="T66" fmla="*/ 170 w 204"/>
                <a:gd name="T67" fmla="*/ 121 h 169"/>
                <a:gd name="T68" fmla="*/ 159 w 204"/>
                <a:gd name="T69" fmla="*/ 101 h 169"/>
                <a:gd name="T70" fmla="*/ 167 w 204"/>
                <a:gd name="T71" fmla="*/ 77 h 169"/>
                <a:gd name="T72" fmla="*/ 177 w 204"/>
                <a:gd name="T73" fmla="*/ 47 h 169"/>
                <a:gd name="T74" fmla="*/ 201 w 204"/>
                <a:gd name="T75" fmla="*/ 28 h 169"/>
                <a:gd name="T76" fmla="*/ 196 w 204"/>
                <a:gd name="T77" fmla="*/ 12 h 169"/>
                <a:gd name="T78" fmla="*/ 176 w 204"/>
                <a:gd name="T79" fmla="*/ 14 h 169"/>
                <a:gd name="T80" fmla="*/ 176 w 204"/>
                <a:gd name="T81" fmla="*/ 31 h 169"/>
                <a:gd name="T82" fmla="*/ 177 w 204"/>
                <a:gd name="T83" fmla="*/ 32 h 169"/>
                <a:gd name="T84" fmla="*/ 176 w 204"/>
                <a:gd name="T85" fmla="*/ 31 h 169"/>
                <a:gd name="T86" fmla="*/ 169 w 204"/>
                <a:gd name="T87" fmla="*/ 24 h 169"/>
                <a:gd name="T88" fmla="*/ 155 w 204"/>
                <a:gd name="T89" fmla="*/ 25 h 169"/>
                <a:gd name="T90" fmla="*/ 144 w 204"/>
                <a:gd name="T91" fmla="*/ 51 h 169"/>
                <a:gd name="T92" fmla="*/ 137 w 204"/>
                <a:gd name="T93" fmla="*/ 71 h 169"/>
                <a:gd name="T94" fmla="*/ 132 w 204"/>
                <a:gd name="T95" fmla="*/ 74 h 169"/>
                <a:gd name="T96" fmla="*/ 135 w 204"/>
                <a:gd name="T97" fmla="*/ 54 h 169"/>
                <a:gd name="T98" fmla="*/ 133 w 204"/>
                <a:gd name="T99" fmla="*/ 28 h 169"/>
                <a:gd name="T100" fmla="*/ 125 w 204"/>
                <a:gd name="T101" fmla="*/ 40 h 169"/>
                <a:gd name="T102" fmla="*/ 107 w 204"/>
                <a:gd name="T103" fmla="*/ 41 h 169"/>
                <a:gd name="T104" fmla="*/ 107 w 204"/>
                <a:gd name="T105" fmla="*/ 39 h 169"/>
                <a:gd name="T106" fmla="*/ 116 w 204"/>
                <a:gd name="T107" fmla="*/ 30 h 169"/>
                <a:gd name="T108" fmla="*/ 97 w 204"/>
                <a:gd name="T109" fmla="*/ 19 h 169"/>
                <a:gd name="T110" fmla="*/ 88 w 204"/>
                <a:gd name="T111" fmla="*/ 25 h 169"/>
                <a:gd name="T112" fmla="*/ 96 w 204"/>
                <a:gd name="T113" fmla="*/ 11 h 169"/>
                <a:gd name="T114" fmla="*/ 91 w 204"/>
                <a:gd name="T115" fmla="*/ 1 h 169"/>
                <a:gd name="T116" fmla="*/ 91 w 204"/>
                <a:gd name="T117" fmla="*/ 0 h 169"/>
                <a:gd name="T118" fmla="*/ 81 w 204"/>
                <a:gd name="T119" fmla="*/ 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" h="169">
                  <a:moveTo>
                    <a:pt x="81" y="4"/>
                  </a:moveTo>
                  <a:cubicBezTo>
                    <a:pt x="79" y="5"/>
                    <a:pt x="76" y="6"/>
                    <a:pt x="74" y="6"/>
                  </a:cubicBezTo>
                  <a:cubicBezTo>
                    <a:pt x="70" y="7"/>
                    <a:pt x="67" y="7"/>
                    <a:pt x="64" y="7"/>
                  </a:cubicBezTo>
                  <a:cubicBezTo>
                    <a:pt x="63" y="8"/>
                    <a:pt x="63" y="9"/>
                    <a:pt x="62" y="9"/>
                  </a:cubicBezTo>
                  <a:cubicBezTo>
                    <a:pt x="55" y="13"/>
                    <a:pt x="47" y="16"/>
                    <a:pt x="40" y="19"/>
                  </a:cubicBezTo>
                  <a:cubicBezTo>
                    <a:pt x="36" y="20"/>
                    <a:pt x="33" y="22"/>
                    <a:pt x="32" y="26"/>
                  </a:cubicBezTo>
                  <a:cubicBezTo>
                    <a:pt x="32" y="28"/>
                    <a:pt x="30" y="29"/>
                    <a:pt x="29" y="29"/>
                  </a:cubicBezTo>
                  <a:cubicBezTo>
                    <a:pt x="27" y="31"/>
                    <a:pt x="24" y="32"/>
                    <a:pt x="22" y="33"/>
                  </a:cubicBezTo>
                  <a:cubicBezTo>
                    <a:pt x="19" y="36"/>
                    <a:pt x="16" y="38"/>
                    <a:pt x="15" y="42"/>
                  </a:cubicBezTo>
                  <a:cubicBezTo>
                    <a:pt x="15" y="44"/>
                    <a:pt x="17" y="47"/>
                    <a:pt x="18" y="49"/>
                  </a:cubicBezTo>
                  <a:cubicBezTo>
                    <a:pt x="18" y="49"/>
                    <a:pt x="18" y="50"/>
                    <a:pt x="18" y="50"/>
                  </a:cubicBezTo>
                  <a:cubicBezTo>
                    <a:pt x="19" y="53"/>
                    <a:pt x="21" y="54"/>
                    <a:pt x="23" y="54"/>
                  </a:cubicBezTo>
                  <a:cubicBezTo>
                    <a:pt x="28" y="55"/>
                    <a:pt x="33" y="55"/>
                    <a:pt x="38" y="56"/>
                  </a:cubicBezTo>
                  <a:cubicBezTo>
                    <a:pt x="38" y="56"/>
                    <a:pt x="39" y="56"/>
                    <a:pt x="39" y="57"/>
                  </a:cubicBezTo>
                  <a:cubicBezTo>
                    <a:pt x="39" y="58"/>
                    <a:pt x="38" y="59"/>
                    <a:pt x="37" y="59"/>
                  </a:cubicBezTo>
                  <a:cubicBezTo>
                    <a:pt x="32" y="59"/>
                    <a:pt x="26" y="60"/>
                    <a:pt x="21" y="60"/>
                  </a:cubicBezTo>
                  <a:cubicBezTo>
                    <a:pt x="17" y="60"/>
                    <a:pt x="14" y="61"/>
                    <a:pt x="11" y="63"/>
                  </a:cubicBezTo>
                  <a:cubicBezTo>
                    <a:pt x="10" y="64"/>
                    <a:pt x="9" y="66"/>
                    <a:pt x="9" y="67"/>
                  </a:cubicBezTo>
                  <a:cubicBezTo>
                    <a:pt x="9" y="69"/>
                    <a:pt x="9" y="71"/>
                    <a:pt x="9" y="73"/>
                  </a:cubicBezTo>
                  <a:cubicBezTo>
                    <a:pt x="10" y="79"/>
                    <a:pt x="11" y="81"/>
                    <a:pt x="18" y="82"/>
                  </a:cubicBezTo>
                  <a:cubicBezTo>
                    <a:pt x="27" y="84"/>
                    <a:pt x="36" y="87"/>
                    <a:pt x="46" y="86"/>
                  </a:cubicBezTo>
                  <a:cubicBezTo>
                    <a:pt x="47" y="86"/>
                    <a:pt x="49" y="87"/>
                    <a:pt x="51" y="87"/>
                  </a:cubicBezTo>
                  <a:cubicBezTo>
                    <a:pt x="57" y="91"/>
                    <a:pt x="63" y="96"/>
                    <a:pt x="67" y="103"/>
                  </a:cubicBezTo>
                  <a:cubicBezTo>
                    <a:pt x="67" y="104"/>
                    <a:pt x="68" y="105"/>
                    <a:pt x="67" y="105"/>
                  </a:cubicBezTo>
                  <a:cubicBezTo>
                    <a:pt x="66" y="105"/>
                    <a:pt x="66" y="105"/>
                    <a:pt x="65" y="105"/>
                  </a:cubicBezTo>
                  <a:cubicBezTo>
                    <a:pt x="57" y="105"/>
                    <a:pt x="49" y="102"/>
                    <a:pt x="42" y="98"/>
                  </a:cubicBezTo>
                  <a:cubicBezTo>
                    <a:pt x="39" y="97"/>
                    <a:pt x="36" y="95"/>
                    <a:pt x="33" y="95"/>
                  </a:cubicBezTo>
                  <a:cubicBezTo>
                    <a:pt x="25" y="95"/>
                    <a:pt x="17" y="95"/>
                    <a:pt x="10" y="95"/>
                  </a:cubicBezTo>
                  <a:cubicBezTo>
                    <a:pt x="6" y="95"/>
                    <a:pt x="4" y="97"/>
                    <a:pt x="2" y="100"/>
                  </a:cubicBezTo>
                  <a:cubicBezTo>
                    <a:pt x="0" y="104"/>
                    <a:pt x="0" y="108"/>
                    <a:pt x="1" y="113"/>
                  </a:cubicBezTo>
                  <a:cubicBezTo>
                    <a:pt x="1" y="120"/>
                    <a:pt x="5" y="125"/>
                    <a:pt x="13" y="128"/>
                  </a:cubicBezTo>
                  <a:cubicBezTo>
                    <a:pt x="16" y="129"/>
                    <a:pt x="20" y="129"/>
                    <a:pt x="24" y="131"/>
                  </a:cubicBezTo>
                  <a:cubicBezTo>
                    <a:pt x="25" y="131"/>
                    <a:pt x="26" y="134"/>
                    <a:pt x="26" y="135"/>
                  </a:cubicBezTo>
                  <a:cubicBezTo>
                    <a:pt x="25" y="137"/>
                    <a:pt x="23" y="139"/>
                    <a:pt x="22" y="142"/>
                  </a:cubicBezTo>
                  <a:cubicBezTo>
                    <a:pt x="22" y="143"/>
                    <a:pt x="21" y="145"/>
                    <a:pt x="21" y="146"/>
                  </a:cubicBezTo>
                  <a:cubicBezTo>
                    <a:pt x="22" y="149"/>
                    <a:pt x="22" y="152"/>
                    <a:pt x="23" y="155"/>
                  </a:cubicBezTo>
                  <a:cubicBezTo>
                    <a:pt x="24" y="156"/>
                    <a:pt x="25" y="157"/>
                    <a:pt x="26" y="157"/>
                  </a:cubicBezTo>
                  <a:cubicBezTo>
                    <a:pt x="27" y="157"/>
                    <a:pt x="29" y="157"/>
                    <a:pt x="31" y="158"/>
                  </a:cubicBezTo>
                  <a:cubicBezTo>
                    <a:pt x="38" y="158"/>
                    <a:pt x="46" y="157"/>
                    <a:pt x="54" y="159"/>
                  </a:cubicBezTo>
                  <a:cubicBezTo>
                    <a:pt x="58" y="161"/>
                    <a:pt x="62" y="160"/>
                    <a:pt x="66" y="158"/>
                  </a:cubicBezTo>
                  <a:cubicBezTo>
                    <a:pt x="69" y="157"/>
                    <a:pt x="71" y="156"/>
                    <a:pt x="74" y="155"/>
                  </a:cubicBezTo>
                  <a:cubicBezTo>
                    <a:pt x="77" y="153"/>
                    <a:pt x="81" y="152"/>
                    <a:pt x="85" y="153"/>
                  </a:cubicBezTo>
                  <a:cubicBezTo>
                    <a:pt x="89" y="153"/>
                    <a:pt x="93" y="152"/>
                    <a:pt x="97" y="149"/>
                  </a:cubicBezTo>
                  <a:cubicBezTo>
                    <a:pt x="99" y="148"/>
                    <a:pt x="101" y="147"/>
                    <a:pt x="103" y="146"/>
                  </a:cubicBezTo>
                  <a:cubicBezTo>
                    <a:pt x="104" y="146"/>
                    <a:pt x="105" y="146"/>
                    <a:pt x="106" y="147"/>
                  </a:cubicBezTo>
                  <a:cubicBezTo>
                    <a:pt x="106" y="148"/>
                    <a:pt x="106" y="148"/>
                    <a:pt x="106" y="149"/>
                  </a:cubicBezTo>
                  <a:cubicBezTo>
                    <a:pt x="107" y="152"/>
                    <a:pt x="110" y="153"/>
                    <a:pt x="112" y="154"/>
                  </a:cubicBezTo>
                  <a:cubicBezTo>
                    <a:pt x="116" y="156"/>
                    <a:pt x="114" y="160"/>
                    <a:pt x="117" y="162"/>
                  </a:cubicBezTo>
                  <a:cubicBezTo>
                    <a:pt x="117" y="162"/>
                    <a:pt x="117" y="163"/>
                    <a:pt x="118" y="163"/>
                  </a:cubicBezTo>
                  <a:cubicBezTo>
                    <a:pt x="123" y="164"/>
                    <a:pt x="128" y="166"/>
                    <a:pt x="134" y="167"/>
                  </a:cubicBezTo>
                  <a:cubicBezTo>
                    <a:pt x="139" y="168"/>
                    <a:pt x="144" y="169"/>
                    <a:pt x="150" y="167"/>
                  </a:cubicBezTo>
                  <a:cubicBezTo>
                    <a:pt x="153" y="166"/>
                    <a:pt x="155" y="165"/>
                    <a:pt x="156" y="162"/>
                  </a:cubicBezTo>
                  <a:cubicBezTo>
                    <a:pt x="157" y="157"/>
                    <a:pt x="158" y="152"/>
                    <a:pt x="154" y="148"/>
                  </a:cubicBezTo>
                  <a:cubicBezTo>
                    <a:pt x="154" y="148"/>
                    <a:pt x="153" y="148"/>
                    <a:pt x="153" y="148"/>
                  </a:cubicBezTo>
                  <a:cubicBezTo>
                    <a:pt x="152" y="149"/>
                    <a:pt x="151" y="150"/>
                    <a:pt x="150" y="150"/>
                  </a:cubicBezTo>
                  <a:cubicBezTo>
                    <a:pt x="149" y="150"/>
                    <a:pt x="149" y="151"/>
                    <a:pt x="148" y="150"/>
                  </a:cubicBezTo>
                  <a:cubicBezTo>
                    <a:pt x="147" y="149"/>
                    <a:pt x="147" y="149"/>
                    <a:pt x="149" y="148"/>
                  </a:cubicBezTo>
                  <a:cubicBezTo>
                    <a:pt x="150" y="148"/>
                    <a:pt x="152" y="148"/>
                    <a:pt x="153" y="148"/>
                  </a:cubicBezTo>
                  <a:cubicBezTo>
                    <a:pt x="153" y="148"/>
                    <a:pt x="153" y="148"/>
                    <a:pt x="153" y="148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5" y="147"/>
                    <a:pt x="156" y="146"/>
                    <a:pt x="157" y="145"/>
                  </a:cubicBezTo>
                  <a:cubicBezTo>
                    <a:pt x="158" y="143"/>
                    <a:pt x="160" y="143"/>
                    <a:pt x="161" y="144"/>
                  </a:cubicBezTo>
                  <a:cubicBezTo>
                    <a:pt x="164" y="147"/>
                    <a:pt x="168" y="147"/>
                    <a:pt x="170" y="151"/>
                  </a:cubicBezTo>
                  <a:cubicBezTo>
                    <a:pt x="174" y="150"/>
                    <a:pt x="177" y="147"/>
                    <a:pt x="179" y="143"/>
                  </a:cubicBezTo>
                  <a:cubicBezTo>
                    <a:pt x="180" y="140"/>
                    <a:pt x="180" y="137"/>
                    <a:pt x="178" y="134"/>
                  </a:cubicBezTo>
                  <a:cubicBezTo>
                    <a:pt x="177" y="132"/>
                    <a:pt x="176" y="131"/>
                    <a:pt x="174" y="129"/>
                  </a:cubicBezTo>
                  <a:cubicBezTo>
                    <a:pt x="172" y="127"/>
                    <a:pt x="170" y="124"/>
                    <a:pt x="170" y="121"/>
                  </a:cubicBezTo>
                  <a:cubicBezTo>
                    <a:pt x="169" y="117"/>
                    <a:pt x="168" y="114"/>
                    <a:pt x="164" y="112"/>
                  </a:cubicBezTo>
                  <a:cubicBezTo>
                    <a:pt x="161" y="109"/>
                    <a:pt x="160" y="105"/>
                    <a:pt x="159" y="101"/>
                  </a:cubicBezTo>
                  <a:cubicBezTo>
                    <a:pt x="157" y="98"/>
                    <a:pt x="158" y="96"/>
                    <a:pt x="160" y="94"/>
                  </a:cubicBezTo>
                  <a:cubicBezTo>
                    <a:pt x="165" y="89"/>
                    <a:pt x="167" y="83"/>
                    <a:pt x="167" y="77"/>
                  </a:cubicBezTo>
                  <a:cubicBezTo>
                    <a:pt x="167" y="74"/>
                    <a:pt x="167" y="72"/>
                    <a:pt x="168" y="69"/>
                  </a:cubicBezTo>
                  <a:cubicBezTo>
                    <a:pt x="171" y="62"/>
                    <a:pt x="174" y="55"/>
                    <a:pt x="177" y="47"/>
                  </a:cubicBezTo>
                  <a:cubicBezTo>
                    <a:pt x="178" y="45"/>
                    <a:pt x="180" y="43"/>
                    <a:pt x="182" y="42"/>
                  </a:cubicBezTo>
                  <a:cubicBezTo>
                    <a:pt x="189" y="38"/>
                    <a:pt x="195" y="33"/>
                    <a:pt x="201" y="28"/>
                  </a:cubicBezTo>
                  <a:cubicBezTo>
                    <a:pt x="202" y="27"/>
                    <a:pt x="203" y="25"/>
                    <a:pt x="203" y="23"/>
                  </a:cubicBezTo>
                  <a:cubicBezTo>
                    <a:pt x="204" y="17"/>
                    <a:pt x="202" y="14"/>
                    <a:pt x="196" y="12"/>
                  </a:cubicBezTo>
                  <a:cubicBezTo>
                    <a:pt x="193" y="12"/>
                    <a:pt x="190" y="11"/>
                    <a:pt x="186" y="10"/>
                  </a:cubicBezTo>
                  <a:cubicBezTo>
                    <a:pt x="182" y="9"/>
                    <a:pt x="179" y="12"/>
                    <a:pt x="176" y="14"/>
                  </a:cubicBezTo>
                  <a:cubicBezTo>
                    <a:pt x="174" y="16"/>
                    <a:pt x="174" y="18"/>
                    <a:pt x="175" y="21"/>
                  </a:cubicBezTo>
                  <a:cubicBezTo>
                    <a:pt x="176" y="24"/>
                    <a:pt x="176" y="28"/>
                    <a:pt x="176" y="31"/>
                  </a:cubicBezTo>
                  <a:cubicBezTo>
                    <a:pt x="176" y="31"/>
                    <a:pt x="176" y="32"/>
                    <a:pt x="176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2"/>
                    <a:pt x="176" y="31"/>
                    <a:pt x="176" y="31"/>
                  </a:cubicBezTo>
                  <a:cubicBezTo>
                    <a:pt x="176" y="30"/>
                    <a:pt x="175" y="30"/>
                    <a:pt x="175" y="29"/>
                  </a:cubicBezTo>
                  <a:cubicBezTo>
                    <a:pt x="174" y="26"/>
                    <a:pt x="172" y="24"/>
                    <a:pt x="169" y="24"/>
                  </a:cubicBezTo>
                  <a:cubicBezTo>
                    <a:pt x="168" y="23"/>
                    <a:pt x="166" y="23"/>
                    <a:pt x="165" y="22"/>
                  </a:cubicBezTo>
                  <a:cubicBezTo>
                    <a:pt x="160" y="19"/>
                    <a:pt x="157" y="22"/>
                    <a:pt x="155" y="25"/>
                  </a:cubicBezTo>
                  <a:cubicBezTo>
                    <a:pt x="154" y="27"/>
                    <a:pt x="152" y="29"/>
                    <a:pt x="151" y="32"/>
                  </a:cubicBezTo>
                  <a:cubicBezTo>
                    <a:pt x="149" y="38"/>
                    <a:pt x="147" y="45"/>
                    <a:pt x="144" y="51"/>
                  </a:cubicBezTo>
                  <a:cubicBezTo>
                    <a:pt x="140" y="57"/>
                    <a:pt x="140" y="64"/>
                    <a:pt x="137" y="70"/>
                  </a:cubicBezTo>
                  <a:cubicBezTo>
                    <a:pt x="137" y="70"/>
                    <a:pt x="137" y="71"/>
                    <a:pt x="137" y="71"/>
                  </a:cubicBezTo>
                  <a:cubicBezTo>
                    <a:pt x="137" y="72"/>
                    <a:pt x="136" y="72"/>
                    <a:pt x="136" y="73"/>
                  </a:cubicBezTo>
                  <a:cubicBezTo>
                    <a:pt x="135" y="74"/>
                    <a:pt x="133" y="75"/>
                    <a:pt x="132" y="74"/>
                  </a:cubicBezTo>
                  <a:cubicBezTo>
                    <a:pt x="131" y="74"/>
                    <a:pt x="129" y="72"/>
                    <a:pt x="129" y="71"/>
                  </a:cubicBezTo>
                  <a:cubicBezTo>
                    <a:pt x="131" y="65"/>
                    <a:pt x="132" y="60"/>
                    <a:pt x="135" y="54"/>
                  </a:cubicBezTo>
                  <a:cubicBezTo>
                    <a:pt x="138" y="47"/>
                    <a:pt x="138" y="39"/>
                    <a:pt x="136" y="32"/>
                  </a:cubicBezTo>
                  <a:cubicBezTo>
                    <a:pt x="135" y="30"/>
                    <a:pt x="134" y="29"/>
                    <a:pt x="133" y="28"/>
                  </a:cubicBezTo>
                  <a:cubicBezTo>
                    <a:pt x="132" y="26"/>
                    <a:pt x="128" y="27"/>
                    <a:pt x="128" y="29"/>
                  </a:cubicBezTo>
                  <a:cubicBezTo>
                    <a:pt x="127" y="32"/>
                    <a:pt x="126" y="36"/>
                    <a:pt x="125" y="40"/>
                  </a:cubicBezTo>
                  <a:cubicBezTo>
                    <a:pt x="125" y="41"/>
                    <a:pt x="124" y="43"/>
                    <a:pt x="122" y="42"/>
                  </a:cubicBezTo>
                  <a:cubicBezTo>
                    <a:pt x="117" y="41"/>
                    <a:pt x="112" y="41"/>
                    <a:pt x="107" y="41"/>
                  </a:cubicBezTo>
                  <a:cubicBezTo>
                    <a:pt x="106" y="41"/>
                    <a:pt x="105" y="40"/>
                    <a:pt x="106" y="40"/>
                  </a:cubicBezTo>
                  <a:cubicBezTo>
                    <a:pt x="106" y="39"/>
                    <a:pt x="107" y="39"/>
                    <a:pt x="107" y="39"/>
                  </a:cubicBezTo>
                  <a:cubicBezTo>
                    <a:pt x="110" y="38"/>
                    <a:pt x="112" y="37"/>
                    <a:pt x="114" y="35"/>
                  </a:cubicBezTo>
                  <a:cubicBezTo>
                    <a:pt x="116" y="34"/>
                    <a:pt x="116" y="31"/>
                    <a:pt x="116" y="30"/>
                  </a:cubicBezTo>
                  <a:cubicBezTo>
                    <a:pt x="114" y="26"/>
                    <a:pt x="110" y="23"/>
                    <a:pt x="107" y="20"/>
                  </a:cubicBezTo>
                  <a:cubicBezTo>
                    <a:pt x="104" y="17"/>
                    <a:pt x="101" y="17"/>
                    <a:pt x="97" y="19"/>
                  </a:cubicBezTo>
                  <a:cubicBezTo>
                    <a:pt x="95" y="20"/>
                    <a:pt x="94" y="22"/>
                    <a:pt x="92" y="23"/>
                  </a:cubicBezTo>
                  <a:cubicBezTo>
                    <a:pt x="91" y="25"/>
                    <a:pt x="90" y="25"/>
                    <a:pt x="88" y="25"/>
                  </a:cubicBezTo>
                  <a:cubicBezTo>
                    <a:pt x="86" y="24"/>
                    <a:pt x="86" y="24"/>
                    <a:pt x="88" y="21"/>
                  </a:cubicBezTo>
                  <a:cubicBezTo>
                    <a:pt x="91" y="18"/>
                    <a:pt x="94" y="14"/>
                    <a:pt x="96" y="11"/>
                  </a:cubicBezTo>
                  <a:cubicBezTo>
                    <a:pt x="97" y="8"/>
                    <a:pt x="96" y="5"/>
                    <a:pt x="93" y="2"/>
                  </a:cubicBezTo>
                  <a:cubicBezTo>
                    <a:pt x="93" y="2"/>
                    <a:pt x="91" y="1"/>
                    <a:pt x="91" y="1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88" y="3"/>
                    <a:pt x="84" y="3"/>
                    <a:pt x="81" y="4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8936578" y="1019990"/>
              <a:ext cx="197477" cy="302557"/>
            </a:xfrm>
            <a:custGeom>
              <a:avLst/>
              <a:gdLst>
                <a:gd name="T0" fmla="*/ 15 w 92"/>
                <a:gd name="T1" fmla="*/ 138 h 141"/>
                <a:gd name="T2" fmla="*/ 32 w 92"/>
                <a:gd name="T3" fmla="*/ 139 h 141"/>
                <a:gd name="T4" fmla="*/ 37 w 92"/>
                <a:gd name="T5" fmla="*/ 135 h 141"/>
                <a:gd name="T6" fmla="*/ 37 w 92"/>
                <a:gd name="T7" fmla="*/ 135 h 141"/>
                <a:gd name="T8" fmla="*/ 57 w 92"/>
                <a:gd name="T9" fmla="*/ 122 h 141"/>
                <a:gd name="T10" fmla="*/ 67 w 92"/>
                <a:gd name="T11" fmla="*/ 114 h 141"/>
                <a:gd name="T12" fmla="*/ 67 w 92"/>
                <a:gd name="T13" fmla="*/ 114 h 141"/>
                <a:gd name="T14" fmla="*/ 67 w 92"/>
                <a:gd name="T15" fmla="*/ 114 h 141"/>
                <a:gd name="T16" fmla="*/ 73 w 92"/>
                <a:gd name="T17" fmla="*/ 119 h 141"/>
                <a:gd name="T18" fmla="*/ 87 w 92"/>
                <a:gd name="T19" fmla="*/ 102 h 141"/>
                <a:gd name="T20" fmla="*/ 82 w 92"/>
                <a:gd name="T21" fmla="*/ 84 h 141"/>
                <a:gd name="T22" fmla="*/ 90 w 92"/>
                <a:gd name="T23" fmla="*/ 72 h 141"/>
                <a:gd name="T24" fmla="*/ 92 w 92"/>
                <a:gd name="T25" fmla="*/ 55 h 141"/>
                <a:gd name="T26" fmla="*/ 77 w 92"/>
                <a:gd name="T27" fmla="*/ 43 h 141"/>
                <a:gd name="T28" fmla="*/ 75 w 92"/>
                <a:gd name="T29" fmla="*/ 27 h 141"/>
                <a:gd name="T30" fmla="*/ 70 w 92"/>
                <a:gd name="T31" fmla="*/ 2 h 141"/>
                <a:gd name="T32" fmla="*/ 55 w 92"/>
                <a:gd name="T33" fmla="*/ 4 h 141"/>
                <a:gd name="T34" fmla="*/ 64 w 92"/>
                <a:gd name="T35" fmla="*/ 10 h 141"/>
                <a:gd name="T36" fmla="*/ 63 w 92"/>
                <a:gd name="T37" fmla="*/ 14 h 141"/>
                <a:gd name="T38" fmla="*/ 47 w 92"/>
                <a:gd name="T39" fmla="*/ 16 h 141"/>
                <a:gd name="T40" fmla="*/ 45 w 92"/>
                <a:gd name="T41" fmla="*/ 30 h 141"/>
                <a:gd name="T42" fmla="*/ 42 w 92"/>
                <a:gd name="T43" fmla="*/ 32 h 141"/>
                <a:gd name="T44" fmla="*/ 26 w 92"/>
                <a:gd name="T45" fmla="*/ 34 h 141"/>
                <a:gd name="T46" fmla="*/ 26 w 92"/>
                <a:gd name="T47" fmla="*/ 46 h 141"/>
                <a:gd name="T48" fmla="*/ 30 w 92"/>
                <a:gd name="T49" fmla="*/ 54 h 141"/>
                <a:gd name="T50" fmla="*/ 34 w 92"/>
                <a:gd name="T51" fmla="*/ 55 h 141"/>
                <a:gd name="T52" fmla="*/ 30 w 92"/>
                <a:gd name="T53" fmla="*/ 54 h 141"/>
                <a:gd name="T54" fmla="*/ 21 w 92"/>
                <a:gd name="T55" fmla="*/ 50 h 141"/>
                <a:gd name="T56" fmla="*/ 6 w 92"/>
                <a:gd name="T57" fmla="*/ 77 h 141"/>
                <a:gd name="T58" fmla="*/ 17 w 92"/>
                <a:gd name="T59" fmla="*/ 89 h 141"/>
                <a:gd name="T60" fmla="*/ 23 w 92"/>
                <a:gd name="T61" fmla="*/ 94 h 141"/>
                <a:gd name="T62" fmla="*/ 18 w 92"/>
                <a:gd name="T63" fmla="*/ 96 h 141"/>
                <a:gd name="T64" fmla="*/ 0 w 92"/>
                <a:gd name="T65" fmla="*/ 11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41">
                  <a:moveTo>
                    <a:pt x="9" y="136"/>
                  </a:moveTo>
                  <a:cubicBezTo>
                    <a:pt x="11" y="137"/>
                    <a:pt x="14" y="138"/>
                    <a:pt x="15" y="138"/>
                  </a:cubicBezTo>
                  <a:cubicBezTo>
                    <a:pt x="19" y="137"/>
                    <a:pt x="23" y="138"/>
                    <a:pt x="26" y="140"/>
                  </a:cubicBezTo>
                  <a:cubicBezTo>
                    <a:pt x="29" y="141"/>
                    <a:pt x="30" y="140"/>
                    <a:pt x="32" y="139"/>
                  </a:cubicBezTo>
                  <a:cubicBezTo>
                    <a:pt x="34" y="138"/>
                    <a:pt x="36" y="136"/>
                    <a:pt x="37" y="135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37" y="135"/>
                    <a:pt x="37" y="136"/>
                    <a:pt x="37" y="136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41" y="133"/>
                    <a:pt x="45" y="132"/>
                    <a:pt x="48" y="128"/>
                  </a:cubicBezTo>
                  <a:cubicBezTo>
                    <a:pt x="50" y="126"/>
                    <a:pt x="54" y="124"/>
                    <a:pt x="57" y="122"/>
                  </a:cubicBezTo>
                  <a:cubicBezTo>
                    <a:pt x="58" y="121"/>
                    <a:pt x="59" y="119"/>
                    <a:pt x="59" y="118"/>
                  </a:cubicBezTo>
                  <a:cubicBezTo>
                    <a:pt x="61" y="115"/>
                    <a:pt x="64" y="114"/>
                    <a:pt x="6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2"/>
                    <a:pt x="67" y="112"/>
                    <a:pt x="68" y="113"/>
                  </a:cubicBezTo>
                  <a:cubicBezTo>
                    <a:pt x="68" y="113"/>
                    <a:pt x="67" y="114"/>
                    <a:pt x="67" y="114"/>
                  </a:cubicBezTo>
                  <a:cubicBezTo>
                    <a:pt x="67" y="118"/>
                    <a:pt x="67" y="118"/>
                    <a:pt x="71" y="119"/>
                  </a:cubicBezTo>
                  <a:cubicBezTo>
                    <a:pt x="72" y="119"/>
                    <a:pt x="73" y="119"/>
                    <a:pt x="73" y="119"/>
                  </a:cubicBezTo>
                  <a:cubicBezTo>
                    <a:pt x="76" y="116"/>
                    <a:pt x="77" y="112"/>
                    <a:pt x="80" y="110"/>
                  </a:cubicBezTo>
                  <a:cubicBezTo>
                    <a:pt x="83" y="107"/>
                    <a:pt x="87" y="106"/>
                    <a:pt x="87" y="102"/>
                  </a:cubicBezTo>
                  <a:cubicBezTo>
                    <a:pt x="88" y="96"/>
                    <a:pt x="87" y="91"/>
                    <a:pt x="84" y="87"/>
                  </a:cubicBezTo>
                  <a:cubicBezTo>
                    <a:pt x="83" y="86"/>
                    <a:pt x="82" y="85"/>
                    <a:pt x="82" y="84"/>
                  </a:cubicBezTo>
                  <a:cubicBezTo>
                    <a:pt x="81" y="83"/>
                    <a:pt x="81" y="81"/>
                    <a:pt x="82" y="80"/>
                  </a:cubicBezTo>
                  <a:cubicBezTo>
                    <a:pt x="85" y="77"/>
                    <a:pt x="86" y="74"/>
                    <a:pt x="90" y="72"/>
                  </a:cubicBezTo>
                  <a:cubicBezTo>
                    <a:pt x="90" y="69"/>
                    <a:pt x="88" y="66"/>
                    <a:pt x="90" y="62"/>
                  </a:cubicBezTo>
                  <a:cubicBezTo>
                    <a:pt x="91" y="60"/>
                    <a:pt x="92" y="57"/>
                    <a:pt x="92" y="55"/>
                  </a:cubicBezTo>
                  <a:cubicBezTo>
                    <a:pt x="91" y="51"/>
                    <a:pt x="87" y="51"/>
                    <a:pt x="85" y="48"/>
                  </a:cubicBezTo>
                  <a:cubicBezTo>
                    <a:pt x="83" y="46"/>
                    <a:pt x="79" y="45"/>
                    <a:pt x="77" y="43"/>
                  </a:cubicBezTo>
                  <a:cubicBezTo>
                    <a:pt x="76" y="42"/>
                    <a:pt x="75" y="41"/>
                    <a:pt x="75" y="39"/>
                  </a:cubicBezTo>
                  <a:cubicBezTo>
                    <a:pt x="74" y="35"/>
                    <a:pt x="75" y="31"/>
                    <a:pt x="75" y="27"/>
                  </a:cubicBezTo>
                  <a:cubicBezTo>
                    <a:pt x="75" y="23"/>
                    <a:pt x="76" y="20"/>
                    <a:pt x="77" y="16"/>
                  </a:cubicBezTo>
                  <a:cubicBezTo>
                    <a:pt x="78" y="10"/>
                    <a:pt x="74" y="6"/>
                    <a:pt x="70" y="2"/>
                  </a:cubicBezTo>
                  <a:cubicBezTo>
                    <a:pt x="67" y="0"/>
                    <a:pt x="63" y="0"/>
                    <a:pt x="59" y="0"/>
                  </a:cubicBezTo>
                  <a:cubicBezTo>
                    <a:pt x="57" y="0"/>
                    <a:pt x="56" y="2"/>
                    <a:pt x="55" y="4"/>
                  </a:cubicBezTo>
                  <a:cubicBezTo>
                    <a:pt x="55" y="6"/>
                    <a:pt x="56" y="7"/>
                    <a:pt x="58" y="8"/>
                  </a:cubicBezTo>
                  <a:cubicBezTo>
                    <a:pt x="60" y="9"/>
                    <a:pt x="62" y="9"/>
                    <a:pt x="64" y="10"/>
                  </a:cubicBezTo>
                  <a:cubicBezTo>
                    <a:pt x="65" y="11"/>
                    <a:pt x="65" y="12"/>
                    <a:pt x="64" y="13"/>
                  </a:cubicBezTo>
                  <a:cubicBezTo>
                    <a:pt x="64" y="13"/>
                    <a:pt x="64" y="14"/>
                    <a:pt x="63" y="14"/>
                  </a:cubicBezTo>
                  <a:cubicBezTo>
                    <a:pt x="61" y="14"/>
                    <a:pt x="58" y="14"/>
                    <a:pt x="55" y="14"/>
                  </a:cubicBezTo>
                  <a:cubicBezTo>
                    <a:pt x="53" y="15"/>
                    <a:pt x="50" y="16"/>
                    <a:pt x="47" y="16"/>
                  </a:cubicBezTo>
                  <a:cubicBezTo>
                    <a:pt x="45" y="17"/>
                    <a:pt x="42" y="21"/>
                    <a:pt x="43" y="24"/>
                  </a:cubicBezTo>
                  <a:cubicBezTo>
                    <a:pt x="43" y="26"/>
                    <a:pt x="44" y="28"/>
                    <a:pt x="45" y="30"/>
                  </a:cubicBezTo>
                  <a:cubicBezTo>
                    <a:pt x="45" y="30"/>
                    <a:pt x="44" y="31"/>
                    <a:pt x="44" y="32"/>
                  </a:cubicBezTo>
                  <a:cubicBezTo>
                    <a:pt x="44" y="32"/>
                    <a:pt x="43" y="32"/>
                    <a:pt x="42" y="32"/>
                  </a:cubicBezTo>
                  <a:cubicBezTo>
                    <a:pt x="40" y="31"/>
                    <a:pt x="37" y="29"/>
                    <a:pt x="35" y="31"/>
                  </a:cubicBezTo>
                  <a:cubicBezTo>
                    <a:pt x="32" y="34"/>
                    <a:pt x="29" y="34"/>
                    <a:pt x="26" y="34"/>
                  </a:cubicBezTo>
                  <a:cubicBezTo>
                    <a:pt x="22" y="33"/>
                    <a:pt x="21" y="37"/>
                    <a:pt x="22" y="39"/>
                  </a:cubicBezTo>
                  <a:cubicBezTo>
                    <a:pt x="23" y="42"/>
                    <a:pt x="24" y="44"/>
                    <a:pt x="26" y="46"/>
                  </a:cubicBezTo>
                  <a:cubicBezTo>
                    <a:pt x="28" y="48"/>
                    <a:pt x="30" y="51"/>
                    <a:pt x="30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2" y="55"/>
                    <a:pt x="33" y="55"/>
                    <a:pt x="34" y="55"/>
                  </a:cubicBezTo>
                  <a:cubicBezTo>
                    <a:pt x="33" y="55"/>
                    <a:pt x="32" y="55"/>
                    <a:pt x="31" y="54"/>
                  </a:cubicBezTo>
                  <a:cubicBezTo>
                    <a:pt x="31" y="54"/>
                    <a:pt x="30" y="54"/>
                    <a:pt x="30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6" y="54"/>
                    <a:pt x="24" y="52"/>
                    <a:pt x="21" y="50"/>
                  </a:cubicBezTo>
                  <a:cubicBezTo>
                    <a:pt x="20" y="49"/>
                    <a:pt x="18" y="50"/>
                    <a:pt x="17" y="51"/>
                  </a:cubicBezTo>
                  <a:cubicBezTo>
                    <a:pt x="12" y="59"/>
                    <a:pt x="10" y="69"/>
                    <a:pt x="6" y="77"/>
                  </a:cubicBezTo>
                  <a:cubicBezTo>
                    <a:pt x="4" y="80"/>
                    <a:pt x="6" y="83"/>
                    <a:pt x="8" y="85"/>
                  </a:cubicBezTo>
                  <a:cubicBezTo>
                    <a:pt x="11" y="87"/>
                    <a:pt x="14" y="88"/>
                    <a:pt x="17" y="89"/>
                  </a:cubicBezTo>
                  <a:cubicBezTo>
                    <a:pt x="19" y="89"/>
                    <a:pt x="21" y="90"/>
                    <a:pt x="22" y="91"/>
                  </a:cubicBezTo>
                  <a:cubicBezTo>
                    <a:pt x="22" y="91"/>
                    <a:pt x="23" y="93"/>
                    <a:pt x="23" y="94"/>
                  </a:cubicBezTo>
                  <a:cubicBezTo>
                    <a:pt x="22" y="94"/>
                    <a:pt x="22" y="96"/>
                    <a:pt x="21" y="96"/>
                  </a:cubicBezTo>
                  <a:cubicBezTo>
                    <a:pt x="20" y="96"/>
                    <a:pt x="19" y="96"/>
                    <a:pt x="18" y="96"/>
                  </a:cubicBezTo>
                  <a:cubicBezTo>
                    <a:pt x="10" y="95"/>
                    <a:pt x="6" y="97"/>
                    <a:pt x="4" y="103"/>
                  </a:cubicBezTo>
                  <a:cubicBezTo>
                    <a:pt x="2" y="108"/>
                    <a:pt x="1" y="113"/>
                    <a:pt x="0" y="118"/>
                  </a:cubicBezTo>
                  <a:cubicBezTo>
                    <a:pt x="0" y="126"/>
                    <a:pt x="3" y="131"/>
                    <a:pt x="9" y="13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9058869" y="1281783"/>
              <a:ext cx="0" cy="181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7958251" y="1407698"/>
              <a:ext cx="288969" cy="216500"/>
            </a:xfrm>
            <a:custGeom>
              <a:avLst/>
              <a:gdLst>
                <a:gd name="T0" fmla="*/ 8 w 135"/>
                <a:gd name="T1" fmla="*/ 85 h 101"/>
                <a:gd name="T2" fmla="*/ 7 w 135"/>
                <a:gd name="T3" fmla="*/ 98 h 101"/>
                <a:gd name="T4" fmla="*/ 11 w 135"/>
                <a:gd name="T5" fmla="*/ 101 h 101"/>
                <a:gd name="T6" fmla="*/ 28 w 135"/>
                <a:gd name="T7" fmla="*/ 96 h 101"/>
                <a:gd name="T8" fmla="*/ 27 w 135"/>
                <a:gd name="T9" fmla="*/ 95 h 101"/>
                <a:gd name="T10" fmla="*/ 28 w 135"/>
                <a:gd name="T11" fmla="*/ 95 h 101"/>
                <a:gd name="T12" fmla="*/ 28 w 135"/>
                <a:gd name="T13" fmla="*/ 96 h 101"/>
                <a:gd name="T14" fmla="*/ 28 w 135"/>
                <a:gd name="T15" fmla="*/ 96 h 101"/>
                <a:gd name="T16" fmla="*/ 34 w 135"/>
                <a:gd name="T17" fmla="*/ 99 h 101"/>
                <a:gd name="T18" fmla="*/ 42 w 135"/>
                <a:gd name="T19" fmla="*/ 97 h 101"/>
                <a:gd name="T20" fmla="*/ 46 w 135"/>
                <a:gd name="T21" fmla="*/ 93 h 101"/>
                <a:gd name="T22" fmla="*/ 52 w 135"/>
                <a:gd name="T23" fmla="*/ 85 h 101"/>
                <a:gd name="T24" fmla="*/ 64 w 135"/>
                <a:gd name="T25" fmla="*/ 78 h 101"/>
                <a:gd name="T26" fmla="*/ 71 w 135"/>
                <a:gd name="T27" fmla="*/ 75 h 101"/>
                <a:gd name="T28" fmla="*/ 78 w 135"/>
                <a:gd name="T29" fmla="*/ 68 h 101"/>
                <a:gd name="T30" fmla="*/ 83 w 135"/>
                <a:gd name="T31" fmla="*/ 65 h 101"/>
                <a:gd name="T32" fmla="*/ 101 w 135"/>
                <a:gd name="T33" fmla="*/ 61 h 101"/>
                <a:gd name="T34" fmla="*/ 107 w 135"/>
                <a:gd name="T35" fmla="*/ 61 h 101"/>
                <a:gd name="T36" fmla="*/ 107 w 135"/>
                <a:gd name="T37" fmla="*/ 61 h 101"/>
                <a:gd name="T38" fmla="*/ 107 w 135"/>
                <a:gd name="T39" fmla="*/ 61 h 101"/>
                <a:gd name="T40" fmla="*/ 107 w 135"/>
                <a:gd name="T41" fmla="*/ 61 h 101"/>
                <a:gd name="T42" fmla="*/ 116 w 135"/>
                <a:gd name="T43" fmla="*/ 58 h 101"/>
                <a:gd name="T44" fmla="*/ 124 w 135"/>
                <a:gd name="T45" fmla="*/ 58 h 101"/>
                <a:gd name="T46" fmla="*/ 134 w 135"/>
                <a:gd name="T47" fmla="*/ 54 h 101"/>
                <a:gd name="T48" fmla="*/ 133 w 135"/>
                <a:gd name="T49" fmla="*/ 30 h 101"/>
                <a:gd name="T50" fmla="*/ 127 w 135"/>
                <a:gd name="T51" fmla="*/ 19 h 101"/>
                <a:gd name="T52" fmla="*/ 120 w 135"/>
                <a:gd name="T53" fmla="*/ 17 h 101"/>
                <a:gd name="T54" fmla="*/ 108 w 135"/>
                <a:gd name="T55" fmla="*/ 13 h 101"/>
                <a:gd name="T56" fmla="*/ 101 w 135"/>
                <a:gd name="T57" fmla="*/ 7 h 101"/>
                <a:gd name="T58" fmla="*/ 86 w 135"/>
                <a:gd name="T59" fmla="*/ 1 h 101"/>
                <a:gd name="T60" fmla="*/ 71 w 135"/>
                <a:gd name="T61" fmla="*/ 2 h 101"/>
                <a:gd name="T62" fmla="*/ 63 w 135"/>
                <a:gd name="T63" fmla="*/ 3 h 101"/>
                <a:gd name="T64" fmla="*/ 58 w 135"/>
                <a:gd name="T65" fmla="*/ 7 h 101"/>
                <a:gd name="T66" fmla="*/ 57 w 135"/>
                <a:gd name="T67" fmla="*/ 16 h 101"/>
                <a:gd name="T68" fmla="*/ 52 w 135"/>
                <a:gd name="T69" fmla="*/ 24 h 101"/>
                <a:gd name="T70" fmla="*/ 37 w 135"/>
                <a:gd name="T71" fmla="*/ 36 h 101"/>
                <a:gd name="T72" fmla="*/ 32 w 135"/>
                <a:gd name="T73" fmla="*/ 43 h 101"/>
                <a:gd name="T74" fmla="*/ 31 w 135"/>
                <a:gd name="T75" fmla="*/ 46 h 101"/>
                <a:gd name="T76" fmla="*/ 6 w 135"/>
                <a:gd name="T77" fmla="*/ 64 h 101"/>
                <a:gd name="T78" fmla="*/ 1 w 135"/>
                <a:gd name="T79" fmla="*/ 68 h 101"/>
                <a:gd name="T80" fmla="*/ 5 w 135"/>
                <a:gd name="T81" fmla="*/ 75 h 101"/>
                <a:gd name="T82" fmla="*/ 8 w 135"/>
                <a:gd name="T83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" h="101">
                  <a:moveTo>
                    <a:pt x="8" y="85"/>
                  </a:moveTo>
                  <a:cubicBezTo>
                    <a:pt x="8" y="89"/>
                    <a:pt x="7" y="94"/>
                    <a:pt x="7" y="98"/>
                  </a:cubicBezTo>
                  <a:cubicBezTo>
                    <a:pt x="7" y="99"/>
                    <a:pt x="9" y="101"/>
                    <a:pt x="11" y="101"/>
                  </a:cubicBezTo>
                  <a:cubicBezTo>
                    <a:pt x="17" y="101"/>
                    <a:pt x="22" y="99"/>
                    <a:pt x="28" y="96"/>
                  </a:cubicBezTo>
                  <a:cubicBezTo>
                    <a:pt x="28" y="96"/>
                    <a:pt x="28" y="96"/>
                    <a:pt x="27" y="95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9" y="98"/>
                    <a:pt x="31" y="99"/>
                    <a:pt x="34" y="99"/>
                  </a:cubicBezTo>
                  <a:cubicBezTo>
                    <a:pt x="37" y="99"/>
                    <a:pt x="40" y="99"/>
                    <a:pt x="42" y="97"/>
                  </a:cubicBezTo>
                  <a:cubicBezTo>
                    <a:pt x="43" y="96"/>
                    <a:pt x="45" y="94"/>
                    <a:pt x="46" y="93"/>
                  </a:cubicBezTo>
                  <a:cubicBezTo>
                    <a:pt x="48" y="90"/>
                    <a:pt x="50" y="87"/>
                    <a:pt x="52" y="85"/>
                  </a:cubicBezTo>
                  <a:cubicBezTo>
                    <a:pt x="55" y="82"/>
                    <a:pt x="58" y="78"/>
                    <a:pt x="64" y="78"/>
                  </a:cubicBezTo>
                  <a:cubicBezTo>
                    <a:pt x="66" y="78"/>
                    <a:pt x="69" y="76"/>
                    <a:pt x="71" y="75"/>
                  </a:cubicBezTo>
                  <a:cubicBezTo>
                    <a:pt x="73" y="73"/>
                    <a:pt x="75" y="70"/>
                    <a:pt x="78" y="68"/>
                  </a:cubicBezTo>
                  <a:cubicBezTo>
                    <a:pt x="79" y="67"/>
                    <a:pt x="81" y="66"/>
                    <a:pt x="83" y="65"/>
                  </a:cubicBezTo>
                  <a:cubicBezTo>
                    <a:pt x="89" y="65"/>
                    <a:pt x="95" y="63"/>
                    <a:pt x="101" y="61"/>
                  </a:cubicBezTo>
                  <a:cubicBezTo>
                    <a:pt x="103" y="61"/>
                    <a:pt x="105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10" y="59"/>
                    <a:pt x="113" y="58"/>
                    <a:pt x="116" y="58"/>
                  </a:cubicBezTo>
                  <a:cubicBezTo>
                    <a:pt x="119" y="57"/>
                    <a:pt x="121" y="58"/>
                    <a:pt x="124" y="58"/>
                  </a:cubicBezTo>
                  <a:cubicBezTo>
                    <a:pt x="126" y="55"/>
                    <a:pt x="130" y="55"/>
                    <a:pt x="134" y="54"/>
                  </a:cubicBezTo>
                  <a:cubicBezTo>
                    <a:pt x="135" y="46"/>
                    <a:pt x="134" y="38"/>
                    <a:pt x="133" y="30"/>
                  </a:cubicBezTo>
                  <a:cubicBezTo>
                    <a:pt x="133" y="25"/>
                    <a:pt x="130" y="22"/>
                    <a:pt x="127" y="19"/>
                  </a:cubicBezTo>
                  <a:cubicBezTo>
                    <a:pt x="125" y="17"/>
                    <a:pt x="122" y="17"/>
                    <a:pt x="120" y="17"/>
                  </a:cubicBezTo>
                  <a:cubicBezTo>
                    <a:pt x="115" y="17"/>
                    <a:pt x="111" y="16"/>
                    <a:pt x="108" y="13"/>
                  </a:cubicBezTo>
                  <a:cubicBezTo>
                    <a:pt x="105" y="11"/>
                    <a:pt x="103" y="10"/>
                    <a:pt x="101" y="7"/>
                  </a:cubicBezTo>
                  <a:cubicBezTo>
                    <a:pt x="98" y="2"/>
                    <a:pt x="93" y="0"/>
                    <a:pt x="86" y="1"/>
                  </a:cubicBezTo>
                  <a:cubicBezTo>
                    <a:pt x="81" y="2"/>
                    <a:pt x="76" y="1"/>
                    <a:pt x="71" y="2"/>
                  </a:cubicBezTo>
                  <a:cubicBezTo>
                    <a:pt x="68" y="2"/>
                    <a:pt x="66" y="2"/>
                    <a:pt x="63" y="3"/>
                  </a:cubicBezTo>
                  <a:cubicBezTo>
                    <a:pt x="61" y="3"/>
                    <a:pt x="59" y="5"/>
                    <a:pt x="58" y="7"/>
                  </a:cubicBezTo>
                  <a:cubicBezTo>
                    <a:pt x="58" y="10"/>
                    <a:pt x="57" y="13"/>
                    <a:pt x="57" y="16"/>
                  </a:cubicBezTo>
                  <a:cubicBezTo>
                    <a:pt x="57" y="19"/>
                    <a:pt x="55" y="22"/>
                    <a:pt x="52" y="24"/>
                  </a:cubicBezTo>
                  <a:cubicBezTo>
                    <a:pt x="47" y="28"/>
                    <a:pt x="42" y="32"/>
                    <a:pt x="37" y="36"/>
                  </a:cubicBezTo>
                  <a:cubicBezTo>
                    <a:pt x="34" y="38"/>
                    <a:pt x="32" y="40"/>
                    <a:pt x="32" y="43"/>
                  </a:cubicBezTo>
                  <a:cubicBezTo>
                    <a:pt x="32" y="44"/>
                    <a:pt x="31" y="46"/>
                    <a:pt x="31" y="46"/>
                  </a:cubicBezTo>
                  <a:cubicBezTo>
                    <a:pt x="22" y="51"/>
                    <a:pt x="14" y="58"/>
                    <a:pt x="6" y="64"/>
                  </a:cubicBezTo>
                  <a:cubicBezTo>
                    <a:pt x="4" y="66"/>
                    <a:pt x="2" y="67"/>
                    <a:pt x="1" y="68"/>
                  </a:cubicBezTo>
                  <a:cubicBezTo>
                    <a:pt x="0" y="71"/>
                    <a:pt x="3" y="73"/>
                    <a:pt x="5" y="75"/>
                  </a:cubicBezTo>
                  <a:cubicBezTo>
                    <a:pt x="7" y="78"/>
                    <a:pt x="8" y="82"/>
                    <a:pt x="8" y="85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8782582" y="1363311"/>
              <a:ext cx="295310" cy="259075"/>
            </a:xfrm>
            <a:custGeom>
              <a:avLst/>
              <a:gdLst>
                <a:gd name="T0" fmla="*/ 131 w 138"/>
                <a:gd name="T1" fmla="*/ 85 h 121"/>
                <a:gd name="T2" fmla="*/ 127 w 138"/>
                <a:gd name="T3" fmla="*/ 80 h 121"/>
                <a:gd name="T4" fmla="*/ 119 w 138"/>
                <a:gd name="T5" fmla="*/ 75 h 121"/>
                <a:gd name="T6" fmla="*/ 105 w 138"/>
                <a:gd name="T7" fmla="*/ 73 h 121"/>
                <a:gd name="T8" fmla="*/ 100 w 138"/>
                <a:gd name="T9" fmla="*/ 73 h 121"/>
                <a:gd name="T10" fmla="*/ 78 w 138"/>
                <a:gd name="T11" fmla="*/ 75 h 121"/>
                <a:gd name="T12" fmla="*/ 67 w 138"/>
                <a:gd name="T13" fmla="*/ 72 h 121"/>
                <a:gd name="T14" fmla="*/ 61 w 138"/>
                <a:gd name="T15" fmla="*/ 70 h 121"/>
                <a:gd name="T16" fmla="*/ 48 w 138"/>
                <a:gd name="T17" fmla="*/ 57 h 121"/>
                <a:gd name="T18" fmla="*/ 42 w 138"/>
                <a:gd name="T19" fmla="*/ 53 h 121"/>
                <a:gd name="T20" fmla="*/ 42 w 138"/>
                <a:gd name="T21" fmla="*/ 51 h 121"/>
                <a:gd name="T22" fmla="*/ 47 w 138"/>
                <a:gd name="T23" fmla="*/ 47 h 121"/>
                <a:gd name="T24" fmla="*/ 47 w 138"/>
                <a:gd name="T25" fmla="*/ 47 h 121"/>
                <a:gd name="T26" fmla="*/ 46 w 138"/>
                <a:gd name="T27" fmla="*/ 47 h 121"/>
                <a:gd name="T28" fmla="*/ 47 w 138"/>
                <a:gd name="T29" fmla="*/ 47 h 121"/>
                <a:gd name="T30" fmla="*/ 47 w 138"/>
                <a:gd name="T31" fmla="*/ 47 h 121"/>
                <a:gd name="T32" fmla="*/ 56 w 138"/>
                <a:gd name="T33" fmla="*/ 48 h 121"/>
                <a:gd name="T34" fmla="*/ 58 w 138"/>
                <a:gd name="T35" fmla="*/ 44 h 121"/>
                <a:gd name="T36" fmla="*/ 56 w 138"/>
                <a:gd name="T37" fmla="*/ 41 h 121"/>
                <a:gd name="T38" fmla="*/ 53 w 138"/>
                <a:gd name="T39" fmla="*/ 32 h 121"/>
                <a:gd name="T40" fmla="*/ 47 w 138"/>
                <a:gd name="T41" fmla="*/ 25 h 121"/>
                <a:gd name="T42" fmla="*/ 39 w 138"/>
                <a:gd name="T43" fmla="*/ 25 h 121"/>
                <a:gd name="T44" fmla="*/ 34 w 138"/>
                <a:gd name="T45" fmla="*/ 21 h 121"/>
                <a:gd name="T46" fmla="*/ 32 w 138"/>
                <a:gd name="T47" fmla="*/ 15 h 121"/>
                <a:gd name="T48" fmla="*/ 30 w 138"/>
                <a:gd name="T49" fmla="*/ 11 h 121"/>
                <a:gd name="T50" fmla="*/ 17 w 138"/>
                <a:gd name="T51" fmla="*/ 2 h 121"/>
                <a:gd name="T52" fmla="*/ 4 w 138"/>
                <a:gd name="T53" fmla="*/ 3 h 121"/>
                <a:gd name="T54" fmla="*/ 1 w 138"/>
                <a:gd name="T55" fmla="*/ 10 h 121"/>
                <a:gd name="T56" fmla="*/ 5 w 138"/>
                <a:gd name="T57" fmla="*/ 28 h 121"/>
                <a:gd name="T58" fmla="*/ 7 w 138"/>
                <a:gd name="T59" fmla="*/ 31 h 121"/>
                <a:gd name="T60" fmla="*/ 21 w 138"/>
                <a:gd name="T61" fmla="*/ 36 h 121"/>
                <a:gd name="T62" fmla="*/ 25 w 138"/>
                <a:gd name="T63" fmla="*/ 41 h 121"/>
                <a:gd name="T64" fmla="*/ 25 w 138"/>
                <a:gd name="T65" fmla="*/ 50 h 121"/>
                <a:gd name="T66" fmla="*/ 20 w 138"/>
                <a:gd name="T67" fmla="*/ 60 h 121"/>
                <a:gd name="T68" fmla="*/ 14 w 138"/>
                <a:gd name="T69" fmla="*/ 67 h 121"/>
                <a:gd name="T70" fmla="*/ 9 w 138"/>
                <a:gd name="T71" fmla="*/ 88 h 121"/>
                <a:gd name="T72" fmla="*/ 18 w 138"/>
                <a:gd name="T73" fmla="*/ 96 h 121"/>
                <a:gd name="T74" fmla="*/ 20 w 138"/>
                <a:gd name="T75" fmla="*/ 97 h 121"/>
                <a:gd name="T76" fmla="*/ 32 w 138"/>
                <a:gd name="T77" fmla="*/ 98 h 121"/>
                <a:gd name="T78" fmla="*/ 35 w 138"/>
                <a:gd name="T79" fmla="*/ 97 h 121"/>
                <a:gd name="T80" fmla="*/ 36 w 138"/>
                <a:gd name="T81" fmla="*/ 98 h 121"/>
                <a:gd name="T82" fmla="*/ 36 w 138"/>
                <a:gd name="T83" fmla="*/ 103 h 121"/>
                <a:gd name="T84" fmla="*/ 40 w 138"/>
                <a:gd name="T85" fmla="*/ 107 h 121"/>
                <a:gd name="T86" fmla="*/ 56 w 138"/>
                <a:gd name="T87" fmla="*/ 110 h 121"/>
                <a:gd name="T88" fmla="*/ 87 w 138"/>
                <a:gd name="T89" fmla="*/ 115 h 121"/>
                <a:gd name="T90" fmla="*/ 93 w 138"/>
                <a:gd name="T91" fmla="*/ 117 h 121"/>
                <a:gd name="T92" fmla="*/ 106 w 138"/>
                <a:gd name="T93" fmla="*/ 120 h 121"/>
                <a:gd name="T94" fmla="*/ 115 w 138"/>
                <a:gd name="T95" fmla="*/ 120 h 121"/>
                <a:gd name="T96" fmla="*/ 120 w 138"/>
                <a:gd name="T97" fmla="*/ 118 h 121"/>
                <a:gd name="T98" fmla="*/ 129 w 138"/>
                <a:gd name="T99" fmla="*/ 112 h 121"/>
                <a:gd name="T100" fmla="*/ 132 w 138"/>
                <a:gd name="T101" fmla="*/ 106 h 121"/>
                <a:gd name="T102" fmla="*/ 134 w 138"/>
                <a:gd name="T103" fmla="*/ 101 h 121"/>
                <a:gd name="T104" fmla="*/ 131 w 138"/>
                <a:gd name="T105" fmla="*/ 8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8" h="121">
                  <a:moveTo>
                    <a:pt x="131" y="85"/>
                  </a:moveTo>
                  <a:cubicBezTo>
                    <a:pt x="129" y="83"/>
                    <a:pt x="128" y="82"/>
                    <a:pt x="127" y="80"/>
                  </a:cubicBezTo>
                  <a:cubicBezTo>
                    <a:pt x="125" y="77"/>
                    <a:pt x="123" y="75"/>
                    <a:pt x="119" y="75"/>
                  </a:cubicBezTo>
                  <a:cubicBezTo>
                    <a:pt x="114" y="76"/>
                    <a:pt x="109" y="76"/>
                    <a:pt x="105" y="73"/>
                  </a:cubicBezTo>
                  <a:cubicBezTo>
                    <a:pt x="103" y="72"/>
                    <a:pt x="101" y="73"/>
                    <a:pt x="100" y="73"/>
                  </a:cubicBezTo>
                  <a:cubicBezTo>
                    <a:pt x="93" y="73"/>
                    <a:pt x="85" y="74"/>
                    <a:pt x="78" y="75"/>
                  </a:cubicBezTo>
                  <a:cubicBezTo>
                    <a:pt x="74" y="76"/>
                    <a:pt x="70" y="77"/>
                    <a:pt x="67" y="72"/>
                  </a:cubicBezTo>
                  <a:cubicBezTo>
                    <a:pt x="66" y="70"/>
                    <a:pt x="64" y="70"/>
                    <a:pt x="61" y="70"/>
                  </a:cubicBezTo>
                  <a:cubicBezTo>
                    <a:pt x="55" y="67"/>
                    <a:pt x="49" y="64"/>
                    <a:pt x="48" y="57"/>
                  </a:cubicBezTo>
                  <a:cubicBezTo>
                    <a:pt x="47" y="54"/>
                    <a:pt x="45" y="53"/>
                    <a:pt x="42" y="53"/>
                  </a:cubicBezTo>
                  <a:cubicBezTo>
                    <a:pt x="40" y="52"/>
                    <a:pt x="40" y="52"/>
                    <a:pt x="42" y="51"/>
                  </a:cubicBezTo>
                  <a:cubicBezTo>
                    <a:pt x="44" y="50"/>
                    <a:pt x="45" y="49"/>
                    <a:pt x="47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0" y="48"/>
                    <a:pt x="53" y="49"/>
                    <a:pt x="56" y="48"/>
                  </a:cubicBezTo>
                  <a:cubicBezTo>
                    <a:pt x="58" y="47"/>
                    <a:pt x="59" y="45"/>
                    <a:pt x="58" y="44"/>
                  </a:cubicBezTo>
                  <a:cubicBezTo>
                    <a:pt x="58" y="43"/>
                    <a:pt x="57" y="42"/>
                    <a:pt x="56" y="41"/>
                  </a:cubicBezTo>
                  <a:cubicBezTo>
                    <a:pt x="53" y="39"/>
                    <a:pt x="52" y="36"/>
                    <a:pt x="53" y="32"/>
                  </a:cubicBezTo>
                  <a:cubicBezTo>
                    <a:pt x="53" y="29"/>
                    <a:pt x="50" y="26"/>
                    <a:pt x="47" y="25"/>
                  </a:cubicBezTo>
                  <a:cubicBezTo>
                    <a:pt x="44" y="25"/>
                    <a:pt x="41" y="25"/>
                    <a:pt x="39" y="25"/>
                  </a:cubicBezTo>
                  <a:cubicBezTo>
                    <a:pt x="36" y="25"/>
                    <a:pt x="34" y="24"/>
                    <a:pt x="34" y="21"/>
                  </a:cubicBezTo>
                  <a:cubicBezTo>
                    <a:pt x="33" y="19"/>
                    <a:pt x="32" y="17"/>
                    <a:pt x="32" y="15"/>
                  </a:cubicBezTo>
                  <a:cubicBezTo>
                    <a:pt x="31" y="14"/>
                    <a:pt x="31" y="12"/>
                    <a:pt x="30" y="11"/>
                  </a:cubicBezTo>
                  <a:cubicBezTo>
                    <a:pt x="25" y="8"/>
                    <a:pt x="22" y="4"/>
                    <a:pt x="17" y="2"/>
                  </a:cubicBezTo>
                  <a:cubicBezTo>
                    <a:pt x="12" y="0"/>
                    <a:pt x="8" y="1"/>
                    <a:pt x="4" y="3"/>
                  </a:cubicBezTo>
                  <a:cubicBezTo>
                    <a:pt x="2" y="5"/>
                    <a:pt x="0" y="8"/>
                    <a:pt x="1" y="10"/>
                  </a:cubicBezTo>
                  <a:cubicBezTo>
                    <a:pt x="3" y="16"/>
                    <a:pt x="4" y="22"/>
                    <a:pt x="5" y="28"/>
                  </a:cubicBezTo>
                  <a:cubicBezTo>
                    <a:pt x="5" y="29"/>
                    <a:pt x="6" y="30"/>
                    <a:pt x="7" y="31"/>
                  </a:cubicBezTo>
                  <a:cubicBezTo>
                    <a:pt x="11" y="32"/>
                    <a:pt x="16" y="34"/>
                    <a:pt x="21" y="36"/>
                  </a:cubicBezTo>
                  <a:cubicBezTo>
                    <a:pt x="25" y="37"/>
                    <a:pt x="25" y="38"/>
                    <a:pt x="25" y="41"/>
                  </a:cubicBezTo>
                  <a:cubicBezTo>
                    <a:pt x="25" y="44"/>
                    <a:pt x="25" y="47"/>
                    <a:pt x="25" y="50"/>
                  </a:cubicBezTo>
                  <a:cubicBezTo>
                    <a:pt x="25" y="54"/>
                    <a:pt x="24" y="58"/>
                    <a:pt x="20" y="60"/>
                  </a:cubicBezTo>
                  <a:cubicBezTo>
                    <a:pt x="18" y="62"/>
                    <a:pt x="16" y="64"/>
                    <a:pt x="14" y="67"/>
                  </a:cubicBezTo>
                  <a:cubicBezTo>
                    <a:pt x="9" y="73"/>
                    <a:pt x="9" y="80"/>
                    <a:pt x="9" y="88"/>
                  </a:cubicBezTo>
                  <a:cubicBezTo>
                    <a:pt x="9" y="93"/>
                    <a:pt x="16" y="92"/>
                    <a:pt x="18" y="96"/>
                  </a:cubicBezTo>
                  <a:cubicBezTo>
                    <a:pt x="19" y="96"/>
                    <a:pt x="19" y="97"/>
                    <a:pt x="20" y="97"/>
                  </a:cubicBezTo>
                  <a:cubicBezTo>
                    <a:pt x="23" y="100"/>
                    <a:pt x="27" y="100"/>
                    <a:pt x="32" y="98"/>
                  </a:cubicBezTo>
                  <a:cubicBezTo>
                    <a:pt x="33" y="97"/>
                    <a:pt x="34" y="97"/>
                    <a:pt x="35" y="97"/>
                  </a:cubicBezTo>
                  <a:cubicBezTo>
                    <a:pt x="36" y="96"/>
                    <a:pt x="37" y="97"/>
                    <a:pt x="36" y="98"/>
                  </a:cubicBezTo>
                  <a:cubicBezTo>
                    <a:pt x="36" y="100"/>
                    <a:pt x="35" y="102"/>
                    <a:pt x="36" y="103"/>
                  </a:cubicBezTo>
                  <a:cubicBezTo>
                    <a:pt x="36" y="105"/>
                    <a:pt x="38" y="106"/>
                    <a:pt x="40" y="107"/>
                  </a:cubicBezTo>
                  <a:cubicBezTo>
                    <a:pt x="46" y="108"/>
                    <a:pt x="51" y="110"/>
                    <a:pt x="56" y="110"/>
                  </a:cubicBezTo>
                  <a:cubicBezTo>
                    <a:pt x="67" y="110"/>
                    <a:pt x="76" y="115"/>
                    <a:pt x="87" y="115"/>
                  </a:cubicBezTo>
                  <a:cubicBezTo>
                    <a:pt x="89" y="115"/>
                    <a:pt x="91" y="116"/>
                    <a:pt x="93" y="117"/>
                  </a:cubicBezTo>
                  <a:cubicBezTo>
                    <a:pt x="97" y="120"/>
                    <a:pt x="101" y="121"/>
                    <a:pt x="106" y="120"/>
                  </a:cubicBezTo>
                  <a:cubicBezTo>
                    <a:pt x="109" y="120"/>
                    <a:pt x="112" y="120"/>
                    <a:pt x="115" y="120"/>
                  </a:cubicBezTo>
                  <a:cubicBezTo>
                    <a:pt x="117" y="119"/>
                    <a:pt x="119" y="119"/>
                    <a:pt x="120" y="118"/>
                  </a:cubicBezTo>
                  <a:cubicBezTo>
                    <a:pt x="123" y="115"/>
                    <a:pt x="126" y="113"/>
                    <a:pt x="129" y="112"/>
                  </a:cubicBezTo>
                  <a:cubicBezTo>
                    <a:pt x="132" y="111"/>
                    <a:pt x="132" y="108"/>
                    <a:pt x="132" y="106"/>
                  </a:cubicBezTo>
                  <a:cubicBezTo>
                    <a:pt x="131" y="104"/>
                    <a:pt x="133" y="103"/>
                    <a:pt x="134" y="101"/>
                  </a:cubicBezTo>
                  <a:cubicBezTo>
                    <a:pt x="138" y="94"/>
                    <a:pt x="137" y="89"/>
                    <a:pt x="131" y="85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8281642" y="1294465"/>
              <a:ext cx="290781" cy="173925"/>
            </a:xfrm>
            <a:custGeom>
              <a:avLst/>
              <a:gdLst>
                <a:gd name="T0" fmla="*/ 87 w 136"/>
                <a:gd name="T1" fmla="*/ 49 h 81"/>
                <a:gd name="T2" fmla="*/ 72 w 136"/>
                <a:gd name="T3" fmla="*/ 46 h 81"/>
                <a:gd name="T4" fmla="*/ 71 w 136"/>
                <a:gd name="T5" fmla="*/ 43 h 81"/>
                <a:gd name="T6" fmla="*/ 72 w 136"/>
                <a:gd name="T7" fmla="*/ 30 h 81"/>
                <a:gd name="T8" fmla="*/ 71 w 136"/>
                <a:gd name="T9" fmla="*/ 19 h 81"/>
                <a:gd name="T10" fmla="*/ 64 w 136"/>
                <a:gd name="T11" fmla="*/ 13 h 81"/>
                <a:gd name="T12" fmla="*/ 61 w 136"/>
                <a:gd name="T13" fmla="*/ 9 h 81"/>
                <a:gd name="T14" fmla="*/ 55 w 136"/>
                <a:gd name="T15" fmla="*/ 1 h 81"/>
                <a:gd name="T16" fmla="*/ 45 w 136"/>
                <a:gd name="T17" fmla="*/ 2 h 81"/>
                <a:gd name="T18" fmla="*/ 31 w 136"/>
                <a:gd name="T19" fmla="*/ 10 h 81"/>
                <a:gd name="T20" fmla="*/ 27 w 136"/>
                <a:gd name="T21" fmla="*/ 14 h 81"/>
                <a:gd name="T22" fmla="*/ 22 w 136"/>
                <a:gd name="T23" fmla="*/ 21 h 81"/>
                <a:gd name="T24" fmla="*/ 16 w 136"/>
                <a:gd name="T25" fmla="*/ 26 h 81"/>
                <a:gd name="T26" fmla="*/ 16 w 136"/>
                <a:gd name="T27" fmla="*/ 29 h 81"/>
                <a:gd name="T28" fmla="*/ 21 w 136"/>
                <a:gd name="T29" fmla="*/ 32 h 81"/>
                <a:gd name="T30" fmla="*/ 22 w 136"/>
                <a:gd name="T31" fmla="*/ 34 h 81"/>
                <a:gd name="T32" fmla="*/ 20 w 136"/>
                <a:gd name="T33" fmla="*/ 34 h 81"/>
                <a:gd name="T34" fmla="*/ 9 w 136"/>
                <a:gd name="T35" fmla="*/ 33 h 81"/>
                <a:gd name="T36" fmla="*/ 1 w 136"/>
                <a:gd name="T37" fmla="*/ 40 h 81"/>
                <a:gd name="T38" fmla="*/ 4 w 136"/>
                <a:gd name="T39" fmla="*/ 47 h 81"/>
                <a:gd name="T40" fmla="*/ 10 w 136"/>
                <a:gd name="T41" fmla="*/ 52 h 81"/>
                <a:gd name="T42" fmla="*/ 28 w 136"/>
                <a:gd name="T43" fmla="*/ 56 h 81"/>
                <a:gd name="T44" fmla="*/ 31 w 136"/>
                <a:gd name="T45" fmla="*/ 56 h 81"/>
                <a:gd name="T46" fmla="*/ 44 w 136"/>
                <a:gd name="T47" fmla="*/ 58 h 81"/>
                <a:gd name="T48" fmla="*/ 45 w 136"/>
                <a:gd name="T49" fmla="*/ 59 h 81"/>
                <a:gd name="T50" fmla="*/ 44 w 136"/>
                <a:gd name="T51" fmla="*/ 60 h 81"/>
                <a:gd name="T52" fmla="*/ 23 w 136"/>
                <a:gd name="T53" fmla="*/ 63 h 81"/>
                <a:gd name="T54" fmla="*/ 19 w 136"/>
                <a:gd name="T55" fmla="*/ 68 h 81"/>
                <a:gd name="T56" fmla="*/ 24 w 136"/>
                <a:gd name="T57" fmla="*/ 78 h 81"/>
                <a:gd name="T58" fmla="*/ 30 w 136"/>
                <a:gd name="T59" fmla="*/ 80 h 81"/>
                <a:gd name="T60" fmla="*/ 40 w 136"/>
                <a:gd name="T61" fmla="*/ 80 h 81"/>
                <a:gd name="T62" fmla="*/ 57 w 136"/>
                <a:gd name="T63" fmla="*/ 76 h 81"/>
                <a:gd name="T64" fmla="*/ 63 w 136"/>
                <a:gd name="T65" fmla="*/ 74 h 81"/>
                <a:gd name="T66" fmla="*/ 78 w 136"/>
                <a:gd name="T67" fmla="*/ 72 h 81"/>
                <a:gd name="T68" fmla="*/ 81 w 136"/>
                <a:gd name="T69" fmla="*/ 72 h 81"/>
                <a:gd name="T70" fmla="*/ 92 w 136"/>
                <a:gd name="T71" fmla="*/ 76 h 81"/>
                <a:gd name="T72" fmla="*/ 100 w 136"/>
                <a:gd name="T73" fmla="*/ 77 h 81"/>
                <a:gd name="T74" fmla="*/ 106 w 136"/>
                <a:gd name="T75" fmla="*/ 76 h 81"/>
                <a:gd name="T76" fmla="*/ 115 w 136"/>
                <a:gd name="T77" fmla="*/ 72 h 81"/>
                <a:gd name="T78" fmla="*/ 130 w 136"/>
                <a:gd name="T79" fmla="*/ 58 h 81"/>
                <a:gd name="T80" fmla="*/ 133 w 136"/>
                <a:gd name="T81" fmla="*/ 52 h 81"/>
                <a:gd name="T82" fmla="*/ 129 w 136"/>
                <a:gd name="T83" fmla="*/ 40 h 81"/>
                <a:gd name="T84" fmla="*/ 126 w 136"/>
                <a:gd name="T85" fmla="*/ 40 h 81"/>
                <a:gd name="T86" fmla="*/ 121 w 136"/>
                <a:gd name="T87" fmla="*/ 43 h 81"/>
                <a:gd name="T88" fmla="*/ 119 w 136"/>
                <a:gd name="T89" fmla="*/ 44 h 81"/>
                <a:gd name="T90" fmla="*/ 114 w 136"/>
                <a:gd name="T91" fmla="*/ 37 h 81"/>
                <a:gd name="T92" fmla="*/ 113 w 136"/>
                <a:gd name="T93" fmla="*/ 30 h 81"/>
                <a:gd name="T94" fmla="*/ 115 w 136"/>
                <a:gd name="T95" fmla="*/ 25 h 81"/>
                <a:gd name="T96" fmla="*/ 118 w 136"/>
                <a:gd name="T97" fmla="*/ 11 h 81"/>
                <a:gd name="T98" fmla="*/ 117 w 136"/>
                <a:gd name="T99" fmla="*/ 7 h 81"/>
                <a:gd name="T100" fmla="*/ 111 w 136"/>
                <a:gd name="T101" fmla="*/ 7 h 81"/>
                <a:gd name="T102" fmla="*/ 98 w 136"/>
                <a:gd name="T103" fmla="*/ 16 h 81"/>
                <a:gd name="T104" fmla="*/ 95 w 136"/>
                <a:gd name="T105" fmla="*/ 23 h 81"/>
                <a:gd name="T106" fmla="*/ 96 w 136"/>
                <a:gd name="T107" fmla="*/ 27 h 81"/>
                <a:gd name="T108" fmla="*/ 93 w 136"/>
                <a:gd name="T109" fmla="*/ 34 h 81"/>
                <a:gd name="T110" fmla="*/ 91 w 136"/>
                <a:gd name="T111" fmla="*/ 35 h 81"/>
                <a:gd name="T112" fmla="*/ 89 w 136"/>
                <a:gd name="T113" fmla="*/ 41 h 81"/>
                <a:gd name="T114" fmla="*/ 90 w 136"/>
                <a:gd name="T115" fmla="*/ 44 h 81"/>
                <a:gd name="T116" fmla="*/ 87 w 136"/>
                <a:gd name="T117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6" h="81">
                  <a:moveTo>
                    <a:pt x="87" y="49"/>
                  </a:moveTo>
                  <a:cubicBezTo>
                    <a:pt x="82" y="48"/>
                    <a:pt x="77" y="47"/>
                    <a:pt x="72" y="46"/>
                  </a:cubicBezTo>
                  <a:cubicBezTo>
                    <a:pt x="72" y="45"/>
                    <a:pt x="70" y="44"/>
                    <a:pt x="71" y="43"/>
                  </a:cubicBezTo>
                  <a:cubicBezTo>
                    <a:pt x="74" y="39"/>
                    <a:pt x="70" y="34"/>
                    <a:pt x="72" y="30"/>
                  </a:cubicBezTo>
                  <a:cubicBezTo>
                    <a:pt x="71" y="26"/>
                    <a:pt x="71" y="22"/>
                    <a:pt x="71" y="19"/>
                  </a:cubicBezTo>
                  <a:cubicBezTo>
                    <a:pt x="70" y="15"/>
                    <a:pt x="68" y="14"/>
                    <a:pt x="64" y="13"/>
                  </a:cubicBezTo>
                  <a:cubicBezTo>
                    <a:pt x="61" y="12"/>
                    <a:pt x="61" y="12"/>
                    <a:pt x="61" y="9"/>
                  </a:cubicBezTo>
                  <a:cubicBezTo>
                    <a:pt x="61" y="4"/>
                    <a:pt x="59" y="2"/>
                    <a:pt x="55" y="1"/>
                  </a:cubicBezTo>
                  <a:cubicBezTo>
                    <a:pt x="52" y="1"/>
                    <a:pt x="48" y="0"/>
                    <a:pt x="45" y="2"/>
                  </a:cubicBezTo>
                  <a:cubicBezTo>
                    <a:pt x="41" y="6"/>
                    <a:pt x="36" y="7"/>
                    <a:pt x="31" y="10"/>
                  </a:cubicBezTo>
                  <a:cubicBezTo>
                    <a:pt x="30" y="11"/>
                    <a:pt x="28" y="13"/>
                    <a:pt x="27" y="14"/>
                  </a:cubicBezTo>
                  <a:cubicBezTo>
                    <a:pt x="28" y="18"/>
                    <a:pt x="25" y="19"/>
                    <a:pt x="22" y="21"/>
                  </a:cubicBezTo>
                  <a:cubicBezTo>
                    <a:pt x="19" y="22"/>
                    <a:pt x="17" y="24"/>
                    <a:pt x="16" y="26"/>
                  </a:cubicBezTo>
                  <a:cubicBezTo>
                    <a:pt x="15" y="27"/>
                    <a:pt x="15" y="28"/>
                    <a:pt x="16" y="29"/>
                  </a:cubicBezTo>
                  <a:cubicBezTo>
                    <a:pt x="17" y="30"/>
                    <a:pt x="19" y="31"/>
                    <a:pt x="21" y="32"/>
                  </a:cubicBezTo>
                  <a:cubicBezTo>
                    <a:pt x="22" y="33"/>
                    <a:pt x="23" y="33"/>
                    <a:pt x="22" y="34"/>
                  </a:cubicBezTo>
                  <a:cubicBezTo>
                    <a:pt x="22" y="34"/>
                    <a:pt x="21" y="35"/>
                    <a:pt x="20" y="34"/>
                  </a:cubicBezTo>
                  <a:cubicBezTo>
                    <a:pt x="17" y="34"/>
                    <a:pt x="13" y="33"/>
                    <a:pt x="9" y="33"/>
                  </a:cubicBezTo>
                  <a:cubicBezTo>
                    <a:pt x="6" y="33"/>
                    <a:pt x="3" y="36"/>
                    <a:pt x="1" y="40"/>
                  </a:cubicBezTo>
                  <a:cubicBezTo>
                    <a:pt x="0" y="43"/>
                    <a:pt x="1" y="45"/>
                    <a:pt x="4" y="47"/>
                  </a:cubicBezTo>
                  <a:cubicBezTo>
                    <a:pt x="6" y="48"/>
                    <a:pt x="8" y="50"/>
                    <a:pt x="10" y="52"/>
                  </a:cubicBezTo>
                  <a:cubicBezTo>
                    <a:pt x="16" y="55"/>
                    <a:pt x="21" y="59"/>
                    <a:pt x="28" y="56"/>
                  </a:cubicBezTo>
                  <a:cubicBezTo>
                    <a:pt x="29" y="55"/>
                    <a:pt x="30" y="55"/>
                    <a:pt x="31" y="56"/>
                  </a:cubicBezTo>
                  <a:cubicBezTo>
                    <a:pt x="35" y="58"/>
                    <a:pt x="40" y="58"/>
                    <a:pt x="44" y="58"/>
                  </a:cubicBezTo>
                  <a:cubicBezTo>
                    <a:pt x="44" y="58"/>
                    <a:pt x="45" y="59"/>
                    <a:pt x="45" y="59"/>
                  </a:cubicBezTo>
                  <a:cubicBezTo>
                    <a:pt x="45" y="59"/>
                    <a:pt x="44" y="60"/>
                    <a:pt x="44" y="60"/>
                  </a:cubicBezTo>
                  <a:cubicBezTo>
                    <a:pt x="37" y="61"/>
                    <a:pt x="30" y="62"/>
                    <a:pt x="23" y="63"/>
                  </a:cubicBezTo>
                  <a:cubicBezTo>
                    <a:pt x="21" y="63"/>
                    <a:pt x="19" y="65"/>
                    <a:pt x="19" y="68"/>
                  </a:cubicBezTo>
                  <a:cubicBezTo>
                    <a:pt x="18" y="72"/>
                    <a:pt x="20" y="76"/>
                    <a:pt x="24" y="78"/>
                  </a:cubicBezTo>
                  <a:cubicBezTo>
                    <a:pt x="26" y="79"/>
                    <a:pt x="28" y="80"/>
                    <a:pt x="30" y="80"/>
                  </a:cubicBezTo>
                  <a:cubicBezTo>
                    <a:pt x="33" y="80"/>
                    <a:pt x="37" y="80"/>
                    <a:pt x="40" y="80"/>
                  </a:cubicBezTo>
                  <a:cubicBezTo>
                    <a:pt x="46" y="81"/>
                    <a:pt x="52" y="80"/>
                    <a:pt x="57" y="76"/>
                  </a:cubicBezTo>
                  <a:cubicBezTo>
                    <a:pt x="59" y="75"/>
                    <a:pt x="61" y="74"/>
                    <a:pt x="63" y="74"/>
                  </a:cubicBezTo>
                  <a:cubicBezTo>
                    <a:pt x="68" y="74"/>
                    <a:pt x="73" y="74"/>
                    <a:pt x="78" y="72"/>
                  </a:cubicBezTo>
                  <a:cubicBezTo>
                    <a:pt x="79" y="72"/>
                    <a:pt x="80" y="72"/>
                    <a:pt x="81" y="72"/>
                  </a:cubicBezTo>
                  <a:cubicBezTo>
                    <a:pt x="85" y="74"/>
                    <a:pt x="88" y="75"/>
                    <a:pt x="92" y="76"/>
                  </a:cubicBezTo>
                  <a:cubicBezTo>
                    <a:pt x="94" y="78"/>
                    <a:pt x="97" y="78"/>
                    <a:pt x="100" y="77"/>
                  </a:cubicBezTo>
                  <a:cubicBezTo>
                    <a:pt x="102" y="77"/>
                    <a:pt x="104" y="77"/>
                    <a:pt x="106" y="76"/>
                  </a:cubicBezTo>
                  <a:cubicBezTo>
                    <a:pt x="110" y="76"/>
                    <a:pt x="112" y="74"/>
                    <a:pt x="115" y="72"/>
                  </a:cubicBezTo>
                  <a:cubicBezTo>
                    <a:pt x="120" y="67"/>
                    <a:pt x="124" y="62"/>
                    <a:pt x="130" y="58"/>
                  </a:cubicBezTo>
                  <a:cubicBezTo>
                    <a:pt x="131" y="56"/>
                    <a:pt x="132" y="54"/>
                    <a:pt x="133" y="52"/>
                  </a:cubicBezTo>
                  <a:cubicBezTo>
                    <a:pt x="136" y="48"/>
                    <a:pt x="134" y="43"/>
                    <a:pt x="129" y="40"/>
                  </a:cubicBezTo>
                  <a:cubicBezTo>
                    <a:pt x="129" y="40"/>
                    <a:pt x="127" y="40"/>
                    <a:pt x="126" y="40"/>
                  </a:cubicBezTo>
                  <a:cubicBezTo>
                    <a:pt x="124" y="40"/>
                    <a:pt x="122" y="42"/>
                    <a:pt x="121" y="43"/>
                  </a:cubicBezTo>
                  <a:cubicBezTo>
                    <a:pt x="120" y="45"/>
                    <a:pt x="119" y="45"/>
                    <a:pt x="119" y="44"/>
                  </a:cubicBezTo>
                  <a:cubicBezTo>
                    <a:pt x="117" y="42"/>
                    <a:pt x="112" y="41"/>
                    <a:pt x="114" y="37"/>
                  </a:cubicBezTo>
                  <a:cubicBezTo>
                    <a:pt x="112" y="35"/>
                    <a:pt x="110" y="33"/>
                    <a:pt x="113" y="30"/>
                  </a:cubicBezTo>
                  <a:cubicBezTo>
                    <a:pt x="115" y="29"/>
                    <a:pt x="115" y="27"/>
                    <a:pt x="115" y="25"/>
                  </a:cubicBezTo>
                  <a:cubicBezTo>
                    <a:pt x="115" y="20"/>
                    <a:pt x="116" y="15"/>
                    <a:pt x="118" y="11"/>
                  </a:cubicBezTo>
                  <a:cubicBezTo>
                    <a:pt x="119" y="10"/>
                    <a:pt x="118" y="8"/>
                    <a:pt x="117" y="7"/>
                  </a:cubicBezTo>
                  <a:cubicBezTo>
                    <a:pt x="115" y="5"/>
                    <a:pt x="113" y="5"/>
                    <a:pt x="111" y="7"/>
                  </a:cubicBezTo>
                  <a:cubicBezTo>
                    <a:pt x="106" y="10"/>
                    <a:pt x="102" y="13"/>
                    <a:pt x="98" y="16"/>
                  </a:cubicBezTo>
                  <a:cubicBezTo>
                    <a:pt x="95" y="18"/>
                    <a:pt x="95" y="20"/>
                    <a:pt x="95" y="23"/>
                  </a:cubicBezTo>
                  <a:cubicBezTo>
                    <a:pt x="95" y="24"/>
                    <a:pt x="95" y="26"/>
                    <a:pt x="96" y="27"/>
                  </a:cubicBezTo>
                  <a:cubicBezTo>
                    <a:pt x="97" y="31"/>
                    <a:pt x="95" y="32"/>
                    <a:pt x="93" y="34"/>
                  </a:cubicBezTo>
                  <a:cubicBezTo>
                    <a:pt x="92" y="34"/>
                    <a:pt x="92" y="34"/>
                    <a:pt x="91" y="35"/>
                  </a:cubicBezTo>
                  <a:cubicBezTo>
                    <a:pt x="88" y="36"/>
                    <a:pt x="88" y="39"/>
                    <a:pt x="89" y="41"/>
                  </a:cubicBezTo>
                  <a:cubicBezTo>
                    <a:pt x="89" y="42"/>
                    <a:pt x="90" y="43"/>
                    <a:pt x="90" y="44"/>
                  </a:cubicBezTo>
                  <a:cubicBezTo>
                    <a:pt x="91" y="46"/>
                    <a:pt x="89" y="49"/>
                    <a:pt x="87" y="49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10157675" y="2237464"/>
              <a:ext cx="250017" cy="149467"/>
            </a:xfrm>
            <a:custGeom>
              <a:avLst/>
              <a:gdLst>
                <a:gd name="T0" fmla="*/ 60 w 117"/>
                <a:gd name="T1" fmla="*/ 69 h 70"/>
                <a:gd name="T2" fmla="*/ 84 w 117"/>
                <a:gd name="T3" fmla="*/ 59 h 70"/>
                <a:gd name="T4" fmla="*/ 88 w 117"/>
                <a:gd name="T5" fmla="*/ 56 h 70"/>
                <a:gd name="T6" fmla="*/ 103 w 117"/>
                <a:gd name="T7" fmla="*/ 49 h 70"/>
                <a:gd name="T8" fmla="*/ 108 w 117"/>
                <a:gd name="T9" fmla="*/ 45 h 70"/>
                <a:gd name="T10" fmla="*/ 113 w 117"/>
                <a:gd name="T11" fmla="*/ 40 h 70"/>
                <a:gd name="T12" fmla="*/ 114 w 117"/>
                <a:gd name="T13" fmla="*/ 37 h 70"/>
                <a:gd name="T14" fmla="*/ 117 w 117"/>
                <a:gd name="T15" fmla="*/ 25 h 70"/>
                <a:gd name="T16" fmla="*/ 117 w 117"/>
                <a:gd name="T17" fmla="*/ 24 h 70"/>
                <a:gd name="T18" fmla="*/ 116 w 117"/>
                <a:gd name="T19" fmla="*/ 23 h 70"/>
                <a:gd name="T20" fmla="*/ 110 w 117"/>
                <a:gd name="T21" fmla="*/ 19 h 70"/>
                <a:gd name="T22" fmla="*/ 108 w 117"/>
                <a:gd name="T23" fmla="*/ 12 h 70"/>
                <a:gd name="T24" fmla="*/ 105 w 117"/>
                <a:gd name="T25" fmla="*/ 5 h 70"/>
                <a:gd name="T26" fmla="*/ 102 w 117"/>
                <a:gd name="T27" fmla="*/ 4 h 70"/>
                <a:gd name="T28" fmla="*/ 96 w 117"/>
                <a:gd name="T29" fmla="*/ 3 h 70"/>
                <a:gd name="T30" fmla="*/ 88 w 117"/>
                <a:gd name="T31" fmla="*/ 3 h 70"/>
                <a:gd name="T32" fmla="*/ 71 w 117"/>
                <a:gd name="T33" fmla="*/ 7 h 70"/>
                <a:gd name="T34" fmla="*/ 65 w 117"/>
                <a:gd name="T35" fmla="*/ 7 h 70"/>
                <a:gd name="T36" fmla="*/ 54 w 117"/>
                <a:gd name="T37" fmla="*/ 12 h 70"/>
                <a:gd name="T38" fmla="*/ 51 w 117"/>
                <a:gd name="T39" fmla="*/ 12 h 70"/>
                <a:gd name="T40" fmla="*/ 48 w 117"/>
                <a:gd name="T41" fmla="*/ 8 h 70"/>
                <a:gd name="T42" fmla="*/ 44 w 117"/>
                <a:gd name="T43" fmla="*/ 9 h 70"/>
                <a:gd name="T44" fmla="*/ 43 w 117"/>
                <a:gd name="T45" fmla="*/ 15 h 70"/>
                <a:gd name="T46" fmla="*/ 39 w 117"/>
                <a:gd name="T47" fmla="*/ 21 h 70"/>
                <a:gd name="T48" fmla="*/ 36 w 117"/>
                <a:gd name="T49" fmla="*/ 22 h 70"/>
                <a:gd name="T50" fmla="*/ 37 w 117"/>
                <a:gd name="T51" fmla="*/ 22 h 70"/>
                <a:gd name="T52" fmla="*/ 35 w 117"/>
                <a:gd name="T53" fmla="*/ 23 h 70"/>
                <a:gd name="T54" fmla="*/ 36 w 117"/>
                <a:gd name="T55" fmla="*/ 22 h 70"/>
                <a:gd name="T56" fmla="*/ 36 w 117"/>
                <a:gd name="T57" fmla="*/ 22 h 70"/>
                <a:gd name="T58" fmla="*/ 34 w 117"/>
                <a:gd name="T59" fmla="*/ 14 h 70"/>
                <a:gd name="T60" fmla="*/ 30 w 117"/>
                <a:gd name="T61" fmla="*/ 6 h 70"/>
                <a:gd name="T62" fmla="*/ 27 w 117"/>
                <a:gd name="T63" fmla="*/ 3 h 70"/>
                <a:gd name="T64" fmla="*/ 16 w 117"/>
                <a:gd name="T65" fmla="*/ 3 h 70"/>
                <a:gd name="T66" fmla="*/ 17 w 117"/>
                <a:gd name="T67" fmla="*/ 4 h 70"/>
                <a:gd name="T68" fmla="*/ 16 w 117"/>
                <a:gd name="T69" fmla="*/ 3 h 70"/>
                <a:gd name="T70" fmla="*/ 16 w 117"/>
                <a:gd name="T71" fmla="*/ 3 h 70"/>
                <a:gd name="T72" fmla="*/ 16 w 117"/>
                <a:gd name="T73" fmla="*/ 3 h 70"/>
                <a:gd name="T74" fmla="*/ 9 w 117"/>
                <a:gd name="T75" fmla="*/ 6 h 70"/>
                <a:gd name="T76" fmla="*/ 1 w 117"/>
                <a:gd name="T77" fmla="*/ 18 h 70"/>
                <a:gd name="T78" fmla="*/ 4 w 117"/>
                <a:gd name="T79" fmla="*/ 22 h 70"/>
                <a:gd name="T80" fmla="*/ 9 w 117"/>
                <a:gd name="T81" fmla="*/ 21 h 70"/>
                <a:gd name="T82" fmla="*/ 20 w 117"/>
                <a:gd name="T83" fmla="*/ 23 h 70"/>
                <a:gd name="T84" fmla="*/ 20 w 117"/>
                <a:gd name="T85" fmla="*/ 25 h 70"/>
                <a:gd name="T86" fmla="*/ 15 w 117"/>
                <a:gd name="T87" fmla="*/ 30 h 70"/>
                <a:gd name="T88" fmla="*/ 4 w 117"/>
                <a:gd name="T89" fmla="*/ 32 h 70"/>
                <a:gd name="T90" fmla="*/ 2 w 117"/>
                <a:gd name="T91" fmla="*/ 34 h 70"/>
                <a:gd name="T92" fmla="*/ 4 w 117"/>
                <a:gd name="T93" fmla="*/ 37 h 70"/>
                <a:gd name="T94" fmla="*/ 12 w 117"/>
                <a:gd name="T95" fmla="*/ 39 h 70"/>
                <a:gd name="T96" fmla="*/ 16 w 117"/>
                <a:gd name="T97" fmla="*/ 41 h 70"/>
                <a:gd name="T98" fmla="*/ 20 w 117"/>
                <a:gd name="T99" fmla="*/ 47 h 70"/>
                <a:gd name="T100" fmla="*/ 19 w 117"/>
                <a:gd name="T101" fmla="*/ 50 h 70"/>
                <a:gd name="T102" fmla="*/ 17 w 117"/>
                <a:gd name="T103" fmla="*/ 51 h 70"/>
                <a:gd name="T104" fmla="*/ 13 w 117"/>
                <a:gd name="T105" fmla="*/ 56 h 70"/>
                <a:gd name="T106" fmla="*/ 18 w 117"/>
                <a:gd name="T107" fmla="*/ 60 h 70"/>
                <a:gd name="T108" fmla="*/ 23 w 117"/>
                <a:gd name="T109" fmla="*/ 61 h 70"/>
                <a:gd name="T110" fmla="*/ 38 w 117"/>
                <a:gd name="T111" fmla="*/ 65 h 70"/>
                <a:gd name="T112" fmla="*/ 54 w 117"/>
                <a:gd name="T113" fmla="*/ 69 h 70"/>
                <a:gd name="T114" fmla="*/ 60 w 117"/>
                <a:gd name="T11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7" h="70">
                  <a:moveTo>
                    <a:pt x="60" y="69"/>
                  </a:moveTo>
                  <a:cubicBezTo>
                    <a:pt x="68" y="66"/>
                    <a:pt x="76" y="61"/>
                    <a:pt x="84" y="59"/>
                  </a:cubicBezTo>
                  <a:cubicBezTo>
                    <a:pt x="86" y="58"/>
                    <a:pt x="87" y="57"/>
                    <a:pt x="88" y="56"/>
                  </a:cubicBezTo>
                  <a:cubicBezTo>
                    <a:pt x="92" y="52"/>
                    <a:pt x="97" y="50"/>
                    <a:pt x="103" y="49"/>
                  </a:cubicBezTo>
                  <a:cubicBezTo>
                    <a:pt x="105" y="48"/>
                    <a:pt x="107" y="47"/>
                    <a:pt x="108" y="45"/>
                  </a:cubicBezTo>
                  <a:cubicBezTo>
                    <a:pt x="110" y="43"/>
                    <a:pt x="112" y="42"/>
                    <a:pt x="113" y="40"/>
                  </a:cubicBezTo>
                  <a:cubicBezTo>
                    <a:pt x="114" y="39"/>
                    <a:pt x="115" y="37"/>
                    <a:pt x="114" y="37"/>
                  </a:cubicBezTo>
                  <a:cubicBezTo>
                    <a:pt x="112" y="32"/>
                    <a:pt x="114" y="29"/>
                    <a:pt x="117" y="25"/>
                  </a:cubicBezTo>
                  <a:cubicBezTo>
                    <a:pt x="117" y="25"/>
                    <a:pt x="117" y="24"/>
                    <a:pt x="117" y="24"/>
                  </a:cubicBezTo>
                  <a:cubicBezTo>
                    <a:pt x="117" y="23"/>
                    <a:pt x="116" y="23"/>
                    <a:pt x="116" y="23"/>
                  </a:cubicBezTo>
                  <a:cubicBezTo>
                    <a:pt x="114" y="21"/>
                    <a:pt x="112" y="20"/>
                    <a:pt x="110" y="19"/>
                  </a:cubicBezTo>
                  <a:cubicBezTo>
                    <a:pt x="107" y="17"/>
                    <a:pt x="109" y="14"/>
                    <a:pt x="108" y="12"/>
                  </a:cubicBezTo>
                  <a:cubicBezTo>
                    <a:pt x="107" y="10"/>
                    <a:pt x="106" y="8"/>
                    <a:pt x="105" y="5"/>
                  </a:cubicBezTo>
                  <a:cubicBezTo>
                    <a:pt x="104" y="4"/>
                    <a:pt x="103" y="4"/>
                    <a:pt x="102" y="4"/>
                  </a:cubicBezTo>
                  <a:cubicBezTo>
                    <a:pt x="100" y="5"/>
                    <a:pt x="98" y="5"/>
                    <a:pt x="96" y="3"/>
                  </a:cubicBezTo>
                  <a:cubicBezTo>
                    <a:pt x="93" y="0"/>
                    <a:pt x="90" y="1"/>
                    <a:pt x="88" y="3"/>
                  </a:cubicBezTo>
                  <a:cubicBezTo>
                    <a:pt x="83" y="8"/>
                    <a:pt x="78" y="9"/>
                    <a:pt x="71" y="7"/>
                  </a:cubicBezTo>
                  <a:cubicBezTo>
                    <a:pt x="69" y="7"/>
                    <a:pt x="66" y="8"/>
                    <a:pt x="65" y="7"/>
                  </a:cubicBezTo>
                  <a:cubicBezTo>
                    <a:pt x="59" y="5"/>
                    <a:pt x="56" y="8"/>
                    <a:pt x="54" y="12"/>
                  </a:cubicBezTo>
                  <a:cubicBezTo>
                    <a:pt x="54" y="12"/>
                    <a:pt x="52" y="12"/>
                    <a:pt x="51" y="12"/>
                  </a:cubicBezTo>
                  <a:cubicBezTo>
                    <a:pt x="50" y="11"/>
                    <a:pt x="49" y="9"/>
                    <a:pt x="48" y="8"/>
                  </a:cubicBezTo>
                  <a:cubicBezTo>
                    <a:pt x="47" y="7"/>
                    <a:pt x="45" y="8"/>
                    <a:pt x="44" y="9"/>
                  </a:cubicBezTo>
                  <a:cubicBezTo>
                    <a:pt x="43" y="11"/>
                    <a:pt x="43" y="13"/>
                    <a:pt x="43" y="15"/>
                  </a:cubicBezTo>
                  <a:cubicBezTo>
                    <a:pt x="44" y="18"/>
                    <a:pt x="42" y="20"/>
                    <a:pt x="39" y="21"/>
                  </a:cubicBezTo>
                  <a:cubicBezTo>
                    <a:pt x="38" y="21"/>
                    <a:pt x="37" y="22"/>
                    <a:pt x="36" y="22"/>
                  </a:cubicBezTo>
                  <a:cubicBezTo>
                    <a:pt x="36" y="22"/>
                    <a:pt x="37" y="22"/>
                    <a:pt x="37" y="22"/>
                  </a:cubicBezTo>
                  <a:cubicBezTo>
                    <a:pt x="36" y="23"/>
                    <a:pt x="36" y="23"/>
                    <a:pt x="35" y="23"/>
                  </a:cubicBezTo>
                  <a:cubicBezTo>
                    <a:pt x="36" y="23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4" y="20"/>
                    <a:pt x="34" y="17"/>
                    <a:pt x="34" y="14"/>
                  </a:cubicBezTo>
                  <a:cubicBezTo>
                    <a:pt x="34" y="11"/>
                    <a:pt x="33" y="8"/>
                    <a:pt x="30" y="6"/>
                  </a:cubicBezTo>
                  <a:cubicBezTo>
                    <a:pt x="29" y="5"/>
                    <a:pt x="28" y="4"/>
                    <a:pt x="27" y="3"/>
                  </a:cubicBezTo>
                  <a:cubicBezTo>
                    <a:pt x="23" y="0"/>
                    <a:pt x="22" y="0"/>
                    <a:pt x="16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4"/>
                    <a:pt x="11" y="4"/>
                    <a:pt x="9" y="6"/>
                  </a:cubicBezTo>
                  <a:cubicBezTo>
                    <a:pt x="6" y="10"/>
                    <a:pt x="3" y="14"/>
                    <a:pt x="1" y="18"/>
                  </a:cubicBezTo>
                  <a:cubicBezTo>
                    <a:pt x="0" y="19"/>
                    <a:pt x="2" y="22"/>
                    <a:pt x="4" y="22"/>
                  </a:cubicBezTo>
                  <a:cubicBezTo>
                    <a:pt x="6" y="22"/>
                    <a:pt x="7" y="22"/>
                    <a:pt x="9" y="21"/>
                  </a:cubicBezTo>
                  <a:cubicBezTo>
                    <a:pt x="13" y="20"/>
                    <a:pt x="16" y="21"/>
                    <a:pt x="20" y="23"/>
                  </a:cubicBezTo>
                  <a:cubicBezTo>
                    <a:pt x="21" y="23"/>
                    <a:pt x="21" y="24"/>
                    <a:pt x="20" y="25"/>
                  </a:cubicBezTo>
                  <a:cubicBezTo>
                    <a:pt x="19" y="27"/>
                    <a:pt x="18" y="30"/>
                    <a:pt x="15" y="30"/>
                  </a:cubicBezTo>
                  <a:cubicBezTo>
                    <a:pt x="11" y="30"/>
                    <a:pt x="7" y="31"/>
                    <a:pt x="4" y="32"/>
                  </a:cubicBezTo>
                  <a:cubicBezTo>
                    <a:pt x="3" y="32"/>
                    <a:pt x="2" y="34"/>
                    <a:pt x="2" y="34"/>
                  </a:cubicBezTo>
                  <a:cubicBezTo>
                    <a:pt x="3" y="35"/>
                    <a:pt x="3" y="37"/>
                    <a:pt x="4" y="37"/>
                  </a:cubicBezTo>
                  <a:cubicBezTo>
                    <a:pt x="7" y="38"/>
                    <a:pt x="9" y="38"/>
                    <a:pt x="12" y="39"/>
                  </a:cubicBezTo>
                  <a:cubicBezTo>
                    <a:pt x="14" y="39"/>
                    <a:pt x="15" y="40"/>
                    <a:pt x="16" y="41"/>
                  </a:cubicBezTo>
                  <a:cubicBezTo>
                    <a:pt x="18" y="43"/>
                    <a:pt x="19" y="45"/>
                    <a:pt x="20" y="47"/>
                  </a:cubicBezTo>
                  <a:cubicBezTo>
                    <a:pt x="21" y="48"/>
                    <a:pt x="20" y="49"/>
                    <a:pt x="19" y="50"/>
                  </a:cubicBezTo>
                  <a:cubicBezTo>
                    <a:pt x="19" y="51"/>
                    <a:pt x="18" y="51"/>
                    <a:pt x="17" y="51"/>
                  </a:cubicBezTo>
                  <a:cubicBezTo>
                    <a:pt x="14" y="52"/>
                    <a:pt x="13" y="53"/>
                    <a:pt x="13" y="56"/>
                  </a:cubicBezTo>
                  <a:cubicBezTo>
                    <a:pt x="13" y="58"/>
                    <a:pt x="15" y="60"/>
                    <a:pt x="18" y="60"/>
                  </a:cubicBezTo>
                  <a:cubicBezTo>
                    <a:pt x="20" y="60"/>
                    <a:pt x="22" y="61"/>
                    <a:pt x="23" y="61"/>
                  </a:cubicBezTo>
                  <a:cubicBezTo>
                    <a:pt x="29" y="60"/>
                    <a:pt x="34" y="60"/>
                    <a:pt x="38" y="65"/>
                  </a:cubicBezTo>
                  <a:cubicBezTo>
                    <a:pt x="44" y="66"/>
                    <a:pt x="49" y="68"/>
                    <a:pt x="54" y="69"/>
                  </a:cubicBezTo>
                  <a:cubicBezTo>
                    <a:pt x="56" y="70"/>
                    <a:pt x="58" y="69"/>
                    <a:pt x="60" y="69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8489084" y="1568940"/>
              <a:ext cx="164866" cy="188419"/>
            </a:xfrm>
            <a:custGeom>
              <a:avLst/>
              <a:gdLst>
                <a:gd name="T0" fmla="*/ 74 w 77"/>
                <a:gd name="T1" fmla="*/ 17 h 88"/>
                <a:gd name="T2" fmla="*/ 76 w 77"/>
                <a:gd name="T3" fmla="*/ 11 h 88"/>
                <a:gd name="T4" fmla="*/ 71 w 77"/>
                <a:gd name="T5" fmla="*/ 7 h 88"/>
                <a:gd name="T6" fmla="*/ 60 w 77"/>
                <a:gd name="T7" fmla="*/ 6 h 88"/>
                <a:gd name="T8" fmla="*/ 54 w 77"/>
                <a:gd name="T9" fmla="*/ 5 h 88"/>
                <a:gd name="T10" fmla="*/ 54 w 77"/>
                <a:gd name="T11" fmla="*/ 4 h 88"/>
                <a:gd name="T12" fmla="*/ 54 w 77"/>
                <a:gd name="T13" fmla="*/ 4 h 88"/>
                <a:gd name="T14" fmla="*/ 54 w 77"/>
                <a:gd name="T15" fmla="*/ 5 h 88"/>
                <a:gd name="T16" fmla="*/ 51 w 77"/>
                <a:gd name="T17" fmla="*/ 1 h 88"/>
                <a:gd name="T18" fmla="*/ 47 w 77"/>
                <a:gd name="T19" fmla="*/ 0 h 88"/>
                <a:gd name="T20" fmla="*/ 39 w 77"/>
                <a:gd name="T21" fmla="*/ 2 h 88"/>
                <a:gd name="T22" fmla="*/ 35 w 77"/>
                <a:gd name="T23" fmla="*/ 4 h 88"/>
                <a:gd name="T24" fmla="*/ 27 w 77"/>
                <a:gd name="T25" fmla="*/ 12 h 88"/>
                <a:gd name="T26" fmla="*/ 26 w 77"/>
                <a:gd name="T27" fmla="*/ 16 h 88"/>
                <a:gd name="T28" fmla="*/ 28 w 77"/>
                <a:gd name="T29" fmla="*/ 21 h 88"/>
                <a:gd name="T30" fmla="*/ 27 w 77"/>
                <a:gd name="T31" fmla="*/ 35 h 88"/>
                <a:gd name="T32" fmla="*/ 22 w 77"/>
                <a:gd name="T33" fmla="*/ 36 h 88"/>
                <a:gd name="T34" fmla="*/ 17 w 77"/>
                <a:gd name="T35" fmla="*/ 26 h 88"/>
                <a:gd name="T36" fmla="*/ 12 w 77"/>
                <a:gd name="T37" fmla="*/ 23 h 88"/>
                <a:gd name="T38" fmla="*/ 1 w 77"/>
                <a:gd name="T39" fmla="*/ 33 h 88"/>
                <a:gd name="T40" fmla="*/ 0 w 77"/>
                <a:gd name="T41" fmla="*/ 45 h 88"/>
                <a:gd name="T42" fmla="*/ 3 w 77"/>
                <a:gd name="T43" fmla="*/ 49 h 88"/>
                <a:gd name="T44" fmla="*/ 10 w 77"/>
                <a:gd name="T45" fmla="*/ 57 h 88"/>
                <a:gd name="T46" fmla="*/ 15 w 77"/>
                <a:gd name="T47" fmla="*/ 77 h 88"/>
                <a:gd name="T48" fmla="*/ 20 w 77"/>
                <a:gd name="T49" fmla="*/ 86 h 88"/>
                <a:gd name="T50" fmla="*/ 25 w 77"/>
                <a:gd name="T51" fmla="*/ 87 h 88"/>
                <a:gd name="T52" fmla="*/ 33 w 77"/>
                <a:gd name="T53" fmla="*/ 81 h 88"/>
                <a:gd name="T54" fmla="*/ 42 w 77"/>
                <a:gd name="T55" fmla="*/ 78 h 88"/>
                <a:gd name="T56" fmla="*/ 51 w 77"/>
                <a:gd name="T57" fmla="*/ 74 h 88"/>
                <a:gd name="T58" fmla="*/ 54 w 77"/>
                <a:gd name="T59" fmla="*/ 70 h 88"/>
                <a:gd name="T60" fmla="*/ 62 w 77"/>
                <a:gd name="T61" fmla="*/ 57 h 88"/>
                <a:gd name="T62" fmla="*/ 65 w 77"/>
                <a:gd name="T63" fmla="*/ 47 h 88"/>
                <a:gd name="T64" fmla="*/ 62 w 77"/>
                <a:gd name="T65" fmla="*/ 39 h 88"/>
                <a:gd name="T66" fmla="*/ 56 w 77"/>
                <a:gd name="T67" fmla="*/ 33 h 88"/>
                <a:gd name="T68" fmla="*/ 56 w 77"/>
                <a:gd name="T69" fmla="*/ 30 h 88"/>
                <a:gd name="T70" fmla="*/ 65 w 77"/>
                <a:gd name="T71" fmla="*/ 27 h 88"/>
                <a:gd name="T72" fmla="*/ 69 w 77"/>
                <a:gd name="T73" fmla="*/ 22 h 88"/>
                <a:gd name="T74" fmla="*/ 74 w 77"/>
                <a:gd name="T75" fmla="*/ 1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8">
                  <a:moveTo>
                    <a:pt x="74" y="17"/>
                  </a:moveTo>
                  <a:cubicBezTo>
                    <a:pt x="76" y="16"/>
                    <a:pt x="77" y="13"/>
                    <a:pt x="76" y="11"/>
                  </a:cubicBezTo>
                  <a:cubicBezTo>
                    <a:pt x="75" y="9"/>
                    <a:pt x="74" y="8"/>
                    <a:pt x="71" y="7"/>
                  </a:cubicBezTo>
                  <a:cubicBezTo>
                    <a:pt x="68" y="7"/>
                    <a:pt x="64" y="7"/>
                    <a:pt x="60" y="6"/>
                  </a:cubicBezTo>
                  <a:cubicBezTo>
                    <a:pt x="58" y="6"/>
                    <a:pt x="56" y="5"/>
                    <a:pt x="54" y="5"/>
                  </a:cubicBezTo>
                  <a:cubicBezTo>
                    <a:pt x="54" y="5"/>
                    <a:pt x="54" y="5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4"/>
                    <a:pt x="52" y="2"/>
                    <a:pt x="51" y="1"/>
                  </a:cubicBezTo>
                  <a:cubicBezTo>
                    <a:pt x="50" y="1"/>
                    <a:pt x="48" y="0"/>
                    <a:pt x="47" y="0"/>
                  </a:cubicBezTo>
                  <a:cubicBezTo>
                    <a:pt x="44" y="0"/>
                    <a:pt x="41" y="1"/>
                    <a:pt x="39" y="2"/>
                  </a:cubicBezTo>
                  <a:cubicBezTo>
                    <a:pt x="37" y="2"/>
                    <a:pt x="35" y="3"/>
                    <a:pt x="35" y="4"/>
                  </a:cubicBezTo>
                  <a:cubicBezTo>
                    <a:pt x="33" y="8"/>
                    <a:pt x="30" y="10"/>
                    <a:pt x="27" y="12"/>
                  </a:cubicBezTo>
                  <a:cubicBezTo>
                    <a:pt x="26" y="13"/>
                    <a:pt x="26" y="15"/>
                    <a:pt x="26" y="16"/>
                  </a:cubicBezTo>
                  <a:cubicBezTo>
                    <a:pt x="27" y="18"/>
                    <a:pt x="27" y="19"/>
                    <a:pt x="28" y="21"/>
                  </a:cubicBezTo>
                  <a:cubicBezTo>
                    <a:pt x="31" y="26"/>
                    <a:pt x="30" y="31"/>
                    <a:pt x="27" y="35"/>
                  </a:cubicBezTo>
                  <a:cubicBezTo>
                    <a:pt x="26" y="37"/>
                    <a:pt x="23" y="37"/>
                    <a:pt x="22" y="36"/>
                  </a:cubicBezTo>
                  <a:cubicBezTo>
                    <a:pt x="20" y="33"/>
                    <a:pt x="19" y="30"/>
                    <a:pt x="17" y="26"/>
                  </a:cubicBezTo>
                  <a:cubicBezTo>
                    <a:pt x="16" y="24"/>
                    <a:pt x="14" y="23"/>
                    <a:pt x="12" y="23"/>
                  </a:cubicBezTo>
                  <a:cubicBezTo>
                    <a:pt x="6" y="24"/>
                    <a:pt x="2" y="27"/>
                    <a:pt x="1" y="33"/>
                  </a:cubicBezTo>
                  <a:cubicBezTo>
                    <a:pt x="1" y="37"/>
                    <a:pt x="0" y="41"/>
                    <a:pt x="0" y="45"/>
                  </a:cubicBezTo>
                  <a:cubicBezTo>
                    <a:pt x="0" y="47"/>
                    <a:pt x="1" y="48"/>
                    <a:pt x="3" y="49"/>
                  </a:cubicBezTo>
                  <a:cubicBezTo>
                    <a:pt x="7" y="50"/>
                    <a:pt x="9" y="53"/>
                    <a:pt x="10" y="57"/>
                  </a:cubicBezTo>
                  <a:cubicBezTo>
                    <a:pt x="12" y="63"/>
                    <a:pt x="15" y="70"/>
                    <a:pt x="15" y="77"/>
                  </a:cubicBezTo>
                  <a:cubicBezTo>
                    <a:pt x="15" y="80"/>
                    <a:pt x="17" y="84"/>
                    <a:pt x="20" y="86"/>
                  </a:cubicBezTo>
                  <a:cubicBezTo>
                    <a:pt x="21" y="88"/>
                    <a:pt x="24" y="88"/>
                    <a:pt x="25" y="87"/>
                  </a:cubicBezTo>
                  <a:cubicBezTo>
                    <a:pt x="28" y="85"/>
                    <a:pt x="30" y="82"/>
                    <a:pt x="33" y="81"/>
                  </a:cubicBezTo>
                  <a:cubicBezTo>
                    <a:pt x="36" y="79"/>
                    <a:pt x="39" y="79"/>
                    <a:pt x="42" y="78"/>
                  </a:cubicBezTo>
                  <a:cubicBezTo>
                    <a:pt x="45" y="77"/>
                    <a:pt x="48" y="75"/>
                    <a:pt x="51" y="74"/>
                  </a:cubicBezTo>
                  <a:cubicBezTo>
                    <a:pt x="52" y="73"/>
                    <a:pt x="53" y="72"/>
                    <a:pt x="54" y="70"/>
                  </a:cubicBezTo>
                  <a:cubicBezTo>
                    <a:pt x="56" y="65"/>
                    <a:pt x="58" y="61"/>
                    <a:pt x="62" y="57"/>
                  </a:cubicBezTo>
                  <a:cubicBezTo>
                    <a:pt x="65" y="54"/>
                    <a:pt x="66" y="50"/>
                    <a:pt x="65" y="47"/>
                  </a:cubicBezTo>
                  <a:cubicBezTo>
                    <a:pt x="64" y="44"/>
                    <a:pt x="63" y="42"/>
                    <a:pt x="62" y="39"/>
                  </a:cubicBezTo>
                  <a:cubicBezTo>
                    <a:pt x="61" y="36"/>
                    <a:pt x="59" y="34"/>
                    <a:pt x="56" y="33"/>
                  </a:cubicBezTo>
                  <a:cubicBezTo>
                    <a:pt x="54" y="32"/>
                    <a:pt x="55" y="31"/>
                    <a:pt x="56" y="30"/>
                  </a:cubicBezTo>
                  <a:cubicBezTo>
                    <a:pt x="59" y="29"/>
                    <a:pt x="62" y="28"/>
                    <a:pt x="65" y="27"/>
                  </a:cubicBezTo>
                  <a:cubicBezTo>
                    <a:pt x="67" y="26"/>
                    <a:pt x="69" y="24"/>
                    <a:pt x="69" y="22"/>
                  </a:cubicBezTo>
                  <a:cubicBezTo>
                    <a:pt x="69" y="19"/>
                    <a:pt x="72" y="18"/>
                    <a:pt x="74" y="1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>
              <a:off x="9319756" y="2982985"/>
              <a:ext cx="2718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/>
          </p:nvSpPr>
          <p:spPr bwMode="auto">
            <a:xfrm>
              <a:off x="9144019" y="2840765"/>
              <a:ext cx="184795" cy="184795"/>
            </a:xfrm>
            <a:custGeom>
              <a:avLst/>
              <a:gdLst>
                <a:gd name="T0" fmla="*/ 78 w 86"/>
                <a:gd name="T1" fmla="*/ 43 h 86"/>
                <a:gd name="T2" fmla="*/ 77 w 86"/>
                <a:gd name="T3" fmla="*/ 38 h 86"/>
                <a:gd name="T4" fmla="*/ 74 w 86"/>
                <a:gd name="T5" fmla="*/ 35 h 86"/>
                <a:gd name="T6" fmla="*/ 69 w 86"/>
                <a:gd name="T7" fmla="*/ 34 h 86"/>
                <a:gd name="T8" fmla="*/ 65 w 86"/>
                <a:gd name="T9" fmla="*/ 36 h 86"/>
                <a:gd name="T10" fmla="*/ 54 w 86"/>
                <a:gd name="T11" fmla="*/ 37 h 86"/>
                <a:gd name="T12" fmla="*/ 51 w 86"/>
                <a:gd name="T13" fmla="*/ 32 h 86"/>
                <a:gd name="T14" fmla="*/ 52 w 86"/>
                <a:gd name="T15" fmla="*/ 31 h 86"/>
                <a:gd name="T16" fmla="*/ 47 w 86"/>
                <a:gd name="T17" fmla="*/ 25 h 86"/>
                <a:gd name="T18" fmla="*/ 43 w 86"/>
                <a:gd name="T19" fmla="*/ 25 h 86"/>
                <a:gd name="T20" fmla="*/ 43 w 86"/>
                <a:gd name="T21" fmla="*/ 25 h 86"/>
                <a:gd name="T22" fmla="*/ 42 w 86"/>
                <a:gd name="T23" fmla="*/ 26 h 86"/>
                <a:gd name="T24" fmla="*/ 42 w 86"/>
                <a:gd name="T25" fmla="*/ 25 h 86"/>
                <a:gd name="T26" fmla="*/ 43 w 86"/>
                <a:gd name="T27" fmla="*/ 25 h 86"/>
                <a:gd name="T28" fmla="*/ 51 w 86"/>
                <a:gd name="T29" fmla="*/ 14 h 86"/>
                <a:gd name="T30" fmla="*/ 59 w 86"/>
                <a:gd name="T31" fmla="*/ 4 h 86"/>
                <a:gd name="T32" fmla="*/ 59 w 86"/>
                <a:gd name="T33" fmla="*/ 1 h 86"/>
                <a:gd name="T34" fmla="*/ 55 w 86"/>
                <a:gd name="T35" fmla="*/ 0 h 86"/>
                <a:gd name="T36" fmla="*/ 41 w 86"/>
                <a:gd name="T37" fmla="*/ 8 h 86"/>
                <a:gd name="T38" fmla="*/ 20 w 86"/>
                <a:gd name="T39" fmla="*/ 36 h 86"/>
                <a:gd name="T40" fmla="*/ 8 w 86"/>
                <a:gd name="T41" fmla="*/ 47 h 86"/>
                <a:gd name="T42" fmla="*/ 7 w 86"/>
                <a:gd name="T43" fmla="*/ 51 h 86"/>
                <a:gd name="T44" fmla="*/ 6 w 86"/>
                <a:gd name="T45" fmla="*/ 56 h 86"/>
                <a:gd name="T46" fmla="*/ 1 w 86"/>
                <a:gd name="T47" fmla="*/ 62 h 86"/>
                <a:gd name="T48" fmla="*/ 3 w 86"/>
                <a:gd name="T49" fmla="*/ 66 h 86"/>
                <a:gd name="T50" fmla="*/ 7 w 86"/>
                <a:gd name="T51" fmla="*/ 67 h 86"/>
                <a:gd name="T52" fmla="*/ 23 w 86"/>
                <a:gd name="T53" fmla="*/ 68 h 86"/>
                <a:gd name="T54" fmla="*/ 36 w 86"/>
                <a:gd name="T55" fmla="*/ 68 h 86"/>
                <a:gd name="T56" fmla="*/ 49 w 86"/>
                <a:gd name="T57" fmla="*/ 71 h 86"/>
                <a:gd name="T58" fmla="*/ 49 w 86"/>
                <a:gd name="T59" fmla="*/ 72 h 86"/>
                <a:gd name="T60" fmla="*/ 44 w 86"/>
                <a:gd name="T61" fmla="*/ 77 h 86"/>
                <a:gd name="T62" fmla="*/ 44 w 86"/>
                <a:gd name="T63" fmla="*/ 80 h 86"/>
                <a:gd name="T64" fmla="*/ 47 w 86"/>
                <a:gd name="T65" fmla="*/ 81 h 86"/>
                <a:gd name="T66" fmla="*/ 52 w 86"/>
                <a:gd name="T67" fmla="*/ 78 h 86"/>
                <a:gd name="T68" fmla="*/ 64 w 86"/>
                <a:gd name="T69" fmla="*/ 70 h 86"/>
                <a:gd name="T70" fmla="*/ 65 w 86"/>
                <a:gd name="T71" fmla="*/ 71 h 86"/>
                <a:gd name="T72" fmla="*/ 64 w 86"/>
                <a:gd name="T73" fmla="*/ 78 h 86"/>
                <a:gd name="T74" fmla="*/ 65 w 86"/>
                <a:gd name="T75" fmla="*/ 81 h 86"/>
                <a:gd name="T76" fmla="*/ 75 w 86"/>
                <a:gd name="T77" fmla="*/ 86 h 86"/>
                <a:gd name="T78" fmla="*/ 80 w 86"/>
                <a:gd name="T79" fmla="*/ 83 h 86"/>
                <a:gd name="T80" fmla="*/ 85 w 86"/>
                <a:gd name="T81" fmla="*/ 73 h 86"/>
                <a:gd name="T82" fmla="*/ 83 w 86"/>
                <a:gd name="T83" fmla="*/ 66 h 86"/>
                <a:gd name="T84" fmla="*/ 82 w 86"/>
                <a:gd name="T85" fmla="*/ 67 h 86"/>
                <a:gd name="T86" fmla="*/ 81 w 86"/>
                <a:gd name="T87" fmla="*/ 68 h 86"/>
                <a:gd name="T88" fmla="*/ 81 w 86"/>
                <a:gd name="T89" fmla="*/ 67 h 86"/>
                <a:gd name="T90" fmla="*/ 82 w 86"/>
                <a:gd name="T91" fmla="*/ 67 h 86"/>
                <a:gd name="T92" fmla="*/ 82 w 86"/>
                <a:gd name="T93" fmla="*/ 66 h 86"/>
                <a:gd name="T94" fmla="*/ 75 w 86"/>
                <a:gd name="T95" fmla="*/ 64 h 86"/>
                <a:gd name="T96" fmla="*/ 74 w 86"/>
                <a:gd name="T97" fmla="*/ 62 h 86"/>
                <a:gd name="T98" fmla="*/ 76 w 86"/>
                <a:gd name="T99" fmla="*/ 58 h 86"/>
                <a:gd name="T100" fmla="*/ 81 w 86"/>
                <a:gd name="T101" fmla="*/ 54 h 86"/>
                <a:gd name="T102" fmla="*/ 81 w 86"/>
                <a:gd name="T103" fmla="*/ 52 h 86"/>
                <a:gd name="T104" fmla="*/ 78 w 86"/>
                <a:gd name="T105" fmla="*/ 51 h 86"/>
                <a:gd name="T106" fmla="*/ 74 w 86"/>
                <a:gd name="T107" fmla="*/ 51 h 86"/>
                <a:gd name="T108" fmla="*/ 75 w 86"/>
                <a:gd name="T109" fmla="*/ 46 h 86"/>
                <a:gd name="T110" fmla="*/ 78 w 86"/>
                <a:gd name="T11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" h="86">
                  <a:moveTo>
                    <a:pt x="78" y="43"/>
                  </a:moveTo>
                  <a:cubicBezTo>
                    <a:pt x="78" y="41"/>
                    <a:pt x="78" y="40"/>
                    <a:pt x="77" y="38"/>
                  </a:cubicBezTo>
                  <a:cubicBezTo>
                    <a:pt x="76" y="37"/>
                    <a:pt x="75" y="36"/>
                    <a:pt x="74" y="35"/>
                  </a:cubicBezTo>
                  <a:cubicBezTo>
                    <a:pt x="72" y="34"/>
                    <a:pt x="71" y="33"/>
                    <a:pt x="69" y="34"/>
                  </a:cubicBezTo>
                  <a:cubicBezTo>
                    <a:pt x="68" y="35"/>
                    <a:pt x="66" y="35"/>
                    <a:pt x="65" y="36"/>
                  </a:cubicBezTo>
                  <a:cubicBezTo>
                    <a:pt x="61" y="38"/>
                    <a:pt x="58" y="38"/>
                    <a:pt x="54" y="37"/>
                  </a:cubicBezTo>
                  <a:cubicBezTo>
                    <a:pt x="52" y="36"/>
                    <a:pt x="51" y="35"/>
                    <a:pt x="51" y="32"/>
                  </a:cubicBezTo>
                  <a:cubicBezTo>
                    <a:pt x="51" y="32"/>
                    <a:pt x="52" y="31"/>
                    <a:pt x="52" y="31"/>
                  </a:cubicBezTo>
                  <a:cubicBezTo>
                    <a:pt x="52" y="28"/>
                    <a:pt x="50" y="26"/>
                    <a:pt x="47" y="25"/>
                  </a:cubicBezTo>
                  <a:cubicBezTo>
                    <a:pt x="46" y="25"/>
                    <a:pt x="44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5" y="21"/>
                    <a:pt x="48" y="17"/>
                    <a:pt x="51" y="14"/>
                  </a:cubicBezTo>
                  <a:cubicBezTo>
                    <a:pt x="55" y="11"/>
                    <a:pt x="56" y="7"/>
                    <a:pt x="59" y="4"/>
                  </a:cubicBezTo>
                  <a:cubicBezTo>
                    <a:pt x="59" y="3"/>
                    <a:pt x="59" y="2"/>
                    <a:pt x="59" y="1"/>
                  </a:cubicBezTo>
                  <a:cubicBezTo>
                    <a:pt x="59" y="0"/>
                    <a:pt x="56" y="0"/>
                    <a:pt x="55" y="0"/>
                  </a:cubicBezTo>
                  <a:cubicBezTo>
                    <a:pt x="49" y="1"/>
                    <a:pt x="44" y="4"/>
                    <a:pt x="41" y="8"/>
                  </a:cubicBezTo>
                  <a:cubicBezTo>
                    <a:pt x="33" y="16"/>
                    <a:pt x="26" y="26"/>
                    <a:pt x="20" y="36"/>
                  </a:cubicBezTo>
                  <a:cubicBezTo>
                    <a:pt x="17" y="41"/>
                    <a:pt x="14" y="45"/>
                    <a:pt x="8" y="47"/>
                  </a:cubicBezTo>
                  <a:cubicBezTo>
                    <a:pt x="6" y="48"/>
                    <a:pt x="6" y="50"/>
                    <a:pt x="7" y="51"/>
                  </a:cubicBezTo>
                  <a:cubicBezTo>
                    <a:pt x="9" y="53"/>
                    <a:pt x="8" y="55"/>
                    <a:pt x="6" y="56"/>
                  </a:cubicBezTo>
                  <a:cubicBezTo>
                    <a:pt x="4" y="58"/>
                    <a:pt x="3" y="60"/>
                    <a:pt x="1" y="62"/>
                  </a:cubicBezTo>
                  <a:cubicBezTo>
                    <a:pt x="0" y="63"/>
                    <a:pt x="1" y="66"/>
                    <a:pt x="3" y="66"/>
                  </a:cubicBezTo>
                  <a:cubicBezTo>
                    <a:pt x="4" y="66"/>
                    <a:pt x="6" y="67"/>
                    <a:pt x="7" y="67"/>
                  </a:cubicBezTo>
                  <a:cubicBezTo>
                    <a:pt x="13" y="67"/>
                    <a:pt x="18" y="66"/>
                    <a:pt x="23" y="68"/>
                  </a:cubicBezTo>
                  <a:cubicBezTo>
                    <a:pt x="28" y="69"/>
                    <a:pt x="32" y="69"/>
                    <a:pt x="36" y="68"/>
                  </a:cubicBezTo>
                  <a:cubicBezTo>
                    <a:pt x="41" y="67"/>
                    <a:pt x="45" y="70"/>
                    <a:pt x="49" y="71"/>
                  </a:cubicBezTo>
                  <a:cubicBezTo>
                    <a:pt x="49" y="71"/>
                    <a:pt x="49" y="72"/>
                    <a:pt x="49" y="72"/>
                  </a:cubicBezTo>
                  <a:cubicBezTo>
                    <a:pt x="47" y="74"/>
                    <a:pt x="46" y="75"/>
                    <a:pt x="44" y="77"/>
                  </a:cubicBezTo>
                  <a:cubicBezTo>
                    <a:pt x="44" y="78"/>
                    <a:pt x="44" y="79"/>
                    <a:pt x="44" y="80"/>
                  </a:cubicBezTo>
                  <a:cubicBezTo>
                    <a:pt x="45" y="80"/>
                    <a:pt x="46" y="81"/>
                    <a:pt x="47" y="81"/>
                  </a:cubicBezTo>
                  <a:cubicBezTo>
                    <a:pt x="49" y="81"/>
                    <a:pt x="51" y="80"/>
                    <a:pt x="52" y="78"/>
                  </a:cubicBezTo>
                  <a:cubicBezTo>
                    <a:pt x="55" y="74"/>
                    <a:pt x="61" y="73"/>
                    <a:pt x="64" y="70"/>
                  </a:cubicBezTo>
                  <a:cubicBezTo>
                    <a:pt x="64" y="70"/>
                    <a:pt x="65" y="70"/>
                    <a:pt x="65" y="71"/>
                  </a:cubicBezTo>
                  <a:cubicBezTo>
                    <a:pt x="65" y="73"/>
                    <a:pt x="64" y="76"/>
                    <a:pt x="64" y="78"/>
                  </a:cubicBezTo>
                  <a:cubicBezTo>
                    <a:pt x="64" y="79"/>
                    <a:pt x="64" y="81"/>
                    <a:pt x="65" y="81"/>
                  </a:cubicBezTo>
                  <a:cubicBezTo>
                    <a:pt x="68" y="83"/>
                    <a:pt x="71" y="85"/>
                    <a:pt x="75" y="86"/>
                  </a:cubicBezTo>
                  <a:cubicBezTo>
                    <a:pt x="77" y="86"/>
                    <a:pt x="80" y="85"/>
                    <a:pt x="80" y="83"/>
                  </a:cubicBezTo>
                  <a:cubicBezTo>
                    <a:pt x="82" y="80"/>
                    <a:pt x="83" y="76"/>
                    <a:pt x="85" y="73"/>
                  </a:cubicBezTo>
                  <a:cubicBezTo>
                    <a:pt x="86" y="70"/>
                    <a:pt x="84" y="68"/>
                    <a:pt x="83" y="66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2" y="67"/>
                    <a:pt x="81" y="67"/>
                    <a:pt x="81" y="68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4"/>
                    <a:pt x="78" y="64"/>
                    <a:pt x="75" y="64"/>
                  </a:cubicBezTo>
                  <a:cubicBezTo>
                    <a:pt x="74" y="64"/>
                    <a:pt x="74" y="63"/>
                    <a:pt x="74" y="62"/>
                  </a:cubicBezTo>
                  <a:cubicBezTo>
                    <a:pt x="75" y="61"/>
                    <a:pt x="75" y="59"/>
                    <a:pt x="76" y="58"/>
                  </a:cubicBezTo>
                  <a:cubicBezTo>
                    <a:pt x="78" y="57"/>
                    <a:pt x="79" y="55"/>
                    <a:pt x="81" y="54"/>
                  </a:cubicBezTo>
                  <a:cubicBezTo>
                    <a:pt x="81" y="53"/>
                    <a:pt x="81" y="53"/>
                    <a:pt x="81" y="52"/>
                  </a:cubicBezTo>
                  <a:cubicBezTo>
                    <a:pt x="81" y="51"/>
                    <a:pt x="80" y="51"/>
                    <a:pt x="78" y="51"/>
                  </a:cubicBezTo>
                  <a:cubicBezTo>
                    <a:pt x="77" y="51"/>
                    <a:pt x="75" y="52"/>
                    <a:pt x="74" y="51"/>
                  </a:cubicBezTo>
                  <a:cubicBezTo>
                    <a:pt x="73" y="49"/>
                    <a:pt x="74" y="48"/>
                    <a:pt x="75" y="46"/>
                  </a:cubicBezTo>
                  <a:cubicBezTo>
                    <a:pt x="76" y="45"/>
                    <a:pt x="77" y="44"/>
                    <a:pt x="78" y="4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/>
          </p:nvSpPr>
          <p:spPr bwMode="auto">
            <a:xfrm>
              <a:off x="8219138" y="1195727"/>
              <a:ext cx="218312" cy="115950"/>
            </a:xfrm>
            <a:custGeom>
              <a:avLst/>
              <a:gdLst>
                <a:gd name="T0" fmla="*/ 2 w 102"/>
                <a:gd name="T1" fmla="*/ 43 h 54"/>
                <a:gd name="T2" fmla="*/ 13 w 102"/>
                <a:gd name="T3" fmla="*/ 47 h 54"/>
                <a:gd name="T4" fmla="*/ 19 w 102"/>
                <a:gd name="T5" fmla="*/ 52 h 54"/>
                <a:gd name="T6" fmla="*/ 27 w 102"/>
                <a:gd name="T7" fmla="*/ 53 h 54"/>
                <a:gd name="T8" fmla="*/ 35 w 102"/>
                <a:gd name="T9" fmla="*/ 47 h 54"/>
                <a:gd name="T10" fmla="*/ 38 w 102"/>
                <a:gd name="T11" fmla="*/ 47 h 54"/>
                <a:gd name="T12" fmla="*/ 42 w 102"/>
                <a:gd name="T13" fmla="*/ 46 h 54"/>
                <a:gd name="T14" fmla="*/ 50 w 102"/>
                <a:gd name="T15" fmla="*/ 36 h 54"/>
                <a:gd name="T16" fmla="*/ 59 w 102"/>
                <a:gd name="T17" fmla="*/ 27 h 54"/>
                <a:gd name="T18" fmla="*/ 61 w 102"/>
                <a:gd name="T19" fmla="*/ 27 h 54"/>
                <a:gd name="T20" fmla="*/ 61 w 102"/>
                <a:gd name="T21" fmla="*/ 31 h 54"/>
                <a:gd name="T22" fmla="*/ 55 w 102"/>
                <a:gd name="T23" fmla="*/ 41 h 54"/>
                <a:gd name="T24" fmla="*/ 55 w 102"/>
                <a:gd name="T25" fmla="*/ 47 h 54"/>
                <a:gd name="T26" fmla="*/ 60 w 102"/>
                <a:gd name="T27" fmla="*/ 49 h 54"/>
                <a:gd name="T28" fmla="*/ 64 w 102"/>
                <a:gd name="T29" fmla="*/ 46 h 54"/>
                <a:gd name="T30" fmla="*/ 73 w 102"/>
                <a:gd name="T31" fmla="*/ 41 h 54"/>
                <a:gd name="T32" fmla="*/ 78 w 102"/>
                <a:gd name="T33" fmla="*/ 39 h 54"/>
                <a:gd name="T34" fmla="*/ 81 w 102"/>
                <a:gd name="T35" fmla="*/ 36 h 54"/>
                <a:gd name="T36" fmla="*/ 92 w 102"/>
                <a:gd name="T37" fmla="*/ 21 h 54"/>
                <a:gd name="T38" fmla="*/ 95 w 102"/>
                <a:gd name="T39" fmla="*/ 18 h 54"/>
                <a:gd name="T40" fmla="*/ 100 w 102"/>
                <a:gd name="T41" fmla="*/ 16 h 54"/>
                <a:gd name="T42" fmla="*/ 102 w 102"/>
                <a:gd name="T43" fmla="*/ 12 h 54"/>
                <a:gd name="T44" fmla="*/ 102 w 102"/>
                <a:gd name="T45" fmla="*/ 6 h 54"/>
                <a:gd name="T46" fmla="*/ 99 w 102"/>
                <a:gd name="T47" fmla="*/ 1 h 54"/>
                <a:gd name="T48" fmla="*/ 95 w 102"/>
                <a:gd name="T49" fmla="*/ 3 h 54"/>
                <a:gd name="T50" fmla="*/ 89 w 102"/>
                <a:gd name="T51" fmla="*/ 5 h 54"/>
                <a:gd name="T52" fmla="*/ 75 w 102"/>
                <a:gd name="T53" fmla="*/ 1 h 54"/>
                <a:gd name="T54" fmla="*/ 66 w 102"/>
                <a:gd name="T55" fmla="*/ 3 h 54"/>
                <a:gd name="T56" fmla="*/ 30 w 102"/>
                <a:gd name="T57" fmla="*/ 21 h 54"/>
                <a:gd name="T58" fmla="*/ 21 w 102"/>
                <a:gd name="T59" fmla="*/ 24 h 54"/>
                <a:gd name="T60" fmla="*/ 6 w 102"/>
                <a:gd name="T61" fmla="*/ 30 h 54"/>
                <a:gd name="T62" fmla="*/ 0 w 102"/>
                <a:gd name="T63" fmla="*/ 41 h 54"/>
                <a:gd name="T64" fmla="*/ 2 w 102"/>
                <a:gd name="T65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" h="54">
                  <a:moveTo>
                    <a:pt x="2" y="43"/>
                  </a:moveTo>
                  <a:cubicBezTo>
                    <a:pt x="8" y="44"/>
                    <a:pt x="10" y="45"/>
                    <a:pt x="13" y="47"/>
                  </a:cubicBezTo>
                  <a:cubicBezTo>
                    <a:pt x="16" y="48"/>
                    <a:pt x="18" y="50"/>
                    <a:pt x="19" y="52"/>
                  </a:cubicBezTo>
                  <a:cubicBezTo>
                    <a:pt x="21" y="54"/>
                    <a:pt x="25" y="54"/>
                    <a:pt x="27" y="53"/>
                  </a:cubicBezTo>
                  <a:cubicBezTo>
                    <a:pt x="30" y="51"/>
                    <a:pt x="32" y="49"/>
                    <a:pt x="35" y="47"/>
                  </a:cubicBezTo>
                  <a:cubicBezTo>
                    <a:pt x="35" y="47"/>
                    <a:pt x="37" y="47"/>
                    <a:pt x="38" y="47"/>
                  </a:cubicBezTo>
                  <a:cubicBezTo>
                    <a:pt x="39" y="48"/>
                    <a:pt x="41" y="48"/>
                    <a:pt x="42" y="46"/>
                  </a:cubicBezTo>
                  <a:cubicBezTo>
                    <a:pt x="45" y="43"/>
                    <a:pt x="47" y="39"/>
                    <a:pt x="50" y="36"/>
                  </a:cubicBezTo>
                  <a:cubicBezTo>
                    <a:pt x="52" y="33"/>
                    <a:pt x="56" y="30"/>
                    <a:pt x="59" y="27"/>
                  </a:cubicBezTo>
                  <a:cubicBezTo>
                    <a:pt x="59" y="27"/>
                    <a:pt x="60" y="27"/>
                    <a:pt x="61" y="27"/>
                  </a:cubicBezTo>
                  <a:cubicBezTo>
                    <a:pt x="63" y="26"/>
                    <a:pt x="63" y="28"/>
                    <a:pt x="61" y="31"/>
                  </a:cubicBezTo>
                  <a:cubicBezTo>
                    <a:pt x="59" y="34"/>
                    <a:pt x="57" y="38"/>
                    <a:pt x="55" y="41"/>
                  </a:cubicBezTo>
                  <a:cubicBezTo>
                    <a:pt x="53" y="43"/>
                    <a:pt x="54" y="45"/>
                    <a:pt x="55" y="47"/>
                  </a:cubicBezTo>
                  <a:cubicBezTo>
                    <a:pt x="55" y="49"/>
                    <a:pt x="59" y="50"/>
                    <a:pt x="60" y="49"/>
                  </a:cubicBezTo>
                  <a:cubicBezTo>
                    <a:pt x="61" y="48"/>
                    <a:pt x="63" y="48"/>
                    <a:pt x="64" y="46"/>
                  </a:cubicBezTo>
                  <a:cubicBezTo>
                    <a:pt x="66" y="43"/>
                    <a:pt x="69" y="41"/>
                    <a:pt x="73" y="41"/>
                  </a:cubicBezTo>
                  <a:cubicBezTo>
                    <a:pt x="74" y="40"/>
                    <a:pt x="76" y="40"/>
                    <a:pt x="78" y="39"/>
                  </a:cubicBezTo>
                  <a:cubicBezTo>
                    <a:pt x="79" y="38"/>
                    <a:pt x="81" y="38"/>
                    <a:pt x="81" y="36"/>
                  </a:cubicBezTo>
                  <a:cubicBezTo>
                    <a:pt x="84" y="31"/>
                    <a:pt x="91" y="28"/>
                    <a:pt x="92" y="21"/>
                  </a:cubicBezTo>
                  <a:cubicBezTo>
                    <a:pt x="92" y="20"/>
                    <a:pt x="94" y="19"/>
                    <a:pt x="95" y="18"/>
                  </a:cubicBezTo>
                  <a:cubicBezTo>
                    <a:pt x="97" y="17"/>
                    <a:pt x="98" y="16"/>
                    <a:pt x="100" y="16"/>
                  </a:cubicBezTo>
                  <a:cubicBezTo>
                    <a:pt x="101" y="15"/>
                    <a:pt x="102" y="13"/>
                    <a:pt x="102" y="12"/>
                  </a:cubicBezTo>
                  <a:cubicBezTo>
                    <a:pt x="102" y="10"/>
                    <a:pt x="102" y="8"/>
                    <a:pt x="102" y="6"/>
                  </a:cubicBezTo>
                  <a:cubicBezTo>
                    <a:pt x="102" y="3"/>
                    <a:pt x="100" y="1"/>
                    <a:pt x="99" y="1"/>
                  </a:cubicBezTo>
                  <a:cubicBezTo>
                    <a:pt x="97" y="1"/>
                    <a:pt x="96" y="2"/>
                    <a:pt x="95" y="3"/>
                  </a:cubicBezTo>
                  <a:cubicBezTo>
                    <a:pt x="93" y="5"/>
                    <a:pt x="91" y="6"/>
                    <a:pt x="89" y="5"/>
                  </a:cubicBezTo>
                  <a:cubicBezTo>
                    <a:pt x="84" y="1"/>
                    <a:pt x="79" y="2"/>
                    <a:pt x="75" y="1"/>
                  </a:cubicBezTo>
                  <a:cubicBezTo>
                    <a:pt x="72" y="0"/>
                    <a:pt x="69" y="1"/>
                    <a:pt x="66" y="3"/>
                  </a:cubicBezTo>
                  <a:cubicBezTo>
                    <a:pt x="55" y="10"/>
                    <a:pt x="43" y="17"/>
                    <a:pt x="30" y="21"/>
                  </a:cubicBezTo>
                  <a:cubicBezTo>
                    <a:pt x="26" y="21"/>
                    <a:pt x="24" y="24"/>
                    <a:pt x="21" y="24"/>
                  </a:cubicBezTo>
                  <a:cubicBezTo>
                    <a:pt x="15" y="25"/>
                    <a:pt x="10" y="27"/>
                    <a:pt x="6" y="30"/>
                  </a:cubicBezTo>
                  <a:cubicBezTo>
                    <a:pt x="1" y="33"/>
                    <a:pt x="0" y="37"/>
                    <a:pt x="0" y="41"/>
                  </a:cubicBezTo>
                  <a:cubicBezTo>
                    <a:pt x="0" y="41"/>
                    <a:pt x="1" y="43"/>
                    <a:pt x="2" y="4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/>
          </p:nvSpPr>
          <p:spPr bwMode="auto">
            <a:xfrm>
              <a:off x="8602316" y="1346099"/>
              <a:ext cx="150372" cy="155808"/>
            </a:xfrm>
            <a:custGeom>
              <a:avLst/>
              <a:gdLst>
                <a:gd name="T0" fmla="*/ 8 w 70"/>
                <a:gd name="T1" fmla="*/ 1 h 73"/>
                <a:gd name="T2" fmla="*/ 5 w 70"/>
                <a:gd name="T3" fmla="*/ 7 h 73"/>
                <a:gd name="T4" fmla="*/ 1 w 70"/>
                <a:gd name="T5" fmla="*/ 17 h 73"/>
                <a:gd name="T6" fmla="*/ 0 w 70"/>
                <a:gd name="T7" fmla="*/ 20 h 73"/>
                <a:gd name="T8" fmla="*/ 1 w 70"/>
                <a:gd name="T9" fmla="*/ 35 h 73"/>
                <a:gd name="T10" fmla="*/ 3 w 70"/>
                <a:gd name="T11" fmla="*/ 37 h 73"/>
                <a:gd name="T12" fmla="*/ 5 w 70"/>
                <a:gd name="T13" fmla="*/ 39 h 73"/>
                <a:gd name="T14" fmla="*/ 12 w 70"/>
                <a:gd name="T15" fmla="*/ 46 h 73"/>
                <a:gd name="T16" fmla="*/ 26 w 70"/>
                <a:gd name="T17" fmla="*/ 47 h 73"/>
                <a:gd name="T18" fmla="*/ 28 w 70"/>
                <a:gd name="T19" fmla="*/ 48 h 73"/>
                <a:gd name="T20" fmla="*/ 26 w 70"/>
                <a:gd name="T21" fmla="*/ 50 h 73"/>
                <a:gd name="T22" fmla="*/ 20 w 70"/>
                <a:gd name="T23" fmla="*/ 52 h 73"/>
                <a:gd name="T24" fmla="*/ 15 w 70"/>
                <a:gd name="T25" fmla="*/ 58 h 73"/>
                <a:gd name="T26" fmla="*/ 14 w 70"/>
                <a:gd name="T27" fmla="*/ 64 h 73"/>
                <a:gd name="T28" fmla="*/ 18 w 70"/>
                <a:gd name="T29" fmla="*/ 69 h 73"/>
                <a:gd name="T30" fmla="*/ 30 w 70"/>
                <a:gd name="T31" fmla="*/ 72 h 73"/>
                <a:gd name="T32" fmla="*/ 41 w 70"/>
                <a:gd name="T33" fmla="*/ 67 h 73"/>
                <a:gd name="T34" fmla="*/ 42 w 70"/>
                <a:gd name="T35" fmla="*/ 64 h 73"/>
                <a:gd name="T36" fmla="*/ 51 w 70"/>
                <a:gd name="T37" fmla="*/ 58 h 73"/>
                <a:gd name="T38" fmla="*/ 55 w 70"/>
                <a:gd name="T39" fmla="*/ 49 h 73"/>
                <a:gd name="T40" fmla="*/ 61 w 70"/>
                <a:gd name="T41" fmla="*/ 41 h 73"/>
                <a:gd name="T42" fmla="*/ 62 w 70"/>
                <a:gd name="T43" fmla="*/ 39 h 73"/>
                <a:gd name="T44" fmla="*/ 70 w 70"/>
                <a:gd name="T45" fmla="*/ 26 h 73"/>
                <a:gd name="T46" fmla="*/ 70 w 70"/>
                <a:gd name="T47" fmla="*/ 23 h 73"/>
                <a:gd name="T48" fmla="*/ 67 w 70"/>
                <a:gd name="T49" fmla="*/ 17 h 73"/>
                <a:gd name="T50" fmla="*/ 63 w 70"/>
                <a:gd name="T51" fmla="*/ 15 h 73"/>
                <a:gd name="T52" fmla="*/ 54 w 70"/>
                <a:gd name="T53" fmla="*/ 12 h 73"/>
                <a:gd name="T54" fmla="*/ 41 w 70"/>
                <a:gd name="T55" fmla="*/ 12 h 73"/>
                <a:gd name="T56" fmla="*/ 37 w 70"/>
                <a:gd name="T57" fmla="*/ 20 h 73"/>
                <a:gd name="T58" fmla="*/ 37 w 70"/>
                <a:gd name="T59" fmla="*/ 31 h 73"/>
                <a:gd name="T60" fmla="*/ 37 w 70"/>
                <a:gd name="T61" fmla="*/ 32 h 73"/>
                <a:gd name="T62" fmla="*/ 35 w 70"/>
                <a:gd name="T63" fmla="*/ 31 h 73"/>
                <a:gd name="T64" fmla="*/ 30 w 70"/>
                <a:gd name="T65" fmla="*/ 19 h 73"/>
                <a:gd name="T66" fmla="*/ 28 w 70"/>
                <a:gd name="T67" fmla="*/ 18 h 73"/>
                <a:gd name="T68" fmla="*/ 25 w 70"/>
                <a:gd name="T69" fmla="*/ 19 h 73"/>
                <a:gd name="T70" fmla="*/ 18 w 70"/>
                <a:gd name="T71" fmla="*/ 33 h 73"/>
                <a:gd name="T72" fmla="*/ 19 w 70"/>
                <a:gd name="T73" fmla="*/ 34 h 73"/>
                <a:gd name="T74" fmla="*/ 18 w 70"/>
                <a:gd name="T75" fmla="*/ 34 h 73"/>
                <a:gd name="T76" fmla="*/ 18 w 70"/>
                <a:gd name="T77" fmla="*/ 33 h 73"/>
                <a:gd name="T78" fmla="*/ 18 w 70"/>
                <a:gd name="T79" fmla="*/ 33 h 73"/>
                <a:gd name="T80" fmla="*/ 17 w 70"/>
                <a:gd name="T81" fmla="*/ 25 h 73"/>
                <a:gd name="T82" fmla="*/ 18 w 70"/>
                <a:gd name="T83" fmla="*/ 21 h 73"/>
                <a:gd name="T84" fmla="*/ 16 w 70"/>
                <a:gd name="T85" fmla="*/ 9 h 73"/>
                <a:gd name="T86" fmla="*/ 15 w 70"/>
                <a:gd name="T87" fmla="*/ 6 h 73"/>
                <a:gd name="T88" fmla="*/ 13 w 70"/>
                <a:gd name="T89" fmla="*/ 1 h 73"/>
                <a:gd name="T90" fmla="*/ 8 w 70"/>
                <a:gd name="T91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" h="73">
                  <a:moveTo>
                    <a:pt x="8" y="1"/>
                  </a:moveTo>
                  <a:cubicBezTo>
                    <a:pt x="7" y="3"/>
                    <a:pt x="5" y="5"/>
                    <a:pt x="5" y="7"/>
                  </a:cubicBezTo>
                  <a:cubicBezTo>
                    <a:pt x="4" y="10"/>
                    <a:pt x="4" y="14"/>
                    <a:pt x="1" y="17"/>
                  </a:cubicBezTo>
                  <a:cubicBezTo>
                    <a:pt x="1" y="18"/>
                    <a:pt x="0" y="19"/>
                    <a:pt x="0" y="20"/>
                  </a:cubicBezTo>
                  <a:cubicBezTo>
                    <a:pt x="1" y="25"/>
                    <a:pt x="3" y="30"/>
                    <a:pt x="1" y="35"/>
                  </a:cubicBezTo>
                  <a:cubicBezTo>
                    <a:pt x="1" y="35"/>
                    <a:pt x="2" y="36"/>
                    <a:pt x="3" y="37"/>
                  </a:cubicBezTo>
                  <a:cubicBezTo>
                    <a:pt x="4" y="38"/>
                    <a:pt x="5" y="38"/>
                    <a:pt x="5" y="39"/>
                  </a:cubicBezTo>
                  <a:cubicBezTo>
                    <a:pt x="4" y="44"/>
                    <a:pt x="8" y="45"/>
                    <a:pt x="12" y="46"/>
                  </a:cubicBezTo>
                  <a:cubicBezTo>
                    <a:pt x="17" y="46"/>
                    <a:pt x="22" y="47"/>
                    <a:pt x="26" y="47"/>
                  </a:cubicBezTo>
                  <a:cubicBezTo>
                    <a:pt x="27" y="47"/>
                    <a:pt x="28" y="48"/>
                    <a:pt x="28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4" y="51"/>
                    <a:pt x="22" y="52"/>
                    <a:pt x="20" y="52"/>
                  </a:cubicBezTo>
                  <a:cubicBezTo>
                    <a:pt x="17" y="53"/>
                    <a:pt x="15" y="55"/>
                    <a:pt x="15" y="58"/>
                  </a:cubicBezTo>
                  <a:cubicBezTo>
                    <a:pt x="15" y="60"/>
                    <a:pt x="14" y="62"/>
                    <a:pt x="14" y="64"/>
                  </a:cubicBezTo>
                  <a:cubicBezTo>
                    <a:pt x="14" y="66"/>
                    <a:pt x="16" y="68"/>
                    <a:pt x="18" y="69"/>
                  </a:cubicBezTo>
                  <a:cubicBezTo>
                    <a:pt x="22" y="70"/>
                    <a:pt x="26" y="71"/>
                    <a:pt x="30" y="72"/>
                  </a:cubicBezTo>
                  <a:cubicBezTo>
                    <a:pt x="34" y="73"/>
                    <a:pt x="39" y="71"/>
                    <a:pt x="41" y="67"/>
                  </a:cubicBezTo>
                  <a:cubicBezTo>
                    <a:pt x="42" y="66"/>
                    <a:pt x="42" y="65"/>
                    <a:pt x="42" y="64"/>
                  </a:cubicBezTo>
                  <a:cubicBezTo>
                    <a:pt x="44" y="60"/>
                    <a:pt x="47" y="59"/>
                    <a:pt x="51" y="58"/>
                  </a:cubicBezTo>
                  <a:cubicBezTo>
                    <a:pt x="52" y="55"/>
                    <a:pt x="53" y="52"/>
                    <a:pt x="55" y="49"/>
                  </a:cubicBezTo>
                  <a:cubicBezTo>
                    <a:pt x="56" y="46"/>
                    <a:pt x="59" y="43"/>
                    <a:pt x="61" y="41"/>
                  </a:cubicBezTo>
                  <a:cubicBezTo>
                    <a:pt x="62" y="40"/>
                    <a:pt x="62" y="40"/>
                    <a:pt x="62" y="39"/>
                  </a:cubicBezTo>
                  <a:cubicBezTo>
                    <a:pt x="65" y="35"/>
                    <a:pt x="67" y="30"/>
                    <a:pt x="70" y="26"/>
                  </a:cubicBezTo>
                  <a:cubicBezTo>
                    <a:pt x="70" y="25"/>
                    <a:pt x="70" y="24"/>
                    <a:pt x="70" y="23"/>
                  </a:cubicBezTo>
                  <a:cubicBezTo>
                    <a:pt x="69" y="21"/>
                    <a:pt x="68" y="19"/>
                    <a:pt x="67" y="17"/>
                  </a:cubicBezTo>
                  <a:cubicBezTo>
                    <a:pt x="66" y="16"/>
                    <a:pt x="65" y="15"/>
                    <a:pt x="63" y="15"/>
                  </a:cubicBezTo>
                  <a:cubicBezTo>
                    <a:pt x="59" y="17"/>
                    <a:pt x="56" y="14"/>
                    <a:pt x="54" y="12"/>
                  </a:cubicBezTo>
                  <a:cubicBezTo>
                    <a:pt x="50" y="11"/>
                    <a:pt x="45" y="11"/>
                    <a:pt x="41" y="12"/>
                  </a:cubicBezTo>
                  <a:cubicBezTo>
                    <a:pt x="39" y="14"/>
                    <a:pt x="37" y="17"/>
                    <a:pt x="37" y="20"/>
                  </a:cubicBezTo>
                  <a:cubicBezTo>
                    <a:pt x="37" y="24"/>
                    <a:pt x="37" y="27"/>
                    <a:pt x="37" y="31"/>
                  </a:cubicBezTo>
                  <a:cubicBezTo>
                    <a:pt x="37" y="31"/>
                    <a:pt x="37" y="32"/>
                    <a:pt x="37" y="32"/>
                  </a:cubicBezTo>
                  <a:cubicBezTo>
                    <a:pt x="36" y="33"/>
                    <a:pt x="36" y="32"/>
                    <a:pt x="35" y="31"/>
                  </a:cubicBezTo>
                  <a:cubicBezTo>
                    <a:pt x="33" y="27"/>
                    <a:pt x="32" y="23"/>
                    <a:pt x="30" y="19"/>
                  </a:cubicBezTo>
                  <a:cubicBezTo>
                    <a:pt x="30" y="19"/>
                    <a:pt x="28" y="18"/>
                    <a:pt x="28" y="18"/>
                  </a:cubicBezTo>
                  <a:cubicBezTo>
                    <a:pt x="27" y="18"/>
                    <a:pt x="25" y="19"/>
                    <a:pt x="25" y="19"/>
                  </a:cubicBezTo>
                  <a:cubicBezTo>
                    <a:pt x="22" y="24"/>
                    <a:pt x="20" y="29"/>
                    <a:pt x="18" y="33"/>
                  </a:cubicBezTo>
                  <a:cubicBezTo>
                    <a:pt x="18" y="33"/>
                    <a:pt x="18" y="34"/>
                    <a:pt x="19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1"/>
                    <a:pt x="15" y="28"/>
                    <a:pt x="17" y="25"/>
                  </a:cubicBezTo>
                  <a:cubicBezTo>
                    <a:pt x="17" y="24"/>
                    <a:pt x="18" y="22"/>
                    <a:pt x="18" y="21"/>
                  </a:cubicBezTo>
                  <a:cubicBezTo>
                    <a:pt x="16" y="17"/>
                    <a:pt x="16" y="13"/>
                    <a:pt x="16" y="9"/>
                  </a:cubicBezTo>
                  <a:cubicBezTo>
                    <a:pt x="16" y="8"/>
                    <a:pt x="16" y="7"/>
                    <a:pt x="15" y="6"/>
                  </a:cubicBezTo>
                  <a:cubicBezTo>
                    <a:pt x="15" y="4"/>
                    <a:pt x="14" y="3"/>
                    <a:pt x="13" y="1"/>
                  </a:cubicBezTo>
                  <a:cubicBezTo>
                    <a:pt x="12" y="0"/>
                    <a:pt x="8" y="0"/>
                    <a:pt x="8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/>
          </p:nvSpPr>
          <p:spPr bwMode="auto">
            <a:xfrm>
              <a:off x="8707396" y="1129599"/>
              <a:ext cx="126820" cy="166678"/>
            </a:xfrm>
            <a:custGeom>
              <a:avLst/>
              <a:gdLst>
                <a:gd name="T0" fmla="*/ 6 w 59"/>
                <a:gd name="T1" fmla="*/ 44 h 78"/>
                <a:gd name="T2" fmla="*/ 15 w 59"/>
                <a:gd name="T3" fmla="*/ 46 h 78"/>
                <a:gd name="T4" fmla="*/ 15 w 59"/>
                <a:gd name="T5" fmla="*/ 47 h 78"/>
                <a:gd name="T6" fmla="*/ 15 w 59"/>
                <a:gd name="T7" fmla="*/ 47 h 78"/>
                <a:gd name="T8" fmla="*/ 20 w 59"/>
                <a:gd name="T9" fmla="*/ 50 h 78"/>
                <a:gd name="T10" fmla="*/ 26 w 59"/>
                <a:gd name="T11" fmla="*/ 69 h 78"/>
                <a:gd name="T12" fmla="*/ 28 w 59"/>
                <a:gd name="T13" fmla="*/ 76 h 78"/>
                <a:gd name="T14" fmla="*/ 37 w 59"/>
                <a:gd name="T15" fmla="*/ 76 h 78"/>
                <a:gd name="T16" fmla="*/ 45 w 59"/>
                <a:gd name="T17" fmla="*/ 65 h 78"/>
                <a:gd name="T18" fmla="*/ 54 w 59"/>
                <a:gd name="T19" fmla="*/ 49 h 78"/>
                <a:gd name="T20" fmla="*/ 57 w 59"/>
                <a:gd name="T21" fmla="*/ 44 h 78"/>
                <a:gd name="T22" fmla="*/ 56 w 59"/>
                <a:gd name="T23" fmla="*/ 32 h 78"/>
                <a:gd name="T24" fmla="*/ 54 w 59"/>
                <a:gd name="T25" fmla="*/ 27 h 78"/>
                <a:gd name="T26" fmla="*/ 55 w 59"/>
                <a:gd name="T27" fmla="*/ 24 h 78"/>
                <a:gd name="T28" fmla="*/ 45 w 59"/>
                <a:gd name="T29" fmla="*/ 17 h 78"/>
                <a:gd name="T30" fmla="*/ 42 w 59"/>
                <a:gd name="T31" fmla="*/ 18 h 78"/>
                <a:gd name="T32" fmla="*/ 42 w 59"/>
                <a:gd name="T33" fmla="*/ 18 h 78"/>
                <a:gd name="T34" fmla="*/ 41 w 59"/>
                <a:gd name="T35" fmla="*/ 18 h 78"/>
                <a:gd name="T36" fmla="*/ 42 w 59"/>
                <a:gd name="T37" fmla="*/ 18 h 78"/>
                <a:gd name="T38" fmla="*/ 42 w 59"/>
                <a:gd name="T39" fmla="*/ 9 h 78"/>
                <a:gd name="T40" fmla="*/ 33 w 59"/>
                <a:gd name="T41" fmla="*/ 0 h 78"/>
                <a:gd name="T42" fmla="*/ 23 w 59"/>
                <a:gd name="T43" fmla="*/ 0 h 78"/>
                <a:gd name="T44" fmla="*/ 20 w 59"/>
                <a:gd name="T45" fmla="*/ 1 h 78"/>
                <a:gd name="T46" fmla="*/ 16 w 59"/>
                <a:gd name="T47" fmla="*/ 12 h 78"/>
                <a:gd name="T48" fmla="*/ 15 w 59"/>
                <a:gd name="T49" fmla="*/ 17 h 78"/>
                <a:gd name="T50" fmla="*/ 18 w 59"/>
                <a:gd name="T51" fmla="*/ 22 h 78"/>
                <a:gd name="T52" fmla="*/ 18 w 59"/>
                <a:gd name="T53" fmla="*/ 21 h 78"/>
                <a:gd name="T54" fmla="*/ 19 w 59"/>
                <a:gd name="T55" fmla="*/ 21 h 78"/>
                <a:gd name="T56" fmla="*/ 19 w 59"/>
                <a:gd name="T57" fmla="*/ 21 h 78"/>
                <a:gd name="T58" fmla="*/ 19 w 59"/>
                <a:gd name="T59" fmla="*/ 21 h 78"/>
                <a:gd name="T60" fmla="*/ 19 w 59"/>
                <a:gd name="T61" fmla="*/ 22 h 78"/>
                <a:gd name="T62" fmla="*/ 18 w 59"/>
                <a:gd name="T63" fmla="*/ 22 h 78"/>
                <a:gd name="T64" fmla="*/ 19 w 59"/>
                <a:gd name="T65" fmla="*/ 28 h 78"/>
                <a:gd name="T66" fmla="*/ 18 w 59"/>
                <a:gd name="T67" fmla="*/ 32 h 78"/>
                <a:gd name="T68" fmla="*/ 14 w 59"/>
                <a:gd name="T69" fmla="*/ 34 h 78"/>
                <a:gd name="T70" fmla="*/ 9 w 59"/>
                <a:gd name="T71" fmla="*/ 31 h 78"/>
                <a:gd name="T72" fmla="*/ 4 w 59"/>
                <a:gd name="T73" fmla="*/ 32 h 78"/>
                <a:gd name="T74" fmla="*/ 1 w 59"/>
                <a:gd name="T75" fmla="*/ 36 h 78"/>
                <a:gd name="T76" fmla="*/ 6 w 59"/>
                <a:gd name="T77" fmla="*/ 4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" h="78">
                  <a:moveTo>
                    <a:pt x="6" y="44"/>
                  </a:moveTo>
                  <a:cubicBezTo>
                    <a:pt x="9" y="44"/>
                    <a:pt x="12" y="45"/>
                    <a:pt x="15" y="46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7" y="48"/>
                    <a:pt x="18" y="49"/>
                    <a:pt x="20" y="50"/>
                  </a:cubicBezTo>
                  <a:cubicBezTo>
                    <a:pt x="27" y="55"/>
                    <a:pt x="30" y="61"/>
                    <a:pt x="26" y="69"/>
                  </a:cubicBezTo>
                  <a:cubicBezTo>
                    <a:pt x="24" y="71"/>
                    <a:pt x="26" y="74"/>
                    <a:pt x="28" y="76"/>
                  </a:cubicBezTo>
                  <a:cubicBezTo>
                    <a:pt x="31" y="78"/>
                    <a:pt x="35" y="78"/>
                    <a:pt x="37" y="76"/>
                  </a:cubicBezTo>
                  <a:cubicBezTo>
                    <a:pt x="41" y="74"/>
                    <a:pt x="44" y="70"/>
                    <a:pt x="45" y="65"/>
                  </a:cubicBezTo>
                  <a:cubicBezTo>
                    <a:pt x="46" y="59"/>
                    <a:pt x="49" y="53"/>
                    <a:pt x="54" y="49"/>
                  </a:cubicBezTo>
                  <a:cubicBezTo>
                    <a:pt x="56" y="48"/>
                    <a:pt x="57" y="46"/>
                    <a:pt x="57" y="44"/>
                  </a:cubicBezTo>
                  <a:cubicBezTo>
                    <a:pt x="59" y="40"/>
                    <a:pt x="59" y="36"/>
                    <a:pt x="56" y="32"/>
                  </a:cubicBezTo>
                  <a:cubicBezTo>
                    <a:pt x="54" y="31"/>
                    <a:pt x="53" y="29"/>
                    <a:pt x="54" y="27"/>
                  </a:cubicBezTo>
                  <a:cubicBezTo>
                    <a:pt x="55" y="26"/>
                    <a:pt x="55" y="25"/>
                    <a:pt x="55" y="24"/>
                  </a:cubicBezTo>
                  <a:cubicBezTo>
                    <a:pt x="55" y="17"/>
                    <a:pt x="52" y="14"/>
                    <a:pt x="45" y="17"/>
                  </a:cubicBezTo>
                  <a:cubicBezTo>
                    <a:pt x="44" y="17"/>
                    <a:pt x="43" y="1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9"/>
                    <a:pt x="41" y="19"/>
                    <a:pt x="41" y="18"/>
                  </a:cubicBezTo>
                  <a:cubicBezTo>
                    <a:pt x="41" y="18"/>
                    <a:pt x="41" y="18"/>
                    <a:pt x="42" y="18"/>
                  </a:cubicBezTo>
                  <a:cubicBezTo>
                    <a:pt x="42" y="15"/>
                    <a:pt x="43" y="12"/>
                    <a:pt x="42" y="9"/>
                  </a:cubicBezTo>
                  <a:cubicBezTo>
                    <a:pt x="42" y="4"/>
                    <a:pt x="38" y="0"/>
                    <a:pt x="33" y="0"/>
                  </a:cubicBezTo>
                  <a:cubicBezTo>
                    <a:pt x="30" y="0"/>
                    <a:pt x="26" y="1"/>
                    <a:pt x="23" y="0"/>
                  </a:cubicBezTo>
                  <a:cubicBezTo>
                    <a:pt x="22" y="0"/>
                    <a:pt x="21" y="1"/>
                    <a:pt x="20" y="1"/>
                  </a:cubicBezTo>
                  <a:cubicBezTo>
                    <a:pt x="17" y="4"/>
                    <a:pt x="14" y="7"/>
                    <a:pt x="16" y="12"/>
                  </a:cubicBezTo>
                  <a:cubicBezTo>
                    <a:pt x="16" y="13"/>
                    <a:pt x="15" y="15"/>
                    <a:pt x="15" y="17"/>
                  </a:cubicBezTo>
                  <a:cubicBezTo>
                    <a:pt x="14" y="20"/>
                    <a:pt x="14" y="20"/>
                    <a:pt x="18" y="22"/>
                  </a:cubicBezTo>
                  <a:cubicBezTo>
                    <a:pt x="18" y="22"/>
                    <a:pt x="18" y="22"/>
                    <a:pt x="18" y="21"/>
                  </a:cubicBezTo>
                  <a:cubicBezTo>
                    <a:pt x="18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1"/>
                    <a:pt x="20" y="21"/>
                    <a:pt x="19" y="21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4"/>
                    <a:pt x="19" y="26"/>
                    <a:pt x="19" y="28"/>
                  </a:cubicBezTo>
                  <a:cubicBezTo>
                    <a:pt x="19" y="29"/>
                    <a:pt x="19" y="31"/>
                    <a:pt x="18" y="32"/>
                  </a:cubicBezTo>
                  <a:cubicBezTo>
                    <a:pt x="17" y="34"/>
                    <a:pt x="16" y="35"/>
                    <a:pt x="14" y="34"/>
                  </a:cubicBezTo>
                  <a:cubicBezTo>
                    <a:pt x="12" y="33"/>
                    <a:pt x="11" y="32"/>
                    <a:pt x="9" y="31"/>
                  </a:cubicBezTo>
                  <a:cubicBezTo>
                    <a:pt x="7" y="30"/>
                    <a:pt x="5" y="31"/>
                    <a:pt x="4" y="32"/>
                  </a:cubicBezTo>
                  <a:cubicBezTo>
                    <a:pt x="3" y="33"/>
                    <a:pt x="2" y="34"/>
                    <a:pt x="1" y="36"/>
                  </a:cubicBezTo>
                  <a:cubicBezTo>
                    <a:pt x="0" y="40"/>
                    <a:pt x="2" y="43"/>
                    <a:pt x="6" y="44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8308818" y="3783764"/>
              <a:ext cx="302557" cy="113232"/>
            </a:xfrm>
            <a:custGeom>
              <a:avLst/>
              <a:gdLst>
                <a:gd name="T0" fmla="*/ 139 w 141"/>
                <a:gd name="T1" fmla="*/ 47 h 53"/>
                <a:gd name="T2" fmla="*/ 140 w 141"/>
                <a:gd name="T3" fmla="*/ 41 h 53"/>
                <a:gd name="T4" fmla="*/ 135 w 141"/>
                <a:gd name="T5" fmla="*/ 37 h 53"/>
                <a:gd name="T6" fmla="*/ 102 w 141"/>
                <a:gd name="T7" fmla="*/ 23 h 53"/>
                <a:gd name="T8" fmla="*/ 91 w 141"/>
                <a:gd name="T9" fmla="*/ 19 h 53"/>
                <a:gd name="T10" fmla="*/ 80 w 141"/>
                <a:gd name="T11" fmla="*/ 13 h 53"/>
                <a:gd name="T12" fmla="*/ 74 w 141"/>
                <a:gd name="T13" fmla="*/ 10 h 53"/>
                <a:gd name="T14" fmla="*/ 57 w 141"/>
                <a:gd name="T15" fmla="*/ 5 h 53"/>
                <a:gd name="T16" fmla="*/ 45 w 141"/>
                <a:gd name="T17" fmla="*/ 2 h 53"/>
                <a:gd name="T18" fmla="*/ 37 w 141"/>
                <a:gd name="T19" fmla="*/ 1 h 53"/>
                <a:gd name="T20" fmla="*/ 14 w 141"/>
                <a:gd name="T21" fmla="*/ 6 h 53"/>
                <a:gd name="T22" fmla="*/ 0 w 141"/>
                <a:gd name="T23" fmla="*/ 20 h 53"/>
                <a:gd name="T24" fmla="*/ 1 w 141"/>
                <a:gd name="T25" fmla="*/ 21 h 53"/>
                <a:gd name="T26" fmla="*/ 7 w 141"/>
                <a:gd name="T27" fmla="*/ 20 h 53"/>
                <a:gd name="T28" fmla="*/ 31 w 141"/>
                <a:gd name="T29" fmla="*/ 10 h 53"/>
                <a:gd name="T30" fmla="*/ 37 w 141"/>
                <a:gd name="T31" fmla="*/ 12 h 53"/>
                <a:gd name="T32" fmla="*/ 43 w 141"/>
                <a:gd name="T33" fmla="*/ 17 h 53"/>
                <a:gd name="T34" fmla="*/ 54 w 141"/>
                <a:gd name="T35" fmla="*/ 19 h 53"/>
                <a:gd name="T36" fmla="*/ 62 w 141"/>
                <a:gd name="T37" fmla="*/ 21 h 53"/>
                <a:gd name="T38" fmla="*/ 78 w 141"/>
                <a:gd name="T39" fmla="*/ 25 h 53"/>
                <a:gd name="T40" fmla="*/ 84 w 141"/>
                <a:gd name="T41" fmla="*/ 30 h 53"/>
                <a:gd name="T42" fmla="*/ 97 w 141"/>
                <a:gd name="T43" fmla="*/ 38 h 53"/>
                <a:gd name="T44" fmla="*/ 98 w 141"/>
                <a:gd name="T45" fmla="*/ 39 h 53"/>
                <a:gd name="T46" fmla="*/ 99 w 141"/>
                <a:gd name="T47" fmla="*/ 43 h 53"/>
                <a:gd name="T48" fmla="*/ 98 w 141"/>
                <a:gd name="T49" fmla="*/ 45 h 53"/>
                <a:gd name="T50" fmla="*/ 100 w 141"/>
                <a:gd name="T51" fmla="*/ 50 h 53"/>
                <a:gd name="T52" fmla="*/ 114 w 141"/>
                <a:gd name="T53" fmla="*/ 50 h 53"/>
                <a:gd name="T54" fmla="*/ 139 w 141"/>
                <a:gd name="T55" fmla="*/ 4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1" h="53">
                  <a:moveTo>
                    <a:pt x="139" y="47"/>
                  </a:moveTo>
                  <a:cubicBezTo>
                    <a:pt x="141" y="46"/>
                    <a:pt x="141" y="43"/>
                    <a:pt x="140" y="41"/>
                  </a:cubicBezTo>
                  <a:cubicBezTo>
                    <a:pt x="138" y="40"/>
                    <a:pt x="137" y="38"/>
                    <a:pt x="135" y="37"/>
                  </a:cubicBezTo>
                  <a:cubicBezTo>
                    <a:pt x="124" y="32"/>
                    <a:pt x="113" y="27"/>
                    <a:pt x="102" y="23"/>
                  </a:cubicBezTo>
                  <a:cubicBezTo>
                    <a:pt x="98" y="22"/>
                    <a:pt x="95" y="20"/>
                    <a:pt x="91" y="19"/>
                  </a:cubicBezTo>
                  <a:cubicBezTo>
                    <a:pt x="88" y="16"/>
                    <a:pt x="84" y="14"/>
                    <a:pt x="80" y="13"/>
                  </a:cubicBezTo>
                  <a:cubicBezTo>
                    <a:pt x="78" y="13"/>
                    <a:pt x="75" y="12"/>
                    <a:pt x="74" y="10"/>
                  </a:cubicBezTo>
                  <a:cubicBezTo>
                    <a:pt x="69" y="6"/>
                    <a:pt x="63" y="4"/>
                    <a:pt x="57" y="5"/>
                  </a:cubicBezTo>
                  <a:cubicBezTo>
                    <a:pt x="53" y="5"/>
                    <a:pt x="49" y="4"/>
                    <a:pt x="45" y="2"/>
                  </a:cubicBezTo>
                  <a:cubicBezTo>
                    <a:pt x="42" y="1"/>
                    <a:pt x="39" y="0"/>
                    <a:pt x="37" y="1"/>
                  </a:cubicBezTo>
                  <a:cubicBezTo>
                    <a:pt x="29" y="3"/>
                    <a:pt x="22" y="3"/>
                    <a:pt x="14" y="6"/>
                  </a:cubicBezTo>
                  <a:cubicBezTo>
                    <a:pt x="7" y="9"/>
                    <a:pt x="4" y="15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cubicBezTo>
                    <a:pt x="3" y="21"/>
                    <a:pt x="6" y="21"/>
                    <a:pt x="7" y="20"/>
                  </a:cubicBezTo>
                  <a:cubicBezTo>
                    <a:pt x="15" y="16"/>
                    <a:pt x="24" y="15"/>
                    <a:pt x="31" y="10"/>
                  </a:cubicBezTo>
                  <a:cubicBezTo>
                    <a:pt x="33" y="10"/>
                    <a:pt x="36" y="10"/>
                    <a:pt x="37" y="12"/>
                  </a:cubicBezTo>
                  <a:cubicBezTo>
                    <a:pt x="38" y="15"/>
                    <a:pt x="40" y="16"/>
                    <a:pt x="43" y="17"/>
                  </a:cubicBezTo>
                  <a:cubicBezTo>
                    <a:pt x="47" y="18"/>
                    <a:pt x="51" y="18"/>
                    <a:pt x="54" y="19"/>
                  </a:cubicBezTo>
                  <a:cubicBezTo>
                    <a:pt x="57" y="19"/>
                    <a:pt x="60" y="20"/>
                    <a:pt x="62" y="21"/>
                  </a:cubicBezTo>
                  <a:cubicBezTo>
                    <a:pt x="67" y="24"/>
                    <a:pt x="72" y="25"/>
                    <a:pt x="78" y="25"/>
                  </a:cubicBezTo>
                  <a:cubicBezTo>
                    <a:pt x="81" y="26"/>
                    <a:pt x="83" y="27"/>
                    <a:pt x="84" y="30"/>
                  </a:cubicBezTo>
                  <a:cubicBezTo>
                    <a:pt x="86" y="35"/>
                    <a:pt x="91" y="38"/>
                    <a:pt x="97" y="38"/>
                  </a:cubicBezTo>
                  <a:cubicBezTo>
                    <a:pt x="97" y="38"/>
                    <a:pt x="98" y="39"/>
                    <a:pt x="98" y="39"/>
                  </a:cubicBezTo>
                  <a:cubicBezTo>
                    <a:pt x="100" y="40"/>
                    <a:pt x="100" y="41"/>
                    <a:pt x="99" y="43"/>
                  </a:cubicBezTo>
                  <a:cubicBezTo>
                    <a:pt x="99" y="44"/>
                    <a:pt x="98" y="45"/>
                    <a:pt x="98" y="45"/>
                  </a:cubicBezTo>
                  <a:cubicBezTo>
                    <a:pt x="96" y="48"/>
                    <a:pt x="97" y="50"/>
                    <a:pt x="100" y="50"/>
                  </a:cubicBezTo>
                  <a:cubicBezTo>
                    <a:pt x="104" y="50"/>
                    <a:pt x="107" y="50"/>
                    <a:pt x="114" y="50"/>
                  </a:cubicBezTo>
                  <a:cubicBezTo>
                    <a:pt x="121" y="53"/>
                    <a:pt x="130" y="49"/>
                    <a:pt x="139" y="4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/>
          </p:nvSpPr>
          <p:spPr bwMode="auto">
            <a:xfrm>
              <a:off x="8606845" y="3879785"/>
              <a:ext cx="175737" cy="75186"/>
            </a:xfrm>
            <a:custGeom>
              <a:avLst/>
              <a:gdLst>
                <a:gd name="T0" fmla="*/ 6 w 82"/>
                <a:gd name="T1" fmla="*/ 28 h 35"/>
                <a:gd name="T2" fmla="*/ 16 w 82"/>
                <a:gd name="T3" fmla="*/ 28 h 35"/>
                <a:gd name="T4" fmla="*/ 27 w 82"/>
                <a:gd name="T5" fmla="*/ 29 h 35"/>
                <a:gd name="T6" fmla="*/ 35 w 82"/>
                <a:gd name="T7" fmla="*/ 35 h 35"/>
                <a:gd name="T8" fmla="*/ 38 w 82"/>
                <a:gd name="T9" fmla="*/ 35 h 35"/>
                <a:gd name="T10" fmla="*/ 40 w 82"/>
                <a:gd name="T11" fmla="*/ 33 h 35"/>
                <a:gd name="T12" fmla="*/ 51 w 82"/>
                <a:gd name="T13" fmla="*/ 28 h 35"/>
                <a:gd name="T14" fmla="*/ 56 w 82"/>
                <a:gd name="T15" fmla="*/ 27 h 35"/>
                <a:gd name="T16" fmla="*/ 75 w 82"/>
                <a:gd name="T17" fmla="*/ 26 h 35"/>
                <a:gd name="T18" fmla="*/ 79 w 82"/>
                <a:gd name="T19" fmla="*/ 25 h 35"/>
                <a:gd name="T20" fmla="*/ 82 w 82"/>
                <a:gd name="T21" fmla="*/ 22 h 35"/>
                <a:gd name="T22" fmla="*/ 80 w 82"/>
                <a:gd name="T23" fmla="*/ 19 h 35"/>
                <a:gd name="T24" fmla="*/ 63 w 82"/>
                <a:gd name="T25" fmla="*/ 7 h 35"/>
                <a:gd name="T26" fmla="*/ 57 w 82"/>
                <a:gd name="T27" fmla="*/ 5 h 35"/>
                <a:gd name="T28" fmla="*/ 35 w 82"/>
                <a:gd name="T29" fmla="*/ 4 h 35"/>
                <a:gd name="T30" fmla="*/ 27 w 82"/>
                <a:gd name="T31" fmla="*/ 2 h 35"/>
                <a:gd name="T32" fmla="*/ 24 w 82"/>
                <a:gd name="T33" fmla="*/ 1 h 35"/>
                <a:gd name="T34" fmla="*/ 17 w 82"/>
                <a:gd name="T35" fmla="*/ 4 h 35"/>
                <a:gd name="T36" fmla="*/ 18 w 82"/>
                <a:gd name="T37" fmla="*/ 8 h 35"/>
                <a:gd name="T38" fmla="*/ 23 w 82"/>
                <a:gd name="T39" fmla="*/ 17 h 35"/>
                <a:gd name="T40" fmla="*/ 20 w 82"/>
                <a:gd name="T41" fmla="*/ 19 h 35"/>
                <a:gd name="T42" fmla="*/ 14 w 82"/>
                <a:gd name="T43" fmla="*/ 20 h 35"/>
                <a:gd name="T44" fmla="*/ 1 w 82"/>
                <a:gd name="T45" fmla="*/ 22 h 35"/>
                <a:gd name="T46" fmla="*/ 0 w 82"/>
                <a:gd name="T47" fmla="*/ 24 h 35"/>
                <a:gd name="T48" fmla="*/ 6 w 82"/>
                <a:gd name="T49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35">
                  <a:moveTo>
                    <a:pt x="6" y="28"/>
                  </a:moveTo>
                  <a:cubicBezTo>
                    <a:pt x="9" y="28"/>
                    <a:pt x="13" y="28"/>
                    <a:pt x="16" y="28"/>
                  </a:cubicBezTo>
                  <a:cubicBezTo>
                    <a:pt x="20" y="28"/>
                    <a:pt x="23" y="28"/>
                    <a:pt x="27" y="29"/>
                  </a:cubicBezTo>
                  <a:cubicBezTo>
                    <a:pt x="31" y="30"/>
                    <a:pt x="32" y="33"/>
                    <a:pt x="35" y="35"/>
                  </a:cubicBezTo>
                  <a:cubicBezTo>
                    <a:pt x="36" y="35"/>
                    <a:pt x="37" y="35"/>
                    <a:pt x="38" y="35"/>
                  </a:cubicBezTo>
                  <a:cubicBezTo>
                    <a:pt x="39" y="34"/>
                    <a:pt x="40" y="33"/>
                    <a:pt x="40" y="33"/>
                  </a:cubicBezTo>
                  <a:cubicBezTo>
                    <a:pt x="43" y="29"/>
                    <a:pt x="46" y="27"/>
                    <a:pt x="51" y="28"/>
                  </a:cubicBezTo>
                  <a:cubicBezTo>
                    <a:pt x="53" y="28"/>
                    <a:pt x="55" y="28"/>
                    <a:pt x="56" y="27"/>
                  </a:cubicBezTo>
                  <a:cubicBezTo>
                    <a:pt x="62" y="24"/>
                    <a:pt x="69" y="24"/>
                    <a:pt x="75" y="26"/>
                  </a:cubicBezTo>
                  <a:cubicBezTo>
                    <a:pt x="76" y="26"/>
                    <a:pt x="78" y="26"/>
                    <a:pt x="79" y="25"/>
                  </a:cubicBezTo>
                  <a:cubicBezTo>
                    <a:pt x="80" y="24"/>
                    <a:pt x="81" y="23"/>
                    <a:pt x="82" y="22"/>
                  </a:cubicBezTo>
                  <a:cubicBezTo>
                    <a:pt x="82" y="21"/>
                    <a:pt x="81" y="20"/>
                    <a:pt x="80" y="19"/>
                  </a:cubicBezTo>
                  <a:cubicBezTo>
                    <a:pt x="74" y="16"/>
                    <a:pt x="69" y="11"/>
                    <a:pt x="63" y="7"/>
                  </a:cubicBezTo>
                  <a:cubicBezTo>
                    <a:pt x="61" y="6"/>
                    <a:pt x="59" y="5"/>
                    <a:pt x="57" y="5"/>
                  </a:cubicBezTo>
                  <a:cubicBezTo>
                    <a:pt x="50" y="3"/>
                    <a:pt x="42" y="1"/>
                    <a:pt x="35" y="4"/>
                  </a:cubicBezTo>
                  <a:cubicBezTo>
                    <a:pt x="32" y="5"/>
                    <a:pt x="29" y="4"/>
                    <a:pt x="27" y="2"/>
                  </a:cubicBezTo>
                  <a:cubicBezTo>
                    <a:pt x="26" y="2"/>
                    <a:pt x="25" y="1"/>
                    <a:pt x="24" y="1"/>
                  </a:cubicBezTo>
                  <a:cubicBezTo>
                    <a:pt x="22" y="0"/>
                    <a:pt x="19" y="1"/>
                    <a:pt x="17" y="4"/>
                  </a:cubicBezTo>
                  <a:cubicBezTo>
                    <a:pt x="16" y="5"/>
                    <a:pt x="16" y="7"/>
                    <a:pt x="18" y="8"/>
                  </a:cubicBezTo>
                  <a:cubicBezTo>
                    <a:pt x="22" y="10"/>
                    <a:pt x="22" y="14"/>
                    <a:pt x="23" y="17"/>
                  </a:cubicBezTo>
                  <a:cubicBezTo>
                    <a:pt x="23" y="19"/>
                    <a:pt x="23" y="20"/>
                    <a:pt x="20" y="19"/>
                  </a:cubicBezTo>
                  <a:cubicBezTo>
                    <a:pt x="17" y="17"/>
                    <a:pt x="16" y="20"/>
                    <a:pt x="14" y="20"/>
                  </a:cubicBezTo>
                  <a:cubicBezTo>
                    <a:pt x="10" y="21"/>
                    <a:pt x="5" y="21"/>
                    <a:pt x="1" y="22"/>
                  </a:cubicBezTo>
                  <a:cubicBezTo>
                    <a:pt x="1" y="22"/>
                    <a:pt x="0" y="23"/>
                    <a:pt x="0" y="24"/>
                  </a:cubicBezTo>
                  <a:cubicBezTo>
                    <a:pt x="1" y="27"/>
                    <a:pt x="3" y="29"/>
                    <a:pt x="6" y="28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/>
          </p:nvSpPr>
          <p:spPr bwMode="auto">
            <a:xfrm>
              <a:off x="8983682" y="1674020"/>
              <a:ext cx="92398" cy="80621"/>
            </a:xfrm>
            <a:custGeom>
              <a:avLst/>
              <a:gdLst>
                <a:gd name="T0" fmla="*/ 2 w 43"/>
                <a:gd name="T1" fmla="*/ 15 h 38"/>
                <a:gd name="T2" fmla="*/ 2 w 43"/>
                <a:gd name="T3" fmla="*/ 25 h 38"/>
                <a:gd name="T4" fmla="*/ 12 w 43"/>
                <a:gd name="T5" fmla="*/ 36 h 38"/>
                <a:gd name="T6" fmla="*/ 22 w 43"/>
                <a:gd name="T7" fmla="*/ 35 h 38"/>
                <a:gd name="T8" fmla="*/ 28 w 43"/>
                <a:gd name="T9" fmla="*/ 37 h 38"/>
                <a:gd name="T10" fmla="*/ 40 w 43"/>
                <a:gd name="T11" fmla="*/ 38 h 38"/>
                <a:gd name="T12" fmla="*/ 43 w 43"/>
                <a:gd name="T13" fmla="*/ 35 h 38"/>
                <a:gd name="T14" fmla="*/ 40 w 43"/>
                <a:gd name="T15" fmla="*/ 18 h 38"/>
                <a:gd name="T16" fmla="*/ 28 w 43"/>
                <a:gd name="T17" fmla="*/ 7 h 38"/>
                <a:gd name="T18" fmla="*/ 11 w 43"/>
                <a:gd name="T19" fmla="*/ 1 h 38"/>
                <a:gd name="T20" fmla="*/ 6 w 43"/>
                <a:gd name="T21" fmla="*/ 3 h 38"/>
                <a:gd name="T22" fmla="*/ 2 w 43"/>
                <a:gd name="T23" fmla="*/ 9 h 38"/>
                <a:gd name="T24" fmla="*/ 2 w 43"/>
                <a:gd name="T25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38">
                  <a:moveTo>
                    <a:pt x="2" y="15"/>
                  </a:moveTo>
                  <a:cubicBezTo>
                    <a:pt x="3" y="18"/>
                    <a:pt x="3" y="21"/>
                    <a:pt x="2" y="25"/>
                  </a:cubicBezTo>
                  <a:cubicBezTo>
                    <a:pt x="0" y="31"/>
                    <a:pt x="7" y="36"/>
                    <a:pt x="12" y="36"/>
                  </a:cubicBezTo>
                  <a:cubicBezTo>
                    <a:pt x="15" y="36"/>
                    <a:pt x="19" y="35"/>
                    <a:pt x="22" y="35"/>
                  </a:cubicBezTo>
                  <a:cubicBezTo>
                    <a:pt x="24" y="34"/>
                    <a:pt x="27" y="35"/>
                    <a:pt x="28" y="37"/>
                  </a:cubicBezTo>
                  <a:cubicBezTo>
                    <a:pt x="32" y="37"/>
                    <a:pt x="36" y="38"/>
                    <a:pt x="40" y="38"/>
                  </a:cubicBezTo>
                  <a:cubicBezTo>
                    <a:pt x="41" y="38"/>
                    <a:pt x="43" y="36"/>
                    <a:pt x="43" y="35"/>
                  </a:cubicBezTo>
                  <a:cubicBezTo>
                    <a:pt x="43" y="29"/>
                    <a:pt x="42" y="23"/>
                    <a:pt x="40" y="18"/>
                  </a:cubicBezTo>
                  <a:cubicBezTo>
                    <a:pt x="39" y="12"/>
                    <a:pt x="35" y="8"/>
                    <a:pt x="28" y="7"/>
                  </a:cubicBezTo>
                  <a:cubicBezTo>
                    <a:pt x="22" y="5"/>
                    <a:pt x="17" y="4"/>
                    <a:pt x="11" y="1"/>
                  </a:cubicBezTo>
                  <a:cubicBezTo>
                    <a:pt x="10" y="0"/>
                    <a:pt x="7" y="1"/>
                    <a:pt x="6" y="3"/>
                  </a:cubicBezTo>
                  <a:cubicBezTo>
                    <a:pt x="5" y="5"/>
                    <a:pt x="3" y="7"/>
                    <a:pt x="2" y="9"/>
                  </a:cubicBezTo>
                  <a:cubicBezTo>
                    <a:pt x="2" y="11"/>
                    <a:pt x="1" y="13"/>
                    <a:pt x="2" y="15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39"/>
            <p:cNvSpPr>
              <a:spLocks noChangeArrowheads="1"/>
            </p:cNvSpPr>
            <p:nvPr/>
          </p:nvSpPr>
          <p:spPr bwMode="auto">
            <a:xfrm>
              <a:off x="8988212" y="1693043"/>
              <a:ext cx="906" cy="906"/>
            </a:xfrm>
            <a:prstGeom prst="ellipse">
              <a:avLst/>
            </a:pr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/>
          </p:nvSpPr>
          <p:spPr bwMode="auto">
            <a:xfrm>
              <a:off x="8829687" y="1214750"/>
              <a:ext cx="72469" cy="92398"/>
            </a:xfrm>
            <a:custGeom>
              <a:avLst/>
              <a:gdLst>
                <a:gd name="T0" fmla="*/ 1 w 34"/>
                <a:gd name="T1" fmla="*/ 38 h 43"/>
                <a:gd name="T2" fmla="*/ 6 w 34"/>
                <a:gd name="T3" fmla="*/ 42 h 43"/>
                <a:gd name="T4" fmla="*/ 23 w 34"/>
                <a:gd name="T5" fmla="*/ 42 h 43"/>
                <a:gd name="T6" fmla="*/ 27 w 34"/>
                <a:gd name="T7" fmla="*/ 40 h 43"/>
                <a:gd name="T8" fmla="*/ 31 w 34"/>
                <a:gd name="T9" fmla="*/ 32 h 43"/>
                <a:gd name="T10" fmla="*/ 31 w 34"/>
                <a:gd name="T11" fmla="*/ 32 h 43"/>
                <a:gd name="T12" fmla="*/ 31 w 34"/>
                <a:gd name="T13" fmla="*/ 31 h 43"/>
                <a:gd name="T14" fmla="*/ 31 w 34"/>
                <a:gd name="T15" fmla="*/ 32 h 43"/>
                <a:gd name="T16" fmla="*/ 31 w 34"/>
                <a:gd name="T17" fmla="*/ 20 h 43"/>
                <a:gd name="T18" fmla="*/ 23 w 34"/>
                <a:gd name="T19" fmla="*/ 6 h 43"/>
                <a:gd name="T20" fmla="*/ 21 w 34"/>
                <a:gd name="T21" fmla="*/ 2 h 43"/>
                <a:gd name="T22" fmla="*/ 13 w 34"/>
                <a:gd name="T23" fmla="*/ 1 h 43"/>
                <a:gd name="T24" fmla="*/ 3 w 34"/>
                <a:gd name="T25" fmla="*/ 22 h 43"/>
                <a:gd name="T26" fmla="*/ 0 w 34"/>
                <a:gd name="T27" fmla="*/ 30 h 43"/>
                <a:gd name="T28" fmla="*/ 1 w 34"/>
                <a:gd name="T29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3">
                  <a:moveTo>
                    <a:pt x="1" y="38"/>
                  </a:moveTo>
                  <a:cubicBezTo>
                    <a:pt x="2" y="40"/>
                    <a:pt x="3" y="41"/>
                    <a:pt x="6" y="42"/>
                  </a:cubicBezTo>
                  <a:cubicBezTo>
                    <a:pt x="12" y="43"/>
                    <a:pt x="18" y="43"/>
                    <a:pt x="23" y="42"/>
                  </a:cubicBezTo>
                  <a:cubicBezTo>
                    <a:pt x="25" y="42"/>
                    <a:pt x="26" y="41"/>
                    <a:pt x="27" y="40"/>
                  </a:cubicBezTo>
                  <a:cubicBezTo>
                    <a:pt x="29" y="37"/>
                    <a:pt x="29" y="34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1"/>
                    <a:pt x="31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4" y="28"/>
                    <a:pt x="34" y="24"/>
                    <a:pt x="31" y="20"/>
                  </a:cubicBezTo>
                  <a:cubicBezTo>
                    <a:pt x="28" y="16"/>
                    <a:pt x="25" y="11"/>
                    <a:pt x="23" y="6"/>
                  </a:cubicBezTo>
                  <a:cubicBezTo>
                    <a:pt x="23" y="5"/>
                    <a:pt x="22" y="4"/>
                    <a:pt x="21" y="2"/>
                  </a:cubicBezTo>
                  <a:cubicBezTo>
                    <a:pt x="19" y="0"/>
                    <a:pt x="15" y="0"/>
                    <a:pt x="13" y="1"/>
                  </a:cubicBezTo>
                  <a:cubicBezTo>
                    <a:pt x="7" y="7"/>
                    <a:pt x="3" y="13"/>
                    <a:pt x="3" y="22"/>
                  </a:cubicBezTo>
                  <a:cubicBezTo>
                    <a:pt x="3" y="25"/>
                    <a:pt x="1" y="27"/>
                    <a:pt x="0" y="30"/>
                  </a:cubicBezTo>
                  <a:cubicBezTo>
                    <a:pt x="0" y="32"/>
                    <a:pt x="1" y="35"/>
                    <a:pt x="1" y="38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/>
          </p:nvSpPr>
          <p:spPr bwMode="auto">
            <a:xfrm>
              <a:off x="8710113" y="1476543"/>
              <a:ext cx="67939" cy="75186"/>
            </a:xfrm>
            <a:custGeom>
              <a:avLst/>
              <a:gdLst>
                <a:gd name="T0" fmla="*/ 3 w 32"/>
                <a:gd name="T1" fmla="*/ 13 h 35"/>
                <a:gd name="T2" fmla="*/ 3 w 32"/>
                <a:gd name="T3" fmla="*/ 22 h 35"/>
                <a:gd name="T4" fmla="*/ 15 w 32"/>
                <a:gd name="T5" fmla="*/ 32 h 35"/>
                <a:gd name="T6" fmla="*/ 18 w 32"/>
                <a:gd name="T7" fmla="*/ 34 h 35"/>
                <a:gd name="T8" fmla="*/ 26 w 32"/>
                <a:gd name="T9" fmla="*/ 31 h 35"/>
                <a:gd name="T10" fmla="*/ 31 w 32"/>
                <a:gd name="T11" fmla="*/ 19 h 35"/>
                <a:gd name="T12" fmla="*/ 32 w 32"/>
                <a:gd name="T13" fmla="*/ 13 h 35"/>
                <a:gd name="T14" fmla="*/ 27 w 32"/>
                <a:gd name="T15" fmla="*/ 2 h 35"/>
                <a:gd name="T16" fmla="*/ 19 w 32"/>
                <a:gd name="T17" fmla="*/ 0 h 35"/>
                <a:gd name="T18" fmla="*/ 14 w 32"/>
                <a:gd name="T19" fmla="*/ 1 h 35"/>
                <a:gd name="T20" fmla="*/ 3 w 32"/>
                <a:gd name="T21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5">
                  <a:moveTo>
                    <a:pt x="3" y="13"/>
                  </a:moveTo>
                  <a:cubicBezTo>
                    <a:pt x="0" y="15"/>
                    <a:pt x="0" y="20"/>
                    <a:pt x="3" y="22"/>
                  </a:cubicBezTo>
                  <a:cubicBezTo>
                    <a:pt x="7" y="26"/>
                    <a:pt x="11" y="29"/>
                    <a:pt x="15" y="32"/>
                  </a:cubicBezTo>
                  <a:cubicBezTo>
                    <a:pt x="16" y="33"/>
                    <a:pt x="17" y="33"/>
                    <a:pt x="18" y="34"/>
                  </a:cubicBezTo>
                  <a:cubicBezTo>
                    <a:pt x="21" y="35"/>
                    <a:pt x="25" y="34"/>
                    <a:pt x="26" y="31"/>
                  </a:cubicBezTo>
                  <a:cubicBezTo>
                    <a:pt x="28" y="27"/>
                    <a:pt x="30" y="23"/>
                    <a:pt x="31" y="19"/>
                  </a:cubicBezTo>
                  <a:cubicBezTo>
                    <a:pt x="32" y="17"/>
                    <a:pt x="32" y="15"/>
                    <a:pt x="32" y="13"/>
                  </a:cubicBezTo>
                  <a:cubicBezTo>
                    <a:pt x="32" y="9"/>
                    <a:pt x="30" y="5"/>
                    <a:pt x="27" y="2"/>
                  </a:cubicBezTo>
                  <a:cubicBezTo>
                    <a:pt x="25" y="0"/>
                    <a:pt x="22" y="0"/>
                    <a:pt x="19" y="0"/>
                  </a:cubicBezTo>
                  <a:cubicBezTo>
                    <a:pt x="18" y="0"/>
                    <a:pt x="16" y="1"/>
                    <a:pt x="14" y="1"/>
                  </a:cubicBezTo>
                  <a:cubicBezTo>
                    <a:pt x="12" y="5"/>
                    <a:pt x="7" y="9"/>
                    <a:pt x="3" y="1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/>
          </p:nvSpPr>
          <p:spPr bwMode="auto">
            <a:xfrm>
              <a:off x="8740007" y="1476543"/>
              <a:ext cx="1812" cy="181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/>
          </p:nvSpPr>
          <p:spPr bwMode="auto">
            <a:xfrm>
              <a:off x="8547059" y="1144093"/>
              <a:ext cx="83339" cy="56163"/>
            </a:xfrm>
            <a:custGeom>
              <a:avLst/>
              <a:gdLst>
                <a:gd name="T0" fmla="*/ 1 w 39"/>
                <a:gd name="T1" fmla="*/ 10 h 26"/>
                <a:gd name="T2" fmla="*/ 12 w 39"/>
                <a:gd name="T3" fmla="*/ 16 h 26"/>
                <a:gd name="T4" fmla="*/ 21 w 39"/>
                <a:gd name="T5" fmla="*/ 22 h 26"/>
                <a:gd name="T6" fmla="*/ 38 w 39"/>
                <a:gd name="T7" fmla="*/ 15 h 26"/>
                <a:gd name="T8" fmla="*/ 38 w 39"/>
                <a:gd name="T9" fmla="*/ 9 h 26"/>
                <a:gd name="T10" fmla="*/ 39 w 39"/>
                <a:gd name="T11" fmla="*/ 8 h 26"/>
                <a:gd name="T12" fmla="*/ 31 w 39"/>
                <a:gd name="T13" fmla="*/ 0 h 26"/>
                <a:gd name="T14" fmla="*/ 16 w 39"/>
                <a:gd name="T15" fmla="*/ 2 h 26"/>
                <a:gd name="T16" fmla="*/ 5 w 39"/>
                <a:gd name="T17" fmla="*/ 3 h 26"/>
                <a:gd name="T18" fmla="*/ 1 w 39"/>
                <a:gd name="T19" fmla="*/ 5 h 26"/>
                <a:gd name="T20" fmla="*/ 0 w 39"/>
                <a:gd name="T21" fmla="*/ 8 h 26"/>
                <a:gd name="T22" fmla="*/ 1 w 39"/>
                <a:gd name="T2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26">
                  <a:moveTo>
                    <a:pt x="1" y="10"/>
                  </a:moveTo>
                  <a:cubicBezTo>
                    <a:pt x="6" y="11"/>
                    <a:pt x="10" y="12"/>
                    <a:pt x="12" y="16"/>
                  </a:cubicBezTo>
                  <a:cubicBezTo>
                    <a:pt x="17" y="16"/>
                    <a:pt x="18" y="20"/>
                    <a:pt x="21" y="22"/>
                  </a:cubicBezTo>
                  <a:cubicBezTo>
                    <a:pt x="28" y="26"/>
                    <a:pt x="37" y="22"/>
                    <a:pt x="38" y="15"/>
                  </a:cubicBezTo>
                  <a:cubicBezTo>
                    <a:pt x="38" y="13"/>
                    <a:pt x="38" y="11"/>
                    <a:pt x="38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2"/>
                    <a:pt x="36" y="0"/>
                    <a:pt x="31" y="0"/>
                  </a:cubicBezTo>
                  <a:cubicBezTo>
                    <a:pt x="26" y="1"/>
                    <a:pt x="21" y="2"/>
                    <a:pt x="16" y="2"/>
                  </a:cubicBezTo>
                  <a:cubicBezTo>
                    <a:pt x="13" y="1"/>
                    <a:pt x="9" y="2"/>
                    <a:pt x="5" y="3"/>
                  </a:cubicBezTo>
                  <a:cubicBezTo>
                    <a:pt x="4" y="3"/>
                    <a:pt x="2" y="4"/>
                    <a:pt x="1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10"/>
                    <a:pt x="1" y="1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8922084" y="2018246"/>
              <a:ext cx="66128" cy="60693"/>
            </a:xfrm>
            <a:custGeom>
              <a:avLst/>
              <a:gdLst>
                <a:gd name="T0" fmla="*/ 1 w 31"/>
                <a:gd name="T1" fmla="*/ 19 h 28"/>
                <a:gd name="T2" fmla="*/ 8 w 31"/>
                <a:gd name="T3" fmla="*/ 28 h 28"/>
                <a:gd name="T4" fmla="*/ 28 w 31"/>
                <a:gd name="T5" fmla="*/ 17 h 28"/>
                <a:gd name="T6" fmla="*/ 31 w 31"/>
                <a:gd name="T7" fmla="*/ 9 h 28"/>
                <a:gd name="T8" fmla="*/ 27 w 31"/>
                <a:gd name="T9" fmla="*/ 3 h 28"/>
                <a:gd name="T10" fmla="*/ 15 w 31"/>
                <a:gd name="T11" fmla="*/ 2 h 28"/>
                <a:gd name="T12" fmla="*/ 2 w 31"/>
                <a:gd name="T13" fmla="*/ 18 h 28"/>
                <a:gd name="T14" fmla="*/ 1 w 31"/>
                <a:gd name="T15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1" y="19"/>
                  </a:moveTo>
                  <a:cubicBezTo>
                    <a:pt x="0" y="24"/>
                    <a:pt x="3" y="28"/>
                    <a:pt x="8" y="28"/>
                  </a:cubicBezTo>
                  <a:cubicBezTo>
                    <a:pt x="17" y="28"/>
                    <a:pt x="24" y="25"/>
                    <a:pt x="28" y="17"/>
                  </a:cubicBezTo>
                  <a:cubicBezTo>
                    <a:pt x="29" y="14"/>
                    <a:pt x="30" y="12"/>
                    <a:pt x="31" y="9"/>
                  </a:cubicBezTo>
                  <a:cubicBezTo>
                    <a:pt x="31" y="7"/>
                    <a:pt x="30" y="4"/>
                    <a:pt x="27" y="3"/>
                  </a:cubicBezTo>
                  <a:cubicBezTo>
                    <a:pt x="23" y="0"/>
                    <a:pt x="19" y="0"/>
                    <a:pt x="15" y="2"/>
                  </a:cubicBezTo>
                  <a:cubicBezTo>
                    <a:pt x="9" y="6"/>
                    <a:pt x="5" y="12"/>
                    <a:pt x="2" y="18"/>
                  </a:cubicBezTo>
                  <a:cubicBezTo>
                    <a:pt x="1" y="18"/>
                    <a:pt x="1" y="19"/>
                    <a:pt x="1" y="19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/>
          </p:nvSpPr>
          <p:spPr bwMode="auto">
            <a:xfrm>
              <a:off x="7225411" y="2532774"/>
              <a:ext cx="38952" cy="98739"/>
            </a:xfrm>
            <a:custGeom>
              <a:avLst/>
              <a:gdLst>
                <a:gd name="T0" fmla="*/ 8 w 18"/>
                <a:gd name="T1" fmla="*/ 0 h 46"/>
                <a:gd name="T2" fmla="*/ 2 w 18"/>
                <a:gd name="T3" fmla="*/ 2 h 46"/>
                <a:gd name="T4" fmla="*/ 0 w 18"/>
                <a:gd name="T5" fmla="*/ 10 h 46"/>
                <a:gd name="T6" fmla="*/ 1 w 18"/>
                <a:gd name="T7" fmla="*/ 19 h 46"/>
                <a:gd name="T8" fmla="*/ 0 w 18"/>
                <a:gd name="T9" fmla="*/ 19 h 46"/>
                <a:gd name="T10" fmla="*/ 1 w 18"/>
                <a:gd name="T11" fmla="*/ 26 h 46"/>
                <a:gd name="T12" fmla="*/ 6 w 18"/>
                <a:gd name="T13" fmla="*/ 44 h 46"/>
                <a:gd name="T14" fmla="*/ 9 w 18"/>
                <a:gd name="T15" fmla="*/ 46 h 46"/>
                <a:gd name="T16" fmla="*/ 10 w 18"/>
                <a:gd name="T17" fmla="*/ 46 h 46"/>
                <a:gd name="T18" fmla="*/ 11 w 18"/>
                <a:gd name="T19" fmla="*/ 45 h 46"/>
                <a:gd name="T20" fmla="*/ 13 w 18"/>
                <a:gd name="T21" fmla="*/ 21 h 46"/>
                <a:gd name="T22" fmla="*/ 18 w 18"/>
                <a:gd name="T23" fmla="*/ 7 h 46"/>
                <a:gd name="T24" fmla="*/ 17 w 18"/>
                <a:gd name="T25" fmla="*/ 5 h 46"/>
                <a:gd name="T26" fmla="*/ 8 w 18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46">
                  <a:moveTo>
                    <a:pt x="8" y="0"/>
                  </a:moveTo>
                  <a:cubicBezTo>
                    <a:pt x="7" y="0"/>
                    <a:pt x="4" y="1"/>
                    <a:pt x="2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0" y="13"/>
                    <a:pt x="0" y="16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4"/>
                    <a:pt x="1" y="26"/>
                  </a:cubicBezTo>
                  <a:cubicBezTo>
                    <a:pt x="1" y="33"/>
                    <a:pt x="3" y="39"/>
                    <a:pt x="6" y="44"/>
                  </a:cubicBezTo>
                  <a:cubicBezTo>
                    <a:pt x="7" y="45"/>
                    <a:pt x="8" y="46"/>
                    <a:pt x="9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1" y="46"/>
                    <a:pt x="11" y="45"/>
                    <a:pt x="11" y="45"/>
                  </a:cubicBezTo>
                  <a:cubicBezTo>
                    <a:pt x="8" y="36"/>
                    <a:pt x="10" y="29"/>
                    <a:pt x="13" y="21"/>
                  </a:cubicBezTo>
                  <a:cubicBezTo>
                    <a:pt x="15" y="16"/>
                    <a:pt x="17" y="12"/>
                    <a:pt x="18" y="7"/>
                  </a:cubicBezTo>
                  <a:cubicBezTo>
                    <a:pt x="18" y="7"/>
                    <a:pt x="18" y="5"/>
                    <a:pt x="17" y="5"/>
                  </a:cubicBezTo>
                  <a:cubicBezTo>
                    <a:pt x="14" y="3"/>
                    <a:pt x="11" y="2"/>
                    <a:pt x="8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/>
            </p:cNvSpPr>
            <p:nvPr/>
          </p:nvSpPr>
          <p:spPr bwMode="auto">
            <a:xfrm>
              <a:off x="8825157" y="1316206"/>
              <a:ext cx="70657" cy="40764"/>
            </a:xfrm>
            <a:custGeom>
              <a:avLst/>
              <a:gdLst>
                <a:gd name="T0" fmla="*/ 25 w 33"/>
                <a:gd name="T1" fmla="*/ 19 h 19"/>
                <a:gd name="T2" fmla="*/ 32 w 33"/>
                <a:gd name="T3" fmla="*/ 16 h 19"/>
                <a:gd name="T4" fmla="*/ 32 w 33"/>
                <a:gd name="T5" fmla="*/ 12 h 19"/>
                <a:gd name="T6" fmla="*/ 10 w 33"/>
                <a:gd name="T7" fmla="*/ 0 h 19"/>
                <a:gd name="T8" fmla="*/ 1 w 33"/>
                <a:gd name="T9" fmla="*/ 6 h 19"/>
                <a:gd name="T10" fmla="*/ 2 w 33"/>
                <a:gd name="T11" fmla="*/ 11 h 19"/>
                <a:gd name="T12" fmla="*/ 23 w 33"/>
                <a:gd name="T13" fmla="*/ 19 h 19"/>
                <a:gd name="T14" fmla="*/ 25 w 33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9">
                  <a:moveTo>
                    <a:pt x="25" y="19"/>
                  </a:moveTo>
                  <a:cubicBezTo>
                    <a:pt x="28" y="19"/>
                    <a:pt x="30" y="18"/>
                    <a:pt x="32" y="16"/>
                  </a:cubicBezTo>
                  <a:cubicBezTo>
                    <a:pt x="33" y="15"/>
                    <a:pt x="33" y="12"/>
                    <a:pt x="32" y="12"/>
                  </a:cubicBezTo>
                  <a:cubicBezTo>
                    <a:pt x="26" y="6"/>
                    <a:pt x="19" y="1"/>
                    <a:pt x="10" y="0"/>
                  </a:cubicBezTo>
                  <a:cubicBezTo>
                    <a:pt x="6" y="0"/>
                    <a:pt x="2" y="2"/>
                    <a:pt x="1" y="6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9" y="16"/>
                    <a:pt x="16" y="18"/>
                    <a:pt x="23" y="19"/>
                  </a:cubicBezTo>
                  <a:cubicBezTo>
                    <a:pt x="24" y="19"/>
                    <a:pt x="24" y="19"/>
                    <a:pt x="25" y="19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/>
          </p:nvSpPr>
          <p:spPr bwMode="auto">
            <a:xfrm>
              <a:off x="9026258" y="2890588"/>
              <a:ext cx="64316" cy="38046"/>
            </a:xfrm>
            <a:custGeom>
              <a:avLst/>
              <a:gdLst>
                <a:gd name="T0" fmla="*/ 3 w 30"/>
                <a:gd name="T1" fmla="*/ 0 h 18"/>
                <a:gd name="T2" fmla="*/ 1 w 30"/>
                <a:gd name="T3" fmla="*/ 1 h 18"/>
                <a:gd name="T4" fmla="*/ 1 w 30"/>
                <a:gd name="T5" fmla="*/ 5 h 18"/>
                <a:gd name="T6" fmla="*/ 3 w 30"/>
                <a:gd name="T7" fmla="*/ 7 h 18"/>
                <a:gd name="T8" fmla="*/ 13 w 30"/>
                <a:gd name="T9" fmla="*/ 15 h 18"/>
                <a:gd name="T10" fmla="*/ 26 w 30"/>
                <a:gd name="T11" fmla="*/ 18 h 18"/>
                <a:gd name="T12" fmla="*/ 27 w 30"/>
                <a:gd name="T13" fmla="*/ 18 h 18"/>
                <a:gd name="T14" fmla="*/ 29 w 30"/>
                <a:gd name="T15" fmla="*/ 16 h 18"/>
                <a:gd name="T16" fmla="*/ 29 w 30"/>
                <a:gd name="T17" fmla="*/ 15 h 18"/>
                <a:gd name="T18" fmla="*/ 3 w 30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8">
                  <a:moveTo>
                    <a:pt x="3" y="0"/>
                  </a:moveTo>
                  <a:cubicBezTo>
                    <a:pt x="3" y="1"/>
                    <a:pt x="2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6" y="10"/>
                    <a:pt x="9" y="13"/>
                    <a:pt x="13" y="15"/>
                  </a:cubicBezTo>
                  <a:cubicBezTo>
                    <a:pt x="17" y="16"/>
                    <a:pt x="22" y="17"/>
                    <a:pt x="26" y="18"/>
                  </a:cubicBezTo>
                  <a:cubicBezTo>
                    <a:pt x="26" y="18"/>
                    <a:pt x="27" y="18"/>
                    <a:pt x="27" y="18"/>
                  </a:cubicBezTo>
                  <a:cubicBezTo>
                    <a:pt x="28" y="18"/>
                    <a:pt x="29" y="17"/>
                    <a:pt x="29" y="16"/>
                  </a:cubicBezTo>
                  <a:cubicBezTo>
                    <a:pt x="30" y="16"/>
                    <a:pt x="30" y="15"/>
                    <a:pt x="29" y="15"/>
                  </a:cubicBezTo>
                  <a:cubicBezTo>
                    <a:pt x="23" y="6"/>
                    <a:pt x="14" y="2"/>
                    <a:pt x="3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/>
          </p:nvSpPr>
          <p:spPr bwMode="auto">
            <a:xfrm>
              <a:off x="8261713" y="1309865"/>
              <a:ext cx="62504" cy="39858"/>
            </a:xfrm>
            <a:custGeom>
              <a:avLst/>
              <a:gdLst>
                <a:gd name="T0" fmla="*/ 29 w 29"/>
                <a:gd name="T1" fmla="*/ 2 h 19"/>
                <a:gd name="T2" fmla="*/ 28 w 29"/>
                <a:gd name="T3" fmla="*/ 1 h 19"/>
                <a:gd name="T4" fmla="*/ 25 w 29"/>
                <a:gd name="T5" fmla="*/ 0 h 19"/>
                <a:gd name="T6" fmla="*/ 2 w 29"/>
                <a:gd name="T7" fmla="*/ 11 h 19"/>
                <a:gd name="T8" fmla="*/ 3 w 29"/>
                <a:gd name="T9" fmla="*/ 17 h 19"/>
                <a:gd name="T10" fmla="*/ 9 w 29"/>
                <a:gd name="T11" fmla="*/ 18 h 19"/>
                <a:gd name="T12" fmla="*/ 29 w 29"/>
                <a:gd name="T13" fmla="*/ 4 h 19"/>
                <a:gd name="T14" fmla="*/ 29 w 29"/>
                <a:gd name="T15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9">
                  <a:moveTo>
                    <a:pt x="29" y="2"/>
                  </a:moveTo>
                  <a:cubicBezTo>
                    <a:pt x="29" y="2"/>
                    <a:pt x="29" y="1"/>
                    <a:pt x="28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7" y="2"/>
                    <a:pt x="9" y="6"/>
                    <a:pt x="2" y="11"/>
                  </a:cubicBezTo>
                  <a:cubicBezTo>
                    <a:pt x="0" y="12"/>
                    <a:pt x="1" y="15"/>
                    <a:pt x="3" y="17"/>
                  </a:cubicBezTo>
                  <a:cubicBezTo>
                    <a:pt x="5" y="18"/>
                    <a:pt x="8" y="19"/>
                    <a:pt x="9" y="18"/>
                  </a:cubicBezTo>
                  <a:cubicBezTo>
                    <a:pt x="16" y="13"/>
                    <a:pt x="22" y="8"/>
                    <a:pt x="29" y="4"/>
                  </a:cubicBezTo>
                  <a:cubicBezTo>
                    <a:pt x="29" y="3"/>
                    <a:pt x="29" y="3"/>
                    <a:pt x="29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0"/>
            <p:cNvSpPr>
              <a:spLocks/>
            </p:cNvSpPr>
            <p:nvPr/>
          </p:nvSpPr>
          <p:spPr bwMode="auto">
            <a:xfrm>
              <a:off x="9016293" y="3030090"/>
              <a:ext cx="1812" cy="181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1"/>
            <p:cNvSpPr>
              <a:spLocks/>
            </p:cNvSpPr>
            <p:nvPr/>
          </p:nvSpPr>
          <p:spPr bwMode="auto">
            <a:xfrm>
              <a:off x="9005423" y="3006538"/>
              <a:ext cx="48916" cy="38046"/>
            </a:xfrm>
            <a:custGeom>
              <a:avLst/>
              <a:gdLst>
                <a:gd name="T0" fmla="*/ 15 w 23"/>
                <a:gd name="T1" fmla="*/ 18 h 18"/>
                <a:gd name="T2" fmla="*/ 22 w 23"/>
                <a:gd name="T3" fmla="*/ 17 h 18"/>
                <a:gd name="T4" fmla="*/ 15 w 23"/>
                <a:gd name="T5" fmla="*/ 7 h 18"/>
                <a:gd name="T6" fmla="*/ 3 w 23"/>
                <a:gd name="T7" fmla="*/ 0 h 18"/>
                <a:gd name="T8" fmla="*/ 0 w 23"/>
                <a:gd name="T9" fmla="*/ 1 h 18"/>
                <a:gd name="T10" fmla="*/ 0 w 23"/>
                <a:gd name="T11" fmla="*/ 2 h 18"/>
                <a:gd name="T12" fmla="*/ 5 w 23"/>
                <a:gd name="T13" fmla="*/ 11 h 18"/>
                <a:gd name="T14" fmla="*/ 11 w 23"/>
                <a:gd name="T15" fmla="*/ 13 h 18"/>
                <a:gd name="T16" fmla="*/ 15 w 23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8">
                  <a:moveTo>
                    <a:pt x="15" y="18"/>
                  </a:moveTo>
                  <a:cubicBezTo>
                    <a:pt x="17" y="17"/>
                    <a:pt x="19" y="17"/>
                    <a:pt x="22" y="17"/>
                  </a:cubicBezTo>
                  <a:cubicBezTo>
                    <a:pt x="22" y="8"/>
                    <a:pt x="23" y="10"/>
                    <a:pt x="15" y="7"/>
                  </a:cubicBezTo>
                  <a:cubicBezTo>
                    <a:pt x="11" y="5"/>
                    <a:pt x="6" y="4"/>
                    <a:pt x="3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5"/>
                    <a:pt x="3" y="8"/>
                    <a:pt x="5" y="11"/>
                  </a:cubicBezTo>
                  <a:cubicBezTo>
                    <a:pt x="7" y="12"/>
                    <a:pt x="9" y="12"/>
                    <a:pt x="11" y="13"/>
                  </a:cubicBezTo>
                  <a:cubicBezTo>
                    <a:pt x="13" y="14"/>
                    <a:pt x="15" y="15"/>
                    <a:pt x="15" y="18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52"/>
            <p:cNvSpPr>
              <a:spLocks noChangeArrowheads="1"/>
            </p:cNvSpPr>
            <p:nvPr/>
          </p:nvSpPr>
          <p:spPr bwMode="auto">
            <a:xfrm>
              <a:off x="9037128" y="3044584"/>
              <a:ext cx="906" cy="906"/>
            </a:xfrm>
            <a:prstGeom prst="ellipse">
              <a:avLst/>
            </a:pr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5"/>
            <p:cNvSpPr>
              <a:spLocks/>
            </p:cNvSpPr>
            <p:nvPr/>
          </p:nvSpPr>
          <p:spPr bwMode="auto">
            <a:xfrm>
              <a:off x="8716454" y="1261854"/>
              <a:ext cx="31705" cy="28082"/>
            </a:xfrm>
            <a:custGeom>
              <a:avLst/>
              <a:gdLst>
                <a:gd name="T0" fmla="*/ 1 w 15"/>
                <a:gd name="T1" fmla="*/ 7 h 13"/>
                <a:gd name="T2" fmla="*/ 10 w 15"/>
                <a:gd name="T3" fmla="*/ 13 h 13"/>
                <a:gd name="T4" fmla="*/ 15 w 15"/>
                <a:gd name="T5" fmla="*/ 8 h 13"/>
                <a:gd name="T6" fmla="*/ 6 w 15"/>
                <a:gd name="T7" fmla="*/ 0 h 13"/>
                <a:gd name="T8" fmla="*/ 1 w 15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1" y="7"/>
                  </a:moveTo>
                  <a:cubicBezTo>
                    <a:pt x="3" y="10"/>
                    <a:pt x="6" y="13"/>
                    <a:pt x="10" y="13"/>
                  </a:cubicBezTo>
                  <a:cubicBezTo>
                    <a:pt x="13" y="13"/>
                    <a:pt x="15" y="11"/>
                    <a:pt x="15" y="8"/>
                  </a:cubicBezTo>
                  <a:cubicBezTo>
                    <a:pt x="14" y="4"/>
                    <a:pt x="11" y="0"/>
                    <a:pt x="6" y="0"/>
                  </a:cubicBezTo>
                  <a:cubicBezTo>
                    <a:pt x="3" y="0"/>
                    <a:pt x="0" y="4"/>
                    <a:pt x="1" y="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6"/>
            <p:cNvSpPr>
              <a:spLocks/>
            </p:cNvSpPr>
            <p:nvPr/>
          </p:nvSpPr>
          <p:spPr bwMode="auto">
            <a:xfrm>
              <a:off x="8482743" y="1176704"/>
              <a:ext cx="106891" cy="81527"/>
            </a:xfrm>
            <a:custGeom>
              <a:avLst/>
              <a:gdLst>
                <a:gd name="T0" fmla="*/ 8 w 50"/>
                <a:gd name="T1" fmla="*/ 15 h 38"/>
                <a:gd name="T2" fmla="*/ 7 w 50"/>
                <a:gd name="T3" fmla="*/ 15 h 38"/>
                <a:gd name="T4" fmla="*/ 8 w 50"/>
                <a:gd name="T5" fmla="*/ 15 h 38"/>
                <a:gd name="T6" fmla="*/ 6 w 50"/>
                <a:gd name="T7" fmla="*/ 21 h 38"/>
                <a:gd name="T8" fmla="*/ 7 w 50"/>
                <a:gd name="T9" fmla="*/ 28 h 38"/>
                <a:gd name="T10" fmla="*/ 12 w 50"/>
                <a:gd name="T11" fmla="*/ 35 h 38"/>
                <a:gd name="T12" fmla="*/ 17 w 50"/>
                <a:gd name="T13" fmla="*/ 37 h 38"/>
                <a:gd name="T14" fmla="*/ 24 w 50"/>
                <a:gd name="T15" fmla="*/ 38 h 38"/>
                <a:gd name="T16" fmla="*/ 34 w 50"/>
                <a:gd name="T17" fmla="*/ 34 h 38"/>
                <a:gd name="T18" fmla="*/ 38 w 50"/>
                <a:gd name="T19" fmla="*/ 26 h 38"/>
                <a:gd name="T20" fmla="*/ 43 w 50"/>
                <a:gd name="T21" fmla="*/ 21 h 38"/>
                <a:gd name="T22" fmla="*/ 49 w 50"/>
                <a:gd name="T23" fmla="*/ 18 h 38"/>
                <a:gd name="T24" fmla="*/ 50 w 50"/>
                <a:gd name="T25" fmla="*/ 15 h 38"/>
                <a:gd name="T26" fmla="*/ 47 w 50"/>
                <a:gd name="T27" fmla="*/ 13 h 38"/>
                <a:gd name="T28" fmla="*/ 27 w 50"/>
                <a:gd name="T29" fmla="*/ 9 h 38"/>
                <a:gd name="T30" fmla="*/ 11 w 50"/>
                <a:gd name="T31" fmla="*/ 12 h 38"/>
                <a:gd name="T32" fmla="*/ 11 w 50"/>
                <a:gd name="T33" fmla="*/ 12 h 38"/>
                <a:gd name="T34" fmla="*/ 11 w 50"/>
                <a:gd name="T35" fmla="*/ 12 h 38"/>
                <a:gd name="T36" fmla="*/ 11 w 50"/>
                <a:gd name="T37" fmla="*/ 12 h 38"/>
                <a:gd name="T38" fmla="*/ 9 w 50"/>
                <a:gd name="T39" fmla="*/ 14 h 38"/>
                <a:gd name="T40" fmla="*/ 11 w 50"/>
                <a:gd name="T41" fmla="*/ 12 h 38"/>
                <a:gd name="T42" fmla="*/ 10 w 50"/>
                <a:gd name="T43" fmla="*/ 3 h 38"/>
                <a:gd name="T44" fmla="*/ 5 w 50"/>
                <a:gd name="T45" fmla="*/ 1 h 38"/>
                <a:gd name="T46" fmla="*/ 1 w 50"/>
                <a:gd name="T47" fmla="*/ 5 h 38"/>
                <a:gd name="T48" fmla="*/ 1 w 50"/>
                <a:gd name="T49" fmla="*/ 12 h 38"/>
                <a:gd name="T50" fmla="*/ 8 w 50"/>
                <a:gd name="T51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38">
                  <a:moveTo>
                    <a:pt x="8" y="15"/>
                  </a:moveTo>
                  <a:cubicBezTo>
                    <a:pt x="8" y="15"/>
                    <a:pt x="8" y="15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7"/>
                    <a:pt x="7" y="19"/>
                    <a:pt x="6" y="21"/>
                  </a:cubicBezTo>
                  <a:cubicBezTo>
                    <a:pt x="5" y="24"/>
                    <a:pt x="5" y="26"/>
                    <a:pt x="7" y="28"/>
                  </a:cubicBezTo>
                  <a:cubicBezTo>
                    <a:pt x="8" y="30"/>
                    <a:pt x="10" y="33"/>
                    <a:pt x="12" y="35"/>
                  </a:cubicBezTo>
                  <a:cubicBezTo>
                    <a:pt x="13" y="36"/>
                    <a:pt x="15" y="37"/>
                    <a:pt x="17" y="37"/>
                  </a:cubicBezTo>
                  <a:cubicBezTo>
                    <a:pt x="19" y="38"/>
                    <a:pt x="21" y="38"/>
                    <a:pt x="24" y="38"/>
                  </a:cubicBezTo>
                  <a:cubicBezTo>
                    <a:pt x="28" y="38"/>
                    <a:pt x="31" y="37"/>
                    <a:pt x="34" y="34"/>
                  </a:cubicBezTo>
                  <a:cubicBezTo>
                    <a:pt x="36" y="32"/>
                    <a:pt x="38" y="29"/>
                    <a:pt x="38" y="26"/>
                  </a:cubicBezTo>
                  <a:cubicBezTo>
                    <a:pt x="39" y="24"/>
                    <a:pt x="41" y="22"/>
                    <a:pt x="43" y="21"/>
                  </a:cubicBezTo>
                  <a:cubicBezTo>
                    <a:pt x="45" y="20"/>
                    <a:pt x="47" y="19"/>
                    <a:pt x="49" y="18"/>
                  </a:cubicBezTo>
                  <a:cubicBezTo>
                    <a:pt x="50" y="17"/>
                    <a:pt x="50" y="16"/>
                    <a:pt x="50" y="15"/>
                  </a:cubicBezTo>
                  <a:cubicBezTo>
                    <a:pt x="49" y="14"/>
                    <a:pt x="48" y="13"/>
                    <a:pt x="47" y="13"/>
                  </a:cubicBezTo>
                  <a:cubicBezTo>
                    <a:pt x="41" y="10"/>
                    <a:pt x="34" y="9"/>
                    <a:pt x="27" y="9"/>
                  </a:cubicBezTo>
                  <a:cubicBezTo>
                    <a:pt x="21" y="8"/>
                    <a:pt x="16" y="9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10" y="13"/>
                    <a:pt x="9" y="14"/>
                  </a:cubicBezTo>
                  <a:cubicBezTo>
                    <a:pt x="10" y="13"/>
                    <a:pt x="10" y="13"/>
                    <a:pt x="11" y="12"/>
                  </a:cubicBezTo>
                  <a:cubicBezTo>
                    <a:pt x="11" y="9"/>
                    <a:pt x="11" y="6"/>
                    <a:pt x="10" y="3"/>
                  </a:cubicBezTo>
                  <a:cubicBezTo>
                    <a:pt x="10" y="2"/>
                    <a:pt x="7" y="0"/>
                    <a:pt x="5" y="1"/>
                  </a:cubicBezTo>
                  <a:cubicBezTo>
                    <a:pt x="3" y="1"/>
                    <a:pt x="1" y="3"/>
                    <a:pt x="1" y="5"/>
                  </a:cubicBezTo>
                  <a:cubicBezTo>
                    <a:pt x="0" y="7"/>
                    <a:pt x="0" y="10"/>
                    <a:pt x="1" y="12"/>
                  </a:cubicBezTo>
                  <a:cubicBezTo>
                    <a:pt x="3" y="14"/>
                    <a:pt x="5" y="15"/>
                    <a:pt x="8" y="15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7"/>
            <p:cNvSpPr>
              <a:spLocks/>
            </p:cNvSpPr>
            <p:nvPr/>
          </p:nvSpPr>
          <p:spPr bwMode="auto">
            <a:xfrm>
              <a:off x="8605034" y="1564411"/>
              <a:ext cx="44387" cy="17211"/>
            </a:xfrm>
            <a:custGeom>
              <a:avLst/>
              <a:gdLst>
                <a:gd name="T0" fmla="*/ 14 w 21"/>
                <a:gd name="T1" fmla="*/ 7 h 8"/>
                <a:gd name="T2" fmla="*/ 20 w 21"/>
                <a:gd name="T3" fmla="*/ 5 h 8"/>
                <a:gd name="T4" fmla="*/ 21 w 21"/>
                <a:gd name="T5" fmla="*/ 2 h 8"/>
                <a:gd name="T6" fmla="*/ 20 w 21"/>
                <a:gd name="T7" fmla="*/ 1 h 8"/>
                <a:gd name="T8" fmla="*/ 7 w 21"/>
                <a:gd name="T9" fmla="*/ 1 h 8"/>
                <a:gd name="T10" fmla="*/ 0 w 21"/>
                <a:gd name="T11" fmla="*/ 6 h 8"/>
                <a:gd name="T12" fmla="*/ 14 w 2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8">
                  <a:moveTo>
                    <a:pt x="14" y="7"/>
                  </a:moveTo>
                  <a:cubicBezTo>
                    <a:pt x="16" y="7"/>
                    <a:pt x="18" y="6"/>
                    <a:pt x="20" y="5"/>
                  </a:cubicBezTo>
                  <a:cubicBezTo>
                    <a:pt x="21" y="4"/>
                    <a:pt x="21" y="3"/>
                    <a:pt x="21" y="2"/>
                  </a:cubicBezTo>
                  <a:cubicBezTo>
                    <a:pt x="21" y="2"/>
                    <a:pt x="20" y="1"/>
                    <a:pt x="20" y="1"/>
                  </a:cubicBezTo>
                  <a:cubicBezTo>
                    <a:pt x="15" y="0"/>
                    <a:pt x="11" y="1"/>
                    <a:pt x="7" y="1"/>
                  </a:cubicBezTo>
                  <a:cubicBezTo>
                    <a:pt x="3" y="1"/>
                    <a:pt x="1" y="3"/>
                    <a:pt x="0" y="6"/>
                  </a:cubicBezTo>
                  <a:cubicBezTo>
                    <a:pt x="5" y="8"/>
                    <a:pt x="10" y="8"/>
                    <a:pt x="14" y="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8"/>
            <p:cNvSpPr>
              <a:spLocks/>
            </p:cNvSpPr>
            <p:nvPr/>
          </p:nvSpPr>
          <p:spPr bwMode="auto">
            <a:xfrm>
              <a:off x="8545247" y="1440309"/>
              <a:ext cx="27176" cy="23552"/>
            </a:xfrm>
            <a:custGeom>
              <a:avLst/>
              <a:gdLst>
                <a:gd name="T0" fmla="*/ 4 w 13"/>
                <a:gd name="T1" fmla="*/ 11 h 11"/>
                <a:gd name="T2" fmla="*/ 11 w 13"/>
                <a:gd name="T3" fmla="*/ 8 h 11"/>
                <a:gd name="T4" fmla="*/ 11 w 13"/>
                <a:gd name="T5" fmla="*/ 1 h 11"/>
                <a:gd name="T6" fmla="*/ 9 w 13"/>
                <a:gd name="T7" fmla="*/ 0 h 11"/>
                <a:gd name="T8" fmla="*/ 1 w 13"/>
                <a:gd name="T9" fmla="*/ 7 h 11"/>
                <a:gd name="T10" fmla="*/ 4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4" y="11"/>
                  </a:moveTo>
                  <a:cubicBezTo>
                    <a:pt x="7" y="11"/>
                    <a:pt x="10" y="10"/>
                    <a:pt x="11" y="8"/>
                  </a:cubicBezTo>
                  <a:cubicBezTo>
                    <a:pt x="13" y="6"/>
                    <a:pt x="13" y="3"/>
                    <a:pt x="11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5" y="1"/>
                    <a:pt x="2" y="4"/>
                    <a:pt x="1" y="7"/>
                  </a:cubicBezTo>
                  <a:cubicBezTo>
                    <a:pt x="0" y="8"/>
                    <a:pt x="3" y="11"/>
                    <a:pt x="4" y="1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/>
            <p:cNvSpPr>
              <a:spLocks/>
            </p:cNvSpPr>
            <p:nvPr/>
          </p:nvSpPr>
          <p:spPr bwMode="auto">
            <a:xfrm>
              <a:off x="6799658" y="2209382"/>
              <a:ext cx="31705" cy="23552"/>
            </a:xfrm>
            <a:custGeom>
              <a:avLst/>
              <a:gdLst>
                <a:gd name="T0" fmla="*/ 7 w 15"/>
                <a:gd name="T1" fmla="*/ 2 h 11"/>
                <a:gd name="T2" fmla="*/ 0 w 15"/>
                <a:gd name="T3" fmla="*/ 10 h 11"/>
                <a:gd name="T4" fmla="*/ 11 w 15"/>
                <a:gd name="T5" fmla="*/ 10 h 11"/>
                <a:gd name="T6" fmla="*/ 13 w 15"/>
                <a:gd name="T7" fmla="*/ 8 h 11"/>
                <a:gd name="T8" fmla="*/ 13 w 15"/>
                <a:gd name="T9" fmla="*/ 3 h 11"/>
                <a:gd name="T10" fmla="*/ 7 w 15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7" y="2"/>
                  </a:moveTo>
                  <a:cubicBezTo>
                    <a:pt x="4" y="4"/>
                    <a:pt x="1" y="6"/>
                    <a:pt x="0" y="10"/>
                  </a:cubicBezTo>
                  <a:cubicBezTo>
                    <a:pt x="4" y="11"/>
                    <a:pt x="7" y="11"/>
                    <a:pt x="11" y="10"/>
                  </a:cubicBezTo>
                  <a:cubicBezTo>
                    <a:pt x="12" y="10"/>
                    <a:pt x="13" y="9"/>
                    <a:pt x="13" y="8"/>
                  </a:cubicBezTo>
                  <a:cubicBezTo>
                    <a:pt x="15" y="7"/>
                    <a:pt x="14" y="4"/>
                    <a:pt x="13" y="3"/>
                  </a:cubicBezTo>
                  <a:cubicBezTo>
                    <a:pt x="11" y="1"/>
                    <a:pt x="8" y="0"/>
                    <a:pt x="7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/>
            <p:cNvSpPr>
              <a:spLocks/>
            </p:cNvSpPr>
            <p:nvPr/>
          </p:nvSpPr>
          <p:spPr bwMode="auto">
            <a:xfrm>
              <a:off x="6730813" y="2230217"/>
              <a:ext cx="81527" cy="67034"/>
            </a:xfrm>
            <a:custGeom>
              <a:avLst/>
              <a:gdLst>
                <a:gd name="T0" fmla="*/ 32 w 38"/>
                <a:gd name="T1" fmla="*/ 0 h 31"/>
                <a:gd name="T2" fmla="*/ 24 w 38"/>
                <a:gd name="T3" fmla="*/ 2 h 31"/>
                <a:gd name="T4" fmla="*/ 18 w 38"/>
                <a:gd name="T5" fmla="*/ 5 h 31"/>
                <a:gd name="T6" fmla="*/ 16 w 38"/>
                <a:gd name="T7" fmla="*/ 7 h 31"/>
                <a:gd name="T8" fmla="*/ 14 w 38"/>
                <a:gd name="T9" fmla="*/ 7 h 31"/>
                <a:gd name="T10" fmla="*/ 0 w 38"/>
                <a:gd name="T11" fmla="*/ 22 h 31"/>
                <a:gd name="T12" fmla="*/ 2 w 38"/>
                <a:gd name="T13" fmla="*/ 26 h 31"/>
                <a:gd name="T14" fmla="*/ 4 w 38"/>
                <a:gd name="T15" fmla="*/ 30 h 31"/>
                <a:gd name="T16" fmla="*/ 7 w 38"/>
                <a:gd name="T17" fmla="*/ 30 h 31"/>
                <a:gd name="T18" fmla="*/ 26 w 38"/>
                <a:gd name="T19" fmla="*/ 19 h 31"/>
                <a:gd name="T20" fmla="*/ 35 w 38"/>
                <a:gd name="T21" fmla="*/ 13 h 31"/>
                <a:gd name="T22" fmla="*/ 38 w 38"/>
                <a:gd name="T23" fmla="*/ 6 h 31"/>
                <a:gd name="T24" fmla="*/ 35 w 38"/>
                <a:gd name="T25" fmla="*/ 3 h 31"/>
                <a:gd name="T26" fmla="*/ 32 w 38"/>
                <a:gd name="T27" fmla="*/ 0 h 31"/>
                <a:gd name="T28" fmla="*/ 32 w 38"/>
                <a:gd name="T29" fmla="*/ 0 h 31"/>
                <a:gd name="T30" fmla="*/ 31 w 38"/>
                <a:gd name="T31" fmla="*/ 0 h 31"/>
                <a:gd name="T32" fmla="*/ 32 w 38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30" y="1"/>
                    <a:pt x="27" y="3"/>
                    <a:pt x="24" y="2"/>
                  </a:cubicBezTo>
                  <a:cubicBezTo>
                    <a:pt x="21" y="2"/>
                    <a:pt x="19" y="2"/>
                    <a:pt x="18" y="5"/>
                  </a:cubicBezTo>
                  <a:cubicBezTo>
                    <a:pt x="17" y="6"/>
                    <a:pt x="16" y="7"/>
                    <a:pt x="16" y="7"/>
                  </a:cubicBezTo>
                  <a:cubicBezTo>
                    <a:pt x="15" y="7"/>
                    <a:pt x="14" y="7"/>
                    <a:pt x="14" y="7"/>
                  </a:cubicBezTo>
                  <a:cubicBezTo>
                    <a:pt x="3" y="9"/>
                    <a:pt x="0" y="11"/>
                    <a:pt x="0" y="22"/>
                  </a:cubicBezTo>
                  <a:cubicBezTo>
                    <a:pt x="0" y="24"/>
                    <a:pt x="1" y="25"/>
                    <a:pt x="2" y="26"/>
                  </a:cubicBezTo>
                  <a:cubicBezTo>
                    <a:pt x="3" y="27"/>
                    <a:pt x="3" y="29"/>
                    <a:pt x="4" y="30"/>
                  </a:cubicBezTo>
                  <a:cubicBezTo>
                    <a:pt x="5" y="30"/>
                    <a:pt x="7" y="31"/>
                    <a:pt x="7" y="30"/>
                  </a:cubicBezTo>
                  <a:cubicBezTo>
                    <a:pt x="13" y="25"/>
                    <a:pt x="19" y="21"/>
                    <a:pt x="26" y="19"/>
                  </a:cubicBezTo>
                  <a:cubicBezTo>
                    <a:pt x="30" y="18"/>
                    <a:pt x="32" y="14"/>
                    <a:pt x="35" y="13"/>
                  </a:cubicBezTo>
                  <a:cubicBezTo>
                    <a:pt x="38" y="12"/>
                    <a:pt x="38" y="9"/>
                    <a:pt x="38" y="6"/>
                  </a:cubicBezTo>
                  <a:cubicBezTo>
                    <a:pt x="38" y="4"/>
                    <a:pt x="36" y="4"/>
                    <a:pt x="35" y="3"/>
                  </a:cubicBezTo>
                  <a:cubicBezTo>
                    <a:pt x="34" y="2"/>
                    <a:pt x="33" y="1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lnTo>
                    <a:pt x="32" y="0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8994553" y="2041798"/>
              <a:ext cx="23552" cy="19929"/>
            </a:xfrm>
            <a:custGeom>
              <a:avLst/>
              <a:gdLst>
                <a:gd name="T0" fmla="*/ 9 w 11"/>
                <a:gd name="T1" fmla="*/ 8 h 9"/>
                <a:gd name="T2" fmla="*/ 11 w 11"/>
                <a:gd name="T3" fmla="*/ 6 h 9"/>
                <a:gd name="T4" fmla="*/ 11 w 11"/>
                <a:gd name="T5" fmla="*/ 3 h 9"/>
                <a:gd name="T6" fmla="*/ 4 w 11"/>
                <a:gd name="T7" fmla="*/ 0 h 9"/>
                <a:gd name="T8" fmla="*/ 0 w 11"/>
                <a:gd name="T9" fmla="*/ 2 h 9"/>
                <a:gd name="T10" fmla="*/ 2 w 11"/>
                <a:gd name="T11" fmla="*/ 6 h 9"/>
                <a:gd name="T12" fmla="*/ 9 w 11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9" y="8"/>
                  </a:moveTo>
                  <a:cubicBezTo>
                    <a:pt x="10" y="8"/>
                    <a:pt x="11" y="6"/>
                    <a:pt x="11" y="6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9" y="1"/>
                    <a:pt x="7" y="0"/>
                    <a:pt x="4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8"/>
                    <a:pt x="6" y="9"/>
                    <a:pt x="9" y="8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6"/>
            <p:cNvSpPr>
              <a:spLocks/>
            </p:cNvSpPr>
            <p:nvPr/>
          </p:nvSpPr>
          <p:spPr bwMode="auto">
            <a:xfrm>
              <a:off x="9966539" y="1063471"/>
              <a:ext cx="21741" cy="19023"/>
            </a:xfrm>
            <a:custGeom>
              <a:avLst/>
              <a:gdLst>
                <a:gd name="T0" fmla="*/ 3 w 10"/>
                <a:gd name="T1" fmla="*/ 8 h 9"/>
                <a:gd name="T2" fmla="*/ 7 w 10"/>
                <a:gd name="T3" fmla="*/ 9 h 9"/>
                <a:gd name="T4" fmla="*/ 9 w 10"/>
                <a:gd name="T5" fmla="*/ 6 h 9"/>
                <a:gd name="T6" fmla="*/ 6 w 10"/>
                <a:gd name="T7" fmla="*/ 0 h 9"/>
                <a:gd name="T8" fmla="*/ 2 w 10"/>
                <a:gd name="T9" fmla="*/ 3 h 9"/>
                <a:gd name="T10" fmla="*/ 3 w 10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3" y="8"/>
                  </a:moveTo>
                  <a:cubicBezTo>
                    <a:pt x="4" y="8"/>
                    <a:pt x="5" y="8"/>
                    <a:pt x="7" y="9"/>
                  </a:cubicBezTo>
                  <a:cubicBezTo>
                    <a:pt x="8" y="8"/>
                    <a:pt x="9" y="7"/>
                    <a:pt x="9" y="6"/>
                  </a:cubicBezTo>
                  <a:cubicBezTo>
                    <a:pt x="10" y="3"/>
                    <a:pt x="9" y="1"/>
                    <a:pt x="6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0" y="5"/>
                    <a:pt x="1" y="7"/>
                    <a:pt x="3" y="8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8405745" y="1879650"/>
              <a:ext cx="21741" cy="20835"/>
            </a:xfrm>
            <a:custGeom>
              <a:avLst/>
              <a:gdLst>
                <a:gd name="T0" fmla="*/ 8 w 10"/>
                <a:gd name="T1" fmla="*/ 0 h 10"/>
                <a:gd name="T2" fmla="*/ 2 w 10"/>
                <a:gd name="T3" fmla="*/ 3 h 10"/>
                <a:gd name="T4" fmla="*/ 0 w 10"/>
                <a:gd name="T5" fmla="*/ 8 h 10"/>
                <a:gd name="T6" fmla="*/ 3 w 10"/>
                <a:gd name="T7" fmla="*/ 10 h 10"/>
                <a:gd name="T8" fmla="*/ 10 w 10"/>
                <a:gd name="T9" fmla="*/ 2 h 10"/>
                <a:gd name="T10" fmla="*/ 9 w 10"/>
                <a:gd name="T11" fmla="*/ 0 h 10"/>
                <a:gd name="T12" fmla="*/ 8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1"/>
                    <a:pt x="4" y="2"/>
                    <a:pt x="2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9"/>
                    <a:pt x="2" y="10"/>
                    <a:pt x="3" y="10"/>
                  </a:cubicBezTo>
                  <a:cubicBezTo>
                    <a:pt x="6" y="8"/>
                    <a:pt x="9" y="5"/>
                    <a:pt x="10" y="2"/>
                  </a:cubicBezTo>
                  <a:cubicBezTo>
                    <a:pt x="9" y="1"/>
                    <a:pt x="9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8682032" y="1356970"/>
              <a:ext cx="20835" cy="12682"/>
            </a:xfrm>
            <a:custGeom>
              <a:avLst/>
              <a:gdLst>
                <a:gd name="T0" fmla="*/ 10 w 10"/>
                <a:gd name="T1" fmla="*/ 1 h 6"/>
                <a:gd name="T2" fmla="*/ 9 w 10"/>
                <a:gd name="T3" fmla="*/ 0 h 6"/>
                <a:gd name="T4" fmla="*/ 0 w 10"/>
                <a:gd name="T5" fmla="*/ 2 h 6"/>
                <a:gd name="T6" fmla="*/ 0 w 10"/>
                <a:gd name="T7" fmla="*/ 4 h 6"/>
                <a:gd name="T8" fmla="*/ 4 w 10"/>
                <a:gd name="T9" fmla="*/ 6 h 6"/>
                <a:gd name="T10" fmla="*/ 10 w 10"/>
                <a:gd name="T11" fmla="*/ 3 h 6"/>
                <a:gd name="T12" fmla="*/ 10 w 10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">
                  <a:moveTo>
                    <a:pt x="10" y="1"/>
                  </a:moveTo>
                  <a:cubicBezTo>
                    <a:pt x="10" y="1"/>
                    <a:pt x="9" y="1"/>
                    <a:pt x="9" y="0"/>
                  </a:cubicBezTo>
                  <a:cubicBezTo>
                    <a:pt x="6" y="0"/>
                    <a:pt x="3" y="0"/>
                    <a:pt x="0" y="2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3" y="6"/>
                    <a:pt x="4" y="6"/>
                  </a:cubicBezTo>
                  <a:cubicBezTo>
                    <a:pt x="6" y="5"/>
                    <a:pt x="8" y="4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8688373" y="1369652"/>
              <a:ext cx="1812" cy="181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8726419" y="2118796"/>
              <a:ext cx="15400" cy="21741"/>
            </a:xfrm>
            <a:custGeom>
              <a:avLst/>
              <a:gdLst>
                <a:gd name="T0" fmla="*/ 2 w 7"/>
                <a:gd name="T1" fmla="*/ 0 h 10"/>
                <a:gd name="T2" fmla="*/ 0 w 7"/>
                <a:gd name="T3" fmla="*/ 2 h 10"/>
                <a:gd name="T4" fmla="*/ 0 w 7"/>
                <a:gd name="T5" fmla="*/ 5 h 10"/>
                <a:gd name="T6" fmla="*/ 4 w 7"/>
                <a:gd name="T7" fmla="*/ 9 h 10"/>
                <a:gd name="T8" fmla="*/ 6 w 7"/>
                <a:gd name="T9" fmla="*/ 10 h 10"/>
                <a:gd name="T10" fmla="*/ 7 w 7"/>
                <a:gd name="T11" fmla="*/ 8 h 10"/>
                <a:gd name="T12" fmla="*/ 2 w 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2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7"/>
                    <a:pt x="3" y="8"/>
                    <a:pt x="4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6" y="5"/>
                    <a:pt x="5" y="2"/>
                    <a:pt x="2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8711925" y="1470202"/>
              <a:ext cx="0" cy="1812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8960130" y="1964800"/>
              <a:ext cx="12682" cy="12682"/>
            </a:xfrm>
            <a:custGeom>
              <a:avLst/>
              <a:gdLst>
                <a:gd name="T0" fmla="*/ 6 w 6"/>
                <a:gd name="T1" fmla="*/ 1 h 6"/>
                <a:gd name="T2" fmla="*/ 4 w 6"/>
                <a:gd name="T3" fmla="*/ 0 h 6"/>
                <a:gd name="T4" fmla="*/ 0 w 6"/>
                <a:gd name="T5" fmla="*/ 2 h 6"/>
                <a:gd name="T6" fmla="*/ 2 w 6"/>
                <a:gd name="T7" fmla="*/ 6 h 6"/>
                <a:gd name="T8" fmla="*/ 5 w 6"/>
                <a:gd name="T9" fmla="*/ 5 h 6"/>
                <a:gd name="T10" fmla="*/ 6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6" y="1"/>
                  </a:move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3" y="5"/>
                    <a:pt x="5" y="5"/>
                    <a:pt x="5" y="5"/>
                  </a:cubicBezTo>
                  <a:cubicBezTo>
                    <a:pt x="6" y="3"/>
                    <a:pt x="6" y="2"/>
                    <a:pt x="6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5"/>
            <p:cNvSpPr>
              <a:spLocks/>
            </p:cNvSpPr>
            <p:nvPr/>
          </p:nvSpPr>
          <p:spPr bwMode="auto">
            <a:xfrm>
              <a:off x="9911281" y="1110576"/>
              <a:ext cx="12682" cy="12682"/>
            </a:xfrm>
            <a:custGeom>
              <a:avLst/>
              <a:gdLst>
                <a:gd name="T0" fmla="*/ 4 w 6"/>
                <a:gd name="T1" fmla="*/ 6 h 6"/>
                <a:gd name="T2" fmla="*/ 5 w 6"/>
                <a:gd name="T3" fmla="*/ 5 h 6"/>
                <a:gd name="T4" fmla="*/ 2 w 6"/>
                <a:gd name="T5" fmla="*/ 0 h 6"/>
                <a:gd name="T6" fmla="*/ 1 w 6"/>
                <a:gd name="T7" fmla="*/ 1 h 6"/>
                <a:gd name="T8" fmla="*/ 1 w 6"/>
                <a:gd name="T9" fmla="*/ 5 h 6"/>
                <a:gd name="T10" fmla="*/ 4 w 6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cubicBezTo>
                    <a:pt x="4" y="6"/>
                    <a:pt x="5" y="5"/>
                    <a:pt x="5" y="5"/>
                  </a:cubicBezTo>
                  <a:cubicBezTo>
                    <a:pt x="6" y="3"/>
                    <a:pt x="4" y="1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6"/>
            <p:cNvSpPr>
              <a:spLocks/>
            </p:cNvSpPr>
            <p:nvPr/>
          </p:nvSpPr>
          <p:spPr bwMode="auto">
            <a:xfrm>
              <a:off x="8748159" y="1879650"/>
              <a:ext cx="19023" cy="9964"/>
            </a:xfrm>
            <a:custGeom>
              <a:avLst/>
              <a:gdLst>
                <a:gd name="T0" fmla="*/ 1 w 9"/>
                <a:gd name="T1" fmla="*/ 1 h 5"/>
                <a:gd name="T2" fmla="*/ 3 w 9"/>
                <a:gd name="T3" fmla="*/ 4 h 5"/>
                <a:gd name="T4" fmla="*/ 9 w 9"/>
                <a:gd name="T5" fmla="*/ 1 h 5"/>
                <a:gd name="T6" fmla="*/ 3 w 9"/>
                <a:gd name="T7" fmla="*/ 0 h 5"/>
                <a:gd name="T8" fmla="*/ 1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1" y="1"/>
                  </a:moveTo>
                  <a:cubicBezTo>
                    <a:pt x="0" y="2"/>
                    <a:pt x="1" y="4"/>
                    <a:pt x="3" y="4"/>
                  </a:cubicBezTo>
                  <a:cubicBezTo>
                    <a:pt x="6" y="5"/>
                    <a:pt x="8" y="4"/>
                    <a:pt x="9" y="1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7"/>
            <p:cNvSpPr>
              <a:spLocks/>
            </p:cNvSpPr>
            <p:nvPr/>
          </p:nvSpPr>
          <p:spPr bwMode="auto">
            <a:xfrm>
              <a:off x="8767182" y="1881462"/>
              <a:ext cx="2718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8"/>
            <p:cNvSpPr>
              <a:spLocks/>
            </p:cNvSpPr>
            <p:nvPr/>
          </p:nvSpPr>
          <p:spPr bwMode="auto">
            <a:xfrm>
              <a:off x="9294392" y="1448461"/>
              <a:ext cx="12682" cy="10870"/>
            </a:xfrm>
            <a:custGeom>
              <a:avLst/>
              <a:gdLst>
                <a:gd name="T0" fmla="*/ 6 w 6"/>
                <a:gd name="T1" fmla="*/ 2 h 5"/>
                <a:gd name="T2" fmla="*/ 2 w 6"/>
                <a:gd name="T3" fmla="*/ 1 h 5"/>
                <a:gd name="T4" fmla="*/ 0 w 6"/>
                <a:gd name="T5" fmla="*/ 2 h 5"/>
                <a:gd name="T6" fmla="*/ 0 w 6"/>
                <a:gd name="T7" fmla="*/ 3 h 5"/>
                <a:gd name="T8" fmla="*/ 4 w 6"/>
                <a:gd name="T9" fmla="*/ 5 h 5"/>
                <a:gd name="T10" fmla="*/ 6 w 6"/>
                <a:gd name="T11" fmla="*/ 4 h 5"/>
                <a:gd name="T12" fmla="*/ 6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5" y="1"/>
                    <a:pt x="3" y="0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5"/>
                    <a:pt x="2" y="5"/>
                    <a:pt x="4" y="5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3"/>
                    <a:pt x="6" y="2"/>
                    <a:pt x="6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0"/>
            <p:cNvSpPr>
              <a:spLocks/>
            </p:cNvSpPr>
            <p:nvPr/>
          </p:nvSpPr>
          <p:spPr bwMode="auto">
            <a:xfrm>
              <a:off x="9107785" y="1523647"/>
              <a:ext cx="0" cy="1812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1"/>
            <p:cNvSpPr>
              <a:spLocks/>
            </p:cNvSpPr>
            <p:nvPr/>
          </p:nvSpPr>
          <p:spPr bwMode="auto">
            <a:xfrm>
              <a:off x="9096915" y="1523647"/>
              <a:ext cx="10870" cy="12682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5 h 6"/>
                <a:gd name="T4" fmla="*/ 5 w 5"/>
                <a:gd name="T5" fmla="*/ 1 h 6"/>
                <a:gd name="T6" fmla="*/ 1 w 5"/>
                <a:gd name="T7" fmla="*/ 2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5"/>
                    <a:pt x="4" y="5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2"/>
            <p:cNvSpPr>
              <a:spLocks/>
            </p:cNvSpPr>
            <p:nvPr/>
          </p:nvSpPr>
          <p:spPr bwMode="auto">
            <a:xfrm>
              <a:off x="9566149" y="2010093"/>
              <a:ext cx="9059" cy="12682"/>
            </a:xfrm>
            <a:custGeom>
              <a:avLst/>
              <a:gdLst>
                <a:gd name="T0" fmla="*/ 4 w 4"/>
                <a:gd name="T1" fmla="*/ 2 h 6"/>
                <a:gd name="T2" fmla="*/ 1 w 4"/>
                <a:gd name="T3" fmla="*/ 0 h 6"/>
                <a:gd name="T4" fmla="*/ 0 w 4"/>
                <a:gd name="T5" fmla="*/ 1 h 6"/>
                <a:gd name="T6" fmla="*/ 0 w 4"/>
                <a:gd name="T7" fmla="*/ 4 h 6"/>
                <a:gd name="T8" fmla="*/ 4 w 4"/>
                <a:gd name="T9" fmla="*/ 6 h 6"/>
                <a:gd name="T10" fmla="*/ 4 w 4"/>
                <a:gd name="T11" fmla="*/ 3 h 6"/>
                <a:gd name="T12" fmla="*/ 4 w 4"/>
                <a:gd name="T1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3" y="0"/>
                    <a:pt x="3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2" y="5"/>
                    <a:pt x="3" y="5"/>
                    <a:pt x="4" y="6"/>
                  </a:cubicBezTo>
                  <a:cubicBezTo>
                    <a:pt x="4" y="5"/>
                    <a:pt x="4" y="4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/>
            <p:cNvSpPr>
              <a:spLocks/>
            </p:cNvSpPr>
            <p:nvPr/>
          </p:nvSpPr>
          <p:spPr bwMode="auto">
            <a:xfrm>
              <a:off x="9934834" y="1069812"/>
              <a:ext cx="10870" cy="8153"/>
            </a:xfrm>
            <a:custGeom>
              <a:avLst/>
              <a:gdLst>
                <a:gd name="T0" fmla="*/ 3 w 5"/>
                <a:gd name="T1" fmla="*/ 4 h 4"/>
                <a:gd name="T2" fmla="*/ 5 w 5"/>
                <a:gd name="T3" fmla="*/ 2 h 4"/>
                <a:gd name="T4" fmla="*/ 3 w 5"/>
                <a:gd name="T5" fmla="*/ 0 h 4"/>
                <a:gd name="T6" fmla="*/ 1 w 5"/>
                <a:gd name="T7" fmla="*/ 0 h 4"/>
                <a:gd name="T8" fmla="*/ 1 w 5"/>
                <a:gd name="T9" fmla="*/ 3 h 4"/>
                <a:gd name="T10" fmla="*/ 3 w 5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4" y="4"/>
                    <a:pt x="5" y="3"/>
                    <a:pt x="5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4"/>
                    <a:pt x="3" y="4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/>
            <p:cNvSpPr>
              <a:spLocks/>
            </p:cNvSpPr>
            <p:nvPr/>
          </p:nvSpPr>
          <p:spPr bwMode="auto">
            <a:xfrm>
              <a:off x="8354111" y="1896861"/>
              <a:ext cx="9059" cy="6341"/>
            </a:xfrm>
            <a:custGeom>
              <a:avLst/>
              <a:gdLst>
                <a:gd name="T0" fmla="*/ 1 w 4"/>
                <a:gd name="T1" fmla="*/ 2 h 3"/>
                <a:gd name="T2" fmla="*/ 2 w 4"/>
                <a:gd name="T3" fmla="*/ 3 h 3"/>
                <a:gd name="T4" fmla="*/ 4 w 4"/>
                <a:gd name="T5" fmla="*/ 1 h 3"/>
                <a:gd name="T6" fmla="*/ 2 w 4"/>
                <a:gd name="T7" fmla="*/ 0 h 3"/>
                <a:gd name="T8" fmla="*/ 1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4" y="3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8"/>
            <p:cNvSpPr>
              <a:spLocks/>
            </p:cNvSpPr>
            <p:nvPr/>
          </p:nvSpPr>
          <p:spPr bwMode="auto">
            <a:xfrm>
              <a:off x="9529915" y="1924037"/>
              <a:ext cx="8153" cy="9059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0 h 4"/>
                <a:gd name="T4" fmla="*/ 1 w 4"/>
                <a:gd name="T5" fmla="*/ 1 h 4"/>
                <a:gd name="T6" fmla="*/ 2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2"/>
                    <a:pt x="4" y="1"/>
                    <a:pt x="3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3" y="4"/>
                    <a:pt x="4" y="4"/>
                    <a:pt x="4" y="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8363169" y="3826339"/>
              <a:ext cx="8153" cy="10870"/>
            </a:xfrm>
            <a:custGeom>
              <a:avLst/>
              <a:gdLst>
                <a:gd name="T0" fmla="*/ 0 w 4"/>
                <a:gd name="T1" fmla="*/ 2 h 5"/>
                <a:gd name="T2" fmla="*/ 1 w 4"/>
                <a:gd name="T3" fmla="*/ 5 h 5"/>
                <a:gd name="T4" fmla="*/ 4 w 4"/>
                <a:gd name="T5" fmla="*/ 4 h 5"/>
                <a:gd name="T6" fmla="*/ 3 w 4"/>
                <a:gd name="T7" fmla="*/ 1 h 5"/>
                <a:gd name="T8" fmla="*/ 0 w 4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3" y="5"/>
                    <a:pt x="3" y="5"/>
                    <a:pt x="4" y="4"/>
                  </a:cubicBezTo>
                  <a:cubicBezTo>
                    <a:pt x="4" y="3"/>
                    <a:pt x="4" y="1"/>
                    <a:pt x="3" y="1"/>
                  </a:cubicBezTo>
                  <a:cubicBezTo>
                    <a:pt x="2" y="0"/>
                    <a:pt x="1" y="1"/>
                    <a:pt x="0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8942919" y="1939436"/>
              <a:ext cx="9059" cy="6341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1 h 3"/>
                <a:gd name="T4" fmla="*/ 0 w 4"/>
                <a:gd name="T5" fmla="*/ 2 h 3"/>
                <a:gd name="T6" fmla="*/ 2 w 4"/>
                <a:gd name="T7" fmla="*/ 3 h 3"/>
                <a:gd name="T8" fmla="*/ 3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2"/>
                    <a:pt x="3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/>
            <p:cNvSpPr>
              <a:spLocks/>
            </p:cNvSpPr>
            <p:nvPr/>
          </p:nvSpPr>
          <p:spPr bwMode="auto">
            <a:xfrm>
              <a:off x="8625868" y="1639597"/>
              <a:ext cx="10870" cy="10870"/>
            </a:xfrm>
            <a:custGeom>
              <a:avLst/>
              <a:gdLst>
                <a:gd name="T0" fmla="*/ 3 w 5"/>
                <a:gd name="T1" fmla="*/ 0 h 5"/>
                <a:gd name="T2" fmla="*/ 0 w 5"/>
                <a:gd name="T3" fmla="*/ 2 h 5"/>
                <a:gd name="T4" fmla="*/ 1 w 5"/>
                <a:gd name="T5" fmla="*/ 4 h 5"/>
                <a:gd name="T6" fmla="*/ 4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1" y="4"/>
                    <a:pt x="1" y="4"/>
                  </a:cubicBezTo>
                  <a:cubicBezTo>
                    <a:pt x="2" y="5"/>
                    <a:pt x="5" y="4"/>
                    <a:pt x="4" y="2"/>
                  </a:cubicBezTo>
                  <a:cubicBezTo>
                    <a:pt x="4" y="1"/>
                    <a:pt x="3" y="1"/>
                    <a:pt x="3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3"/>
            <p:cNvSpPr>
              <a:spLocks/>
            </p:cNvSpPr>
            <p:nvPr/>
          </p:nvSpPr>
          <p:spPr bwMode="auto">
            <a:xfrm>
              <a:off x="8999082" y="2324426"/>
              <a:ext cx="9964" cy="9059"/>
            </a:xfrm>
            <a:custGeom>
              <a:avLst/>
              <a:gdLst>
                <a:gd name="T0" fmla="*/ 2 w 5"/>
                <a:gd name="T1" fmla="*/ 0 h 4"/>
                <a:gd name="T2" fmla="*/ 0 w 5"/>
                <a:gd name="T3" fmla="*/ 2 h 4"/>
                <a:gd name="T4" fmla="*/ 2 w 5"/>
                <a:gd name="T5" fmla="*/ 4 h 4"/>
                <a:gd name="T6" fmla="*/ 4 w 5"/>
                <a:gd name="T7" fmla="*/ 3 h 4"/>
                <a:gd name="T8" fmla="*/ 5 w 5"/>
                <a:gd name="T9" fmla="*/ 0 h 4"/>
                <a:gd name="T10" fmla="*/ 2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8735477" y="1230149"/>
              <a:ext cx="4529" cy="6341"/>
            </a:xfrm>
            <a:custGeom>
              <a:avLst/>
              <a:gdLst>
                <a:gd name="T0" fmla="*/ 0 w 2"/>
                <a:gd name="T1" fmla="*/ 2 h 3"/>
                <a:gd name="T2" fmla="*/ 2 w 2"/>
                <a:gd name="T3" fmla="*/ 0 h 3"/>
                <a:gd name="T4" fmla="*/ 0 w 2"/>
                <a:gd name="T5" fmla="*/ 1 h 3"/>
                <a:gd name="T6" fmla="*/ 0 w 2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3"/>
                    <a:pt x="0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8895814" y="1283595"/>
              <a:ext cx="4529" cy="9059"/>
            </a:xfrm>
            <a:custGeom>
              <a:avLst/>
              <a:gdLst>
                <a:gd name="T0" fmla="*/ 2 w 2"/>
                <a:gd name="T1" fmla="*/ 3 h 4"/>
                <a:gd name="T2" fmla="*/ 2 w 2"/>
                <a:gd name="T3" fmla="*/ 1 h 4"/>
                <a:gd name="T4" fmla="*/ 0 w 2"/>
                <a:gd name="T5" fmla="*/ 0 h 4"/>
                <a:gd name="T6" fmla="*/ 0 w 2"/>
                <a:gd name="T7" fmla="*/ 2 h 4"/>
                <a:gd name="T8" fmla="*/ 2 w 2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3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4"/>
                    <a:pt x="1" y="4"/>
                    <a:pt x="2" y="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9016293" y="1311677"/>
              <a:ext cx="3623" cy="4529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0 w 2"/>
                <a:gd name="T5" fmla="*/ 0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1" y="1"/>
                    <a:pt x="0" y="2"/>
                    <a:pt x="2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8412086" y="1847039"/>
              <a:ext cx="1812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8407557" y="1847039"/>
              <a:ext cx="6341" cy="9059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3 w 3"/>
                <a:gd name="T5" fmla="*/ 0 h 4"/>
                <a:gd name="T6" fmla="*/ 1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3" y="4"/>
                    <a:pt x="3" y="3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9561620" y="1906826"/>
              <a:ext cx="0" cy="27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9551656" y="1900485"/>
              <a:ext cx="9964" cy="9059"/>
            </a:xfrm>
            <a:custGeom>
              <a:avLst/>
              <a:gdLst>
                <a:gd name="T0" fmla="*/ 2 w 5"/>
                <a:gd name="T1" fmla="*/ 1 h 4"/>
                <a:gd name="T2" fmla="*/ 0 w 5"/>
                <a:gd name="T3" fmla="*/ 2 h 4"/>
                <a:gd name="T4" fmla="*/ 2 w 5"/>
                <a:gd name="T5" fmla="*/ 3 h 4"/>
                <a:gd name="T6" fmla="*/ 5 w 5"/>
                <a:gd name="T7" fmla="*/ 3 h 4"/>
                <a:gd name="T8" fmla="*/ 5 w 5"/>
                <a:gd name="T9" fmla="*/ 0 h 4"/>
                <a:gd name="T10" fmla="*/ 2 w 5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9324285" y="1451179"/>
              <a:ext cx="6341" cy="6341"/>
            </a:xfrm>
            <a:custGeom>
              <a:avLst/>
              <a:gdLst>
                <a:gd name="T0" fmla="*/ 3 w 3"/>
                <a:gd name="T1" fmla="*/ 2 h 3"/>
                <a:gd name="T2" fmla="*/ 1 w 3"/>
                <a:gd name="T3" fmla="*/ 1 h 3"/>
                <a:gd name="T4" fmla="*/ 0 w 3"/>
                <a:gd name="T5" fmla="*/ 1 h 3"/>
                <a:gd name="T6" fmla="*/ 2 w 3"/>
                <a:gd name="T7" fmla="*/ 3 h 3"/>
                <a:gd name="T8" fmla="*/ 3 w 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2"/>
                    <a:pt x="3" y="2"/>
                    <a:pt x="3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9508174" y="1862439"/>
              <a:ext cx="4529" cy="3623"/>
            </a:xfrm>
            <a:custGeom>
              <a:avLst/>
              <a:gdLst>
                <a:gd name="T0" fmla="*/ 1 w 2"/>
                <a:gd name="T1" fmla="*/ 0 h 2"/>
                <a:gd name="T2" fmla="*/ 2 w 2"/>
                <a:gd name="T3" fmla="*/ 2 h 2"/>
                <a:gd name="T4" fmla="*/ 2 w 2"/>
                <a:gd name="T5" fmla="*/ 0 h 2"/>
                <a:gd name="T6" fmla="*/ 1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8859580" y="1947589"/>
              <a:ext cx="1812" cy="27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5"/>
            <p:cNvSpPr>
              <a:spLocks/>
            </p:cNvSpPr>
            <p:nvPr/>
          </p:nvSpPr>
          <p:spPr bwMode="auto">
            <a:xfrm>
              <a:off x="9523574" y="1214750"/>
              <a:ext cx="4529" cy="0"/>
            </a:xfrm>
            <a:custGeom>
              <a:avLst/>
              <a:gdLst>
                <a:gd name="T0" fmla="*/ 0 w 2"/>
                <a:gd name="T1" fmla="*/ 1 w 2"/>
                <a:gd name="T2" fmla="*/ 1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6"/>
            <p:cNvSpPr>
              <a:spLocks/>
            </p:cNvSpPr>
            <p:nvPr/>
          </p:nvSpPr>
          <p:spPr bwMode="auto">
            <a:xfrm>
              <a:off x="8718266" y="1369652"/>
              <a:ext cx="1812" cy="181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20"/>
            <p:cNvSpPr>
              <a:spLocks/>
            </p:cNvSpPr>
            <p:nvPr/>
          </p:nvSpPr>
          <p:spPr bwMode="auto">
            <a:xfrm>
              <a:off x="9258158" y="2123326"/>
              <a:ext cx="1812" cy="6341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1"/>
            <p:cNvSpPr>
              <a:spLocks/>
            </p:cNvSpPr>
            <p:nvPr/>
          </p:nvSpPr>
          <p:spPr bwMode="auto">
            <a:xfrm>
              <a:off x="9107785" y="1521836"/>
              <a:ext cx="4529" cy="181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9"/>
            <p:cNvSpPr>
              <a:spLocks/>
            </p:cNvSpPr>
            <p:nvPr/>
          </p:nvSpPr>
          <p:spPr bwMode="auto">
            <a:xfrm>
              <a:off x="5430906" y="4664258"/>
              <a:ext cx="572502" cy="299839"/>
            </a:xfrm>
            <a:custGeom>
              <a:avLst/>
              <a:gdLst>
                <a:gd name="T0" fmla="*/ 250 w 267"/>
                <a:gd name="T1" fmla="*/ 119 h 140"/>
                <a:gd name="T2" fmla="*/ 236 w 267"/>
                <a:gd name="T3" fmla="*/ 106 h 140"/>
                <a:gd name="T4" fmla="*/ 225 w 267"/>
                <a:gd name="T5" fmla="*/ 93 h 140"/>
                <a:gd name="T6" fmla="*/ 230 w 267"/>
                <a:gd name="T7" fmla="*/ 86 h 140"/>
                <a:gd name="T8" fmla="*/ 225 w 267"/>
                <a:gd name="T9" fmla="*/ 75 h 140"/>
                <a:gd name="T10" fmla="*/ 205 w 267"/>
                <a:gd name="T11" fmla="*/ 62 h 140"/>
                <a:gd name="T12" fmla="*/ 166 w 267"/>
                <a:gd name="T13" fmla="*/ 40 h 140"/>
                <a:gd name="T14" fmla="*/ 131 w 267"/>
                <a:gd name="T15" fmla="*/ 27 h 140"/>
                <a:gd name="T16" fmla="*/ 84 w 267"/>
                <a:gd name="T17" fmla="*/ 22 h 140"/>
                <a:gd name="T18" fmla="*/ 65 w 267"/>
                <a:gd name="T19" fmla="*/ 38 h 140"/>
                <a:gd name="T20" fmla="*/ 49 w 267"/>
                <a:gd name="T21" fmla="*/ 30 h 140"/>
                <a:gd name="T22" fmla="*/ 48 w 267"/>
                <a:gd name="T23" fmla="*/ 18 h 140"/>
                <a:gd name="T24" fmla="*/ 38 w 267"/>
                <a:gd name="T25" fmla="*/ 5 h 140"/>
                <a:gd name="T26" fmla="*/ 19 w 267"/>
                <a:gd name="T27" fmla="*/ 2 h 140"/>
                <a:gd name="T28" fmla="*/ 0 w 267"/>
                <a:gd name="T29" fmla="*/ 12 h 140"/>
                <a:gd name="T30" fmla="*/ 7 w 267"/>
                <a:gd name="T31" fmla="*/ 17 h 140"/>
                <a:gd name="T32" fmla="*/ 26 w 267"/>
                <a:gd name="T33" fmla="*/ 28 h 140"/>
                <a:gd name="T34" fmla="*/ 38 w 267"/>
                <a:gd name="T35" fmla="*/ 29 h 140"/>
                <a:gd name="T36" fmla="*/ 20 w 267"/>
                <a:gd name="T37" fmla="*/ 34 h 140"/>
                <a:gd name="T38" fmla="*/ 26 w 267"/>
                <a:gd name="T39" fmla="*/ 49 h 140"/>
                <a:gd name="T40" fmla="*/ 36 w 267"/>
                <a:gd name="T41" fmla="*/ 47 h 140"/>
                <a:gd name="T42" fmla="*/ 53 w 267"/>
                <a:gd name="T43" fmla="*/ 53 h 140"/>
                <a:gd name="T44" fmla="*/ 78 w 267"/>
                <a:gd name="T45" fmla="*/ 61 h 140"/>
                <a:gd name="T46" fmla="*/ 100 w 267"/>
                <a:gd name="T47" fmla="*/ 78 h 140"/>
                <a:gd name="T48" fmla="*/ 106 w 267"/>
                <a:gd name="T49" fmla="*/ 90 h 140"/>
                <a:gd name="T50" fmla="*/ 94 w 267"/>
                <a:gd name="T51" fmla="*/ 103 h 140"/>
                <a:gd name="T52" fmla="*/ 112 w 267"/>
                <a:gd name="T53" fmla="*/ 107 h 140"/>
                <a:gd name="T54" fmla="*/ 129 w 267"/>
                <a:gd name="T55" fmla="*/ 115 h 140"/>
                <a:gd name="T56" fmla="*/ 158 w 267"/>
                <a:gd name="T57" fmla="*/ 122 h 140"/>
                <a:gd name="T58" fmla="*/ 169 w 267"/>
                <a:gd name="T59" fmla="*/ 113 h 140"/>
                <a:gd name="T60" fmla="*/ 180 w 267"/>
                <a:gd name="T61" fmla="*/ 101 h 140"/>
                <a:gd name="T62" fmla="*/ 201 w 267"/>
                <a:gd name="T63" fmla="*/ 105 h 140"/>
                <a:gd name="T64" fmla="*/ 223 w 267"/>
                <a:gd name="T65" fmla="*/ 128 h 140"/>
                <a:gd name="T66" fmla="*/ 261 w 267"/>
                <a:gd name="T67" fmla="*/ 140 h 140"/>
                <a:gd name="T68" fmla="*/ 266 w 267"/>
                <a:gd name="T69" fmla="*/ 139 h 140"/>
                <a:gd name="T70" fmla="*/ 263 w 267"/>
                <a:gd name="T71" fmla="*/ 131 h 140"/>
                <a:gd name="T72" fmla="*/ 251 w 267"/>
                <a:gd name="T73" fmla="*/ 1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7" h="140">
                  <a:moveTo>
                    <a:pt x="251" y="121"/>
                  </a:moveTo>
                  <a:cubicBezTo>
                    <a:pt x="250" y="120"/>
                    <a:pt x="250" y="120"/>
                    <a:pt x="250" y="119"/>
                  </a:cubicBezTo>
                  <a:cubicBezTo>
                    <a:pt x="247" y="117"/>
                    <a:pt x="244" y="116"/>
                    <a:pt x="242" y="114"/>
                  </a:cubicBezTo>
                  <a:cubicBezTo>
                    <a:pt x="240" y="111"/>
                    <a:pt x="238" y="108"/>
                    <a:pt x="236" y="106"/>
                  </a:cubicBezTo>
                  <a:cubicBezTo>
                    <a:pt x="235" y="104"/>
                    <a:pt x="232" y="103"/>
                    <a:pt x="231" y="101"/>
                  </a:cubicBezTo>
                  <a:cubicBezTo>
                    <a:pt x="228" y="98"/>
                    <a:pt x="226" y="96"/>
                    <a:pt x="225" y="93"/>
                  </a:cubicBezTo>
                  <a:cubicBezTo>
                    <a:pt x="223" y="91"/>
                    <a:pt x="224" y="89"/>
                    <a:pt x="226" y="88"/>
                  </a:cubicBezTo>
                  <a:cubicBezTo>
                    <a:pt x="227" y="87"/>
                    <a:pt x="229" y="87"/>
                    <a:pt x="230" y="86"/>
                  </a:cubicBezTo>
                  <a:cubicBezTo>
                    <a:pt x="232" y="83"/>
                    <a:pt x="232" y="79"/>
                    <a:pt x="229" y="77"/>
                  </a:cubicBezTo>
                  <a:cubicBezTo>
                    <a:pt x="228" y="77"/>
                    <a:pt x="226" y="76"/>
                    <a:pt x="225" y="75"/>
                  </a:cubicBezTo>
                  <a:cubicBezTo>
                    <a:pt x="221" y="74"/>
                    <a:pt x="218" y="72"/>
                    <a:pt x="214" y="71"/>
                  </a:cubicBezTo>
                  <a:cubicBezTo>
                    <a:pt x="209" y="70"/>
                    <a:pt x="205" y="67"/>
                    <a:pt x="205" y="62"/>
                  </a:cubicBezTo>
                  <a:cubicBezTo>
                    <a:pt x="205" y="60"/>
                    <a:pt x="203" y="58"/>
                    <a:pt x="201" y="57"/>
                  </a:cubicBezTo>
                  <a:cubicBezTo>
                    <a:pt x="191" y="49"/>
                    <a:pt x="179" y="43"/>
                    <a:pt x="166" y="40"/>
                  </a:cubicBezTo>
                  <a:cubicBezTo>
                    <a:pt x="160" y="38"/>
                    <a:pt x="155" y="36"/>
                    <a:pt x="149" y="34"/>
                  </a:cubicBezTo>
                  <a:cubicBezTo>
                    <a:pt x="143" y="32"/>
                    <a:pt x="137" y="29"/>
                    <a:pt x="131" y="27"/>
                  </a:cubicBezTo>
                  <a:cubicBezTo>
                    <a:pt x="121" y="25"/>
                    <a:pt x="113" y="22"/>
                    <a:pt x="104" y="19"/>
                  </a:cubicBezTo>
                  <a:cubicBezTo>
                    <a:pt x="96" y="16"/>
                    <a:pt x="90" y="14"/>
                    <a:pt x="84" y="22"/>
                  </a:cubicBezTo>
                  <a:cubicBezTo>
                    <a:pt x="84" y="23"/>
                    <a:pt x="84" y="23"/>
                    <a:pt x="83" y="23"/>
                  </a:cubicBezTo>
                  <a:cubicBezTo>
                    <a:pt x="76" y="27"/>
                    <a:pt x="70" y="32"/>
                    <a:pt x="65" y="38"/>
                  </a:cubicBezTo>
                  <a:cubicBezTo>
                    <a:pt x="64" y="40"/>
                    <a:pt x="60" y="40"/>
                    <a:pt x="59" y="39"/>
                  </a:cubicBezTo>
                  <a:cubicBezTo>
                    <a:pt x="55" y="36"/>
                    <a:pt x="52" y="33"/>
                    <a:pt x="49" y="30"/>
                  </a:cubicBezTo>
                  <a:cubicBezTo>
                    <a:pt x="47" y="28"/>
                    <a:pt x="47" y="26"/>
                    <a:pt x="47" y="24"/>
                  </a:cubicBezTo>
                  <a:cubicBezTo>
                    <a:pt x="47" y="22"/>
                    <a:pt x="47" y="20"/>
                    <a:pt x="48" y="18"/>
                  </a:cubicBezTo>
                  <a:cubicBezTo>
                    <a:pt x="48" y="14"/>
                    <a:pt x="47" y="11"/>
                    <a:pt x="45" y="8"/>
                  </a:cubicBezTo>
                  <a:cubicBezTo>
                    <a:pt x="44" y="5"/>
                    <a:pt x="40" y="5"/>
                    <a:pt x="38" y="5"/>
                  </a:cubicBezTo>
                  <a:cubicBezTo>
                    <a:pt x="35" y="4"/>
                    <a:pt x="32" y="3"/>
                    <a:pt x="28" y="2"/>
                  </a:cubicBezTo>
                  <a:cubicBezTo>
                    <a:pt x="25" y="0"/>
                    <a:pt x="22" y="0"/>
                    <a:pt x="19" y="2"/>
                  </a:cubicBezTo>
                  <a:cubicBezTo>
                    <a:pt x="13" y="5"/>
                    <a:pt x="8" y="8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3" y="16"/>
                    <a:pt x="5" y="17"/>
                    <a:pt x="7" y="17"/>
                  </a:cubicBezTo>
                  <a:cubicBezTo>
                    <a:pt x="10" y="18"/>
                    <a:pt x="13" y="19"/>
                    <a:pt x="14" y="21"/>
                  </a:cubicBezTo>
                  <a:cubicBezTo>
                    <a:pt x="16" y="26"/>
                    <a:pt x="21" y="28"/>
                    <a:pt x="26" y="28"/>
                  </a:cubicBezTo>
                  <a:cubicBezTo>
                    <a:pt x="29" y="28"/>
                    <a:pt x="33" y="27"/>
                    <a:pt x="36" y="28"/>
                  </a:cubicBezTo>
                  <a:cubicBezTo>
                    <a:pt x="37" y="28"/>
                    <a:pt x="37" y="28"/>
                    <a:pt x="38" y="29"/>
                  </a:cubicBezTo>
                  <a:cubicBezTo>
                    <a:pt x="38" y="29"/>
                    <a:pt x="37" y="30"/>
                    <a:pt x="37" y="30"/>
                  </a:cubicBezTo>
                  <a:cubicBezTo>
                    <a:pt x="31" y="29"/>
                    <a:pt x="26" y="34"/>
                    <a:pt x="20" y="34"/>
                  </a:cubicBezTo>
                  <a:cubicBezTo>
                    <a:pt x="18" y="34"/>
                    <a:pt x="18" y="35"/>
                    <a:pt x="18" y="36"/>
                  </a:cubicBezTo>
                  <a:cubicBezTo>
                    <a:pt x="22" y="40"/>
                    <a:pt x="25" y="44"/>
                    <a:pt x="26" y="49"/>
                  </a:cubicBezTo>
                  <a:cubicBezTo>
                    <a:pt x="27" y="52"/>
                    <a:pt x="31" y="53"/>
                    <a:pt x="33" y="51"/>
                  </a:cubicBezTo>
                  <a:cubicBezTo>
                    <a:pt x="34" y="50"/>
                    <a:pt x="35" y="48"/>
                    <a:pt x="36" y="47"/>
                  </a:cubicBezTo>
                  <a:cubicBezTo>
                    <a:pt x="37" y="46"/>
                    <a:pt x="39" y="45"/>
                    <a:pt x="40" y="46"/>
                  </a:cubicBezTo>
                  <a:cubicBezTo>
                    <a:pt x="45" y="48"/>
                    <a:pt x="49" y="50"/>
                    <a:pt x="53" y="53"/>
                  </a:cubicBezTo>
                  <a:cubicBezTo>
                    <a:pt x="56" y="55"/>
                    <a:pt x="59" y="56"/>
                    <a:pt x="62" y="57"/>
                  </a:cubicBezTo>
                  <a:cubicBezTo>
                    <a:pt x="67" y="58"/>
                    <a:pt x="72" y="60"/>
                    <a:pt x="78" y="61"/>
                  </a:cubicBezTo>
                  <a:cubicBezTo>
                    <a:pt x="81" y="62"/>
                    <a:pt x="84" y="63"/>
                    <a:pt x="87" y="65"/>
                  </a:cubicBezTo>
                  <a:cubicBezTo>
                    <a:pt x="93" y="67"/>
                    <a:pt x="98" y="71"/>
                    <a:pt x="100" y="78"/>
                  </a:cubicBezTo>
                  <a:cubicBezTo>
                    <a:pt x="101" y="80"/>
                    <a:pt x="102" y="82"/>
                    <a:pt x="104" y="85"/>
                  </a:cubicBezTo>
                  <a:cubicBezTo>
                    <a:pt x="104" y="87"/>
                    <a:pt x="105" y="89"/>
                    <a:pt x="106" y="90"/>
                  </a:cubicBezTo>
                  <a:cubicBezTo>
                    <a:pt x="107" y="92"/>
                    <a:pt x="107" y="94"/>
                    <a:pt x="105" y="94"/>
                  </a:cubicBezTo>
                  <a:cubicBezTo>
                    <a:pt x="99" y="95"/>
                    <a:pt x="97" y="99"/>
                    <a:pt x="94" y="103"/>
                  </a:cubicBezTo>
                  <a:cubicBezTo>
                    <a:pt x="93" y="106"/>
                    <a:pt x="94" y="108"/>
                    <a:pt x="97" y="109"/>
                  </a:cubicBezTo>
                  <a:cubicBezTo>
                    <a:pt x="102" y="109"/>
                    <a:pt x="107" y="108"/>
                    <a:pt x="112" y="107"/>
                  </a:cubicBezTo>
                  <a:cubicBezTo>
                    <a:pt x="117" y="106"/>
                    <a:pt x="123" y="106"/>
                    <a:pt x="126" y="111"/>
                  </a:cubicBezTo>
                  <a:cubicBezTo>
                    <a:pt x="127" y="113"/>
                    <a:pt x="128" y="114"/>
                    <a:pt x="129" y="115"/>
                  </a:cubicBezTo>
                  <a:cubicBezTo>
                    <a:pt x="132" y="118"/>
                    <a:pt x="135" y="119"/>
                    <a:pt x="138" y="119"/>
                  </a:cubicBezTo>
                  <a:cubicBezTo>
                    <a:pt x="145" y="120"/>
                    <a:pt x="151" y="120"/>
                    <a:pt x="158" y="122"/>
                  </a:cubicBezTo>
                  <a:cubicBezTo>
                    <a:pt x="160" y="123"/>
                    <a:pt x="163" y="122"/>
                    <a:pt x="165" y="120"/>
                  </a:cubicBezTo>
                  <a:cubicBezTo>
                    <a:pt x="169" y="119"/>
                    <a:pt x="170" y="117"/>
                    <a:pt x="169" y="113"/>
                  </a:cubicBezTo>
                  <a:cubicBezTo>
                    <a:pt x="168" y="112"/>
                    <a:pt x="168" y="110"/>
                    <a:pt x="168" y="110"/>
                  </a:cubicBezTo>
                  <a:cubicBezTo>
                    <a:pt x="172" y="107"/>
                    <a:pt x="176" y="104"/>
                    <a:pt x="180" y="101"/>
                  </a:cubicBezTo>
                  <a:cubicBezTo>
                    <a:pt x="183" y="99"/>
                    <a:pt x="187" y="99"/>
                    <a:pt x="191" y="100"/>
                  </a:cubicBezTo>
                  <a:cubicBezTo>
                    <a:pt x="194" y="102"/>
                    <a:pt x="198" y="104"/>
                    <a:pt x="201" y="105"/>
                  </a:cubicBezTo>
                  <a:cubicBezTo>
                    <a:pt x="204" y="106"/>
                    <a:pt x="207" y="108"/>
                    <a:pt x="209" y="111"/>
                  </a:cubicBezTo>
                  <a:cubicBezTo>
                    <a:pt x="213" y="117"/>
                    <a:pt x="218" y="122"/>
                    <a:pt x="223" y="128"/>
                  </a:cubicBezTo>
                  <a:cubicBezTo>
                    <a:pt x="226" y="132"/>
                    <a:pt x="231" y="134"/>
                    <a:pt x="236" y="134"/>
                  </a:cubicBezTo>
                  <a:cubicBezTo>
                    <a:pt x="245" y="134"/>
                    <a:pt x="253" y="136"/>
                    <a:pt x="261" y="140"/>
                  </a:cubicBezTo>
                  <a:cubicBezTo>
                    <a:pt x="262" y="140"/>
                    <a:pt x="262" y="140"/>
                    <a:pt x="263" y="140"/>
                  </a:cubicBezTo>
                  <a:cubicBezTo>
                    <a:pt x="264" y="140"/>
                    <a:pt x="265" y="140"/>
                    <a:pt x="266" y="139"/>
                  </a:cubicBezTo>
                  <a:cubicBezTo>
                    <a:pt x="266" y="138"/>
                    <a:pt x="267" y="137"/>
                    <a:pt x="267" y="136"/>
                  </a:cubicBezTo>
                  <a:cubicBezTo>
                    <a:pt x="266" y="134"/>
                    <a:pt x="265" y="132"/>
                    <a:pt x="263" y="131"/>
                  </a:cubicBezTo>
                  <a:cubicBezTo>
                    <a:pt x="259" y="130"/>
                    <a:pt x="259" y="127"/>
                    <a:pt x="260" y="124"/>
                  </a:cubicBezTo>
                  <a:cubicBezTo>
                    <a:pt x="256" y="125"/>
                    <a:pt x="252" y="125"/>
                    <a:pt x="251" y="12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0"/>
            <p:cNvSpPr>
              <a:spLocks/>
            </p:cNvSpPr>
            <p:nvPr/>
          </p:nvSpPr>
          <p:spPr bwMode="auto">
            <a:xfrm>
              <a:off x="4786841" y="4456817"/>
              <a:ext cx="297122" cy="320674"/>
            </a:xfrm>
            <a:custGeom>
              <a:avLst/>
              <a:gdLst>
                <a:gd name="T0" fmla="*/ 2 w 139"/>
                <a:gd name="T1" fmla="*/ 89 h 150"/>
                <a:gd name="T2" fmla="*/ 7 w 139"/>
                <a:gd name="T3" fmla="*/ 106 h 150"/>
                <a:gd name="T4" fmla="*/ 14 w 139"/>
                <a:gd name="T5" fmla="*/ 114 h 150"/>
                <a:gd name="T6" fmla="*/ 15 w 139"/>
                <a:gd name="T7" fmla="*/ 116 h 150"/>
                <a:gd name="T8" fmla="*/ 18 w 139"/>
                <a:gd name="T9" fmla="*/ 128 h 150"/>
                <a:gd name="T10" fmla="*/ 26 w 139"/>
                <a:gd name="T11" fmla="*/ 135 h 150"/>
                <a:gd name="T12" fmla="*/ 34 w 139"/>
                <a:gd name="T13" fmla="*/ 135 h 150"/>
                <a:gd name="T14" fmla="*/ 41 w 139"/>
                <a:gd name="T15" fmla="*/ 139 h 150"/>
                <a:gd name="T16" fmla="*/ 47 w 139"/>
                <a:gd name="T17" fmla="*/ 141 h 150"/>
                <a:gd name="T18" fmla="*/ 57 w 139"/>
                <a:gd name="T19" fmla="*/ 138 h 150"/>
                <a:gd name="T20" fmla="*/ 60 w 139"/>
                <a:gd name="T21" fmla="*/ 138 h 150"/>
                <a:gd name="T22" fmla="*/ 74 w 139"/>
                <a:gd name="T23" fmla="*/ 143 h 150"/>
                <a:gd name="T24" fmla="*/ 77 w 139"/>
                <a:gd name="T25" fmla="*/ 147 h 150"/>
                <a:gd name="T26" fmla="*/ 82 w 139"/>
                <a:gd name="T27" fmla="*/ 149 h 150"/>
                <a:gd name="T28" fmla="*/ 92 w 139"/>
                <a:gd name="T29" fmla="*/ 146 h 150"/>
                <a:gd name="T30" fmla="*/ 96 w 139"/>
                <a:gd name="T31" fmla="*/ 147 h 150"/>
                <a:gd name="T32" fmla="*/ 101 w 139"/>
                <a:gd name="T33" fmla="*/ 144 h 150"/>
                <a:gd name="T34" fmla="*/ 101 w 139"/>
                <a:gd name="T35" fmla="*/ 142 h 150"/>
                <a:gd name="T36" fmla="*/ 102 w 139"/>
                <a:gd name="T37" fmla="*/ 132 h 150"/>
                <a:gd name="T38" fmla="*/ 103 w 139"/>
                <a:gd name="T39" fmla="*/ 125 h 150"/>
                <a:gd name="T40" fmla="*/ 107 w 139"/>
                <a:gd name="T41" fmla="*/ 113 h 150"/>
                <a:gd name="T42" fmla="*/ 117 w 139"/>
                <a:gd name="T43" fmla="*/ 97 h 150"/>
                <a:gd name="T44" fmla="*/ 120 w 139"/>
                <a:gd name="T45" fmla="*/ 88 h 150"/>
                <a:gd name="T46" fmla="*/ 125 w 139"/>
                <a:gd name="T47" fmla="*/ 84 h 150"/>
                <a:gd name="T48" fmla="*/ 130 w 139"/>
                <a:gd name="T49" fmla="*/ 84 h 150"/>
                <a:gd name="T50" fmla="*/ 133 w 139"/>
                <a:gd name="T51" fmla="*/ 83 h 150"/>
                <a:gd name="T52" fmla="*/ 134 w 139"/>
                <a:gd name="T53" fmla="*/ 79 h 150"/>
                <a:gd name="T54" fmla="*/ 125 w 139"/>
                <a:gd name="T55" fmla="*/ 70 h 150"/>
                <a:gd name="T56" fmla="*/ 124 w 139"/>
                <a:gd name="T57" fmla="*/ 65 h 150"/>
                <a:gd name="T58" fmla="*/ 123 w 139"/>
                <a:gd name="T59" fmla="*/ 59 h 150"/>
                <a:gd name="T60" fmla="*/ 121 w 139"/>
                <a:gd name="T61" fmla="*/ 42 h 150"/>
                <a:gd name="T62" fmla="*/ 126 w 139"/>
                <a:gd name="T63" fmla="*/ 37 h 150"/>
                <a:gd name="T64" fmla="*/ 129 w 139"/>
                <a:gd name="T65" fmla="*/ 32 h 150"/>
                <a:gd name="T66" fmla="*/ 133 w 139"/>
                <a:gd name="T67" fmla="*/ 28 h 150"/>
                <a:gd name="T68" fmla="*/ 139 w 139"/>
                <a:gd name="T69" fmla="*/ 25 h 150"/>
                <a:gd name="T70" fmla="*/ 139 w 139"/>
                <a:gd name="T71" fmla="*/ 23 h 150"/>
                <a:gd name="T72" fmla="*/ 139 w 139"/>
                <a:gd name="T73" fmla="*/ 22 h 150"/>
                <a:gd name="T74" fmla="*/ 128 w 139"/>
                <a:gd name="T75" fmla="*/ 16 h 150"/>
                <a:gd name="T76" fmla="*/ 119 w 139"/>
                <a:gd name="T77" fmla="*/ 8 h 150"/>
                <a:gd name="T78" fmla="*/ 112 w 139"/>
                <a:gd name="T79" fmla="*/ 1 h 150"/>
                <a:gd name="T80" fmla="*/ 108 w 139"/>
                <a:gd name="T81" fmla="*/ 1 h 150"/>
                <a:gd name="T82" fmla="*/ 101 w 139"/>
                <a:gd name="T83" fmla="*/ 5 h 150"/>
                <a:gd name="T84" fmla="*/ 97 w 139"/>
                <a:gd name="T85" fmla="*/ 13 h 150"/>
                <a:gd name="T86" fmla="*/ 93 w 139"/>
                <a:gd name="T87" fmla="*/ 18 h 150"/>
                <a:gd name="T88" fmla="*/ 81 w 139"/>
                <a:gd name="T89" fmla="*/ 26 h 150"/>
                <a:gd name="T90" fmla="*/ 66 w 139"/>
                <a:gd name="T91" fmla="*/ 38 h 150"/>
                <a:gd name="T92" fmla="*/ 60 w 139"/>
                <a:gd name="T93" fmla="*/ 46 h 150"/>
                <a:gd name="T94" fmla="*/ 46 w 139"/>
                <a:gd name="T95" fmla="*/ 55 h 150"/>
                <a:gd name="T96" fmla="*/ 34 w 139"/>
                <a:gd name="T97" fmla="*/ 65 h 150"/>
                <a:gd name="T98" fmla="*/ 32 w 139"/>
                <a:gd name="T99" fmla="*/ 71 h 150"/>
                <a:gd name="T100" fmla="*/ 26 w 139"/>
                <a:gd name="T101" fmla="*/ 73 h 150"/>
                <a:gd name="T102" fmla="*/ 15 w 139"/>
                <a:gd name="T103" fmla="*/ 69 h 150"/>
                <a:gd name="T104" fmla="*/ 7 w 139"/>
                <a:gd name="T105" fmla="*/ 72 h 150"/>
                <a:gd name="T106" fmla="*/ 4 w 139"/>
                <a:gd name="T107" fmla="*/ 76 h 150"/>
                <a:gd name="T108" fmla="*/ 2 w 139"/>
                <a:gd name="T109" fmla="*/ 8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9" h="150">
                  <a:moveTo>
                    <a:pt x="2" y="89"/>
                  </a:moveTo>
                  <a:cubicBezTo>
                    <a:pt x="4" y="95"/>
                    <a:pt x="5" y="100"/>
                    <a:pt x="7" y="106"/>
                  </a:cubicBezTo>
                  <a:cubicBezTo>
                    <a:pt x="8" y="109"/>
                    <a:pt x="9" y="113"/>
                    <a:pt x="14" y="114"/>
                  </a:cubicBezTo>
                  <a:cubicBezTo>
                    <a:pt x="14" y="114"/>
                    <a:pt x="15" y="115"/>
                    <a:pt x="15" y="116"/>
                  </a:cubicBezTo>
                  <a:cubicBezTo>
                    <a:pt x="15" y="120"/>
                    <a:pt x="17" y="124"/>
                    <a:pt x="18" y="128"/>
                  </a:cubicBezTo>
                  <a:cubicBezTo>
                    <a:pt x="19" y="132"/>
                    <a:pt x="21" y="134"/>
                    <a:pt x="26" y="135"/>
                  </a:cubicBezTo>
                  <a:cubicBezTo>
                    <a:pt x="28" y="135"/>
                    <a:pt x="31" y="135"/>
                    <a:pt x="34" y="135"/>
                  </a:cubicBezTo>
                  <a:cubicBezTo>
                    <a:pt x="37" y="135"/>
                    <a:pt x="39" y="136"/>
                    <a:pt x="41" y="139"/>
                  </a:cubicBezTo>
                  <a:cubicBezTo>
                    <a:pt x="42" y="142"/>
                    <a:pt x="44" y="142"/>
                    <a:pt x="47" y="141"/>
                  </a:cubicBezTo>
                  <a:cubicBezTo>
                    <a:pt x="50" y="140"/>
                    <a:pt x="54" y="139"/>
                    <a:pt x="57" y="138"/>
                  </a:cubicBezTo>
                  <a:cubicBezTo>
                    <a:pt x="58" y="138"/>
                    <a:pt x="59" y="138"/>
                    <a:pt x="60" y="138"/>
                  </a:cubicBezTo>
                  <a:cubicBezTo>
                    <a:pt x="65" y="140"/>
                    <a:pt x="69" y="141"/>
                    <a:pt x="74" y="143"/>
                  </a:cubicBezTo>
                  <a:cubicBezTo>
                    <a:pt x="75" y="144"/>
                    <a:pt x="75" y="146"/>
                    <a:pt x="77" y="147"/>
                  </a:cubicBezTo>
                  <a:cubicBezTo>
                    <a:pt x="78" y="148"/>
                    <a:pt x="80" y="150"/>
                    <a:pt x="82" y="149"/>
                  </a:cubicBezTo>
                  <a:cubicBezTo>
                    <a:pt x="85" y="148"/>
                    <a:pt x="88" y="147"/>
                    <a:pt x="92" y="146"/>
                  </a:cubicBezTo>
                  <a:cubicBezTo>
                    <a:pt x="93" y="146"/>
                    <a:pt x="95" y="147"/>
                    <a:pt x="96" y="147"/>
                  </a:cubicBezTo>
                  <a:cubicBezTo>
                    <a:pt x="98" y="147"/>
                    <a:pt x="101" y="146"/>
                    <a:pt x="101" y="144"/>
                  </a:cubicBezTo>
                  <a:cubicBezTo>
                    <a:pt x="101" y="143"/>
                    <a:pt x="101" y="143"/>
                    <a:pt x="101" y="142"/>
                  </a:cubicBezTo>
                  <a:cubicBezTo>
                    <a:pt x="100" y="139"/>
                    <a:pt x="99" y="136"/>
                    <a:pt x="102" y="132"/>
                  </a:cubicBezTo>
                  <a:cubicBezTo>
                    <a:pt x="103" y="130"/>
                    <a:pt x="104" y="127"/>
                    <a:pt x="103" y="125"/>
                  </a:cubicBezTo>
                  <a:cubicBezTo>
                    <a:pt x="103" y="120"/>
                    <a:pt x="104" y="116"/>
                    <a:pt x="107" y="113"/>
                  </a:cubicBezTo>
                  <a:cubicBezTo>
                    <a:pt x="112" y="108"/>
                    <a:pt x="114" y="102"/>
                    <a:pt x="117" y="97"/>
                  </a:cubicBezTo>
                  <a:cubicBezTo>
                    <a:pt x="118" y="94"/>
                    <a:pt x="119" y="91"/>
                    <a:pt x="120" y="88"/>
                  </a:cubicBezTo>
                  <a:cubicBezTo>
                    <a:pt x="121" y="86"/>
                    <a:pt x="123" y="85"/>
                    <a:pt x="125" y="84"/>
                  </a:cubicBezTo>
                  <a:cubicBezTo>
                    <a:pt x="127" y="84"/>
                    <a:pt x="128" y="84"/>
                    <a:pt x="130" y="84"/>
                  </a:cubicBezTo>
                  <a:cubicBezTo>
                    <a:pt x="131" y="84"/>
                    <a:pt x="132" y="83"/>
                    <a:pt x="133" y="83"/>
                  </a:cubicBezTo>
                  <a:cubicBezTo>
                    <a:pt x="134" y="83"/>
                    <a:pt x="135" y="80"/>
                    <a:pt x="134" y="79"/>
                  </a:cubicBezTo>
                  <a:cubicBezTo>
                    <a:pt x="132" y="75"/>
                    <a:pt x="128" y="74"/>
                    <a:pt x="125" y="70"/>
                  </a:cubicBezTo>
                  <a:cubicBezTo>
                    <a:pt x="123" y="69"/>
                    <a:pt x="123" y="67"/>
                    <a:pt x="124" y="65"/>
                  </a:cubicBezTo>
                  <a:cubicBezTo>
                    <a:pt x="125" y="63"/>
                    <a:pt x="125" y="61"/>
                    <a:pt x="123" y="59"/>
                  </a:cubicBezTo>
                  <a:cubicBezTo>
                    <a:pt x="117" y="53"/>
                    <a:pt x="119" y="48"/>
                    <a:pt x="121" y="42"/>
                  </a:cubicBezTo>
                  <a:cubicBezTo>
                    <a:pt x="122" y="40"/>
                    <a:pt x="124" y="38"/>
                    <a:pt x="126" y="37"/>
                  </a:cubicBezTo>
                  <a:cubicBezTo>
                    <a:pt x="128" y="36"/>
                    <a:pt x="129" y="34"/>
                    <a:pt x="129" y="32"/>
                  </a:cubicBezTo>
                  <a:cubicBezTo>
                    <a:pt x="130" y="30"/>
                    <a:pt x="131" y="28"/>
                    <a:pt x="133" y="28"/>
                  </a:cubicBezTo>
                  <a:cubicBezTo>
                    <a:pt x="135" y="27"/>
                    <a:pt x="138" y="27"/>
                    <a:pt x="139" y="25"/>
                  </a:cubicBezTo>
                  <a:cubicBezTo>
                    <a:pt x="139" y="24"/>
                    <a:pt x="139" y="24"/>
                    <a:pt x="139" y="23"/>
                  </a:cubicBezTo>
                  <a:cubicBezTo>
                    <a:pt x="139" y="23"/>
                    <a:pt x="139" y="22"/>
                    <a:pt x="139" y="22"/>
                  </a:cubicBezTo>
                  <a:cubicBezTo>
                    <a:pt x="135" y="20"/>
                    <a:pt x="132" y="18"/>
                    <a:pt x="128" y="16"/>
                  </a:cubicBezTo>
                  <a:cubicBezTo>
                    <a:pt x="124" y="14"/>
                    <a:pt x="120" y="13"/>
                    <a:pt x="119" y="8"/>
                  </a:cubicBezTo>
                  <a:cubicBezTo>
                    <a:pt x="117" y="5"/>
                    <a:pt x="115" y="3"/>
                    <a:pt x="112" y="1"/>
                  </a:cubicBezTo>
                  <a:cubicBezTo>
                    <a:pt x="111" y="0"/>
                    <a:pt x="109" y="0"/>
                    <a:pt x="108" y="1"/>
                  </a:cubicBezTo>
                  <a:cubicBezTo>
                    <a:pt x="105" y="1"/>
                    <a:pt x="103" y="3"/>
                    <a:pt x="101" y="5"/>
                  </a:cubicBezTo>
                  <a:cubicBezTo>
                    <a:pt x="100" y="8"/>
                    <a:pt x="98" y="11"/>
                    <a:pt x="97" y="13"/>
                  </a:cubicBezTo>
                  <a:cubicBezTo>
                    <a:pt x="96" y="15"/>
                    <a:pt x="94" y="17"/>
                    <a:pt x="93" y="18"/>
                  </a:cubicBezTo>
                  <a:cubicBezTo>
                    <a:pt x="89" y="21"/>
                    <a:pt x="85" y="24"/>
                    <a:pt x="81" y="26"/>
                  </a:cubicBezTo>
                  <a:cubicBezTo>
                    <a:pt x="74" y="28"/>
                    <a:pt x="69" y="32"/>
                    <a:pt x="66" y="38"/>
                  </a:cubicBezTo>
                  <a:cubicBezTo>
                    <a:pt x="65" y="41"/>
                    <a:pt x="62" y="43"/>
                    <a:pt x="60" y="46"/>
                  </a:cubicBezTo>
                  <a:cubicBezTo>
                    <a:pt x="57" y="51"/>
                    <a:pt x="52" y="54"/>
                    <a:pt x="46" y="55"/>
                  </a:cubicBezTo>
                  <a:cubicBezTo>
                    <a:pt x="40" y="56"/>
                    <a:pt x="36" y="60"/>
                    <a:pt x="34" y="65"/>
                  </a:cubicBezTo>
                  <a:cubicBezTo>
                    <a:pt x="33" y="67"/>
                    <a:pt x="33" y="69"/>
                    <a:pt x="32" y="71"/>
                  </a:cubicBezTo>
                  <a:cubicBezTo>
                    <a:pt x="31" y="72"/>
                    <a:pt x="28" y="74"/>
                    <a:pt x="26" y="73"/>
                  </a:cubicBezTo>
                  <a:cubicBezTo>
                    <a:pt x="22" y="72"/>
                    <a:pt x="19" y="70"/>
                    <a:pt x="15" y="69"/>
                  </a:cubicBezTo>
                  <a:cubicBezTo>
                    <a:pt x="12" y="68"/>
                    <a:pt x="9" y="69"/>
                    <a:pt x="7" y="72"/>
                  </a:cubicBezTo>
                  <a:cubicBezTo>
                    <a:pt x="6" y="73"/>
                    <a:pt x="5" y="74"/>
                    <a:pt x="4" y="76"/>
                  </a:cubicBezTo>
                  <a:cubicBezTo>
                    <a:pt x="2" y="80"/>
                    <a:pt x="0" y="85"/>
                    <a:pt x="2" y="89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1"/>
            <p:cNvSpPr>
              <a:spLocks/>
            </p:cNvSpPr>
            <p:nvPr/>
          </p:nvSpPr>
          <p:spPr bwMode="auto">
            <a:xfrm>
              <a:off x="2827469" y="4989461"/>
              <a:ext cx="226465" cy="392237"/>
            </a:xfrm>
            <a:custGeom>
              <a:avLst/>
              <a:gdLst>
                <a:gd name="T0" fmla="*/ 94 w 106"/>
                <a:gd name="T1" fmla="*/ 1 h 183"/>
                <a:gd name="T2" fmla="*/ 91 w 106"/>
                <a:gd name="T3" fmla="*/ 1 h 183"/>
                <a:gd name="T4" fmla="*/ 87 w 106"/>
                <a:gd name="T5" fmla="*/ 9 h 183"/>
                <a:gd name="T6" fmla="*/ 82 w 106"/>
                <a:gd name="T7" fmla="*/ 16 h 183"/>
                <a:gd name="T8" fmla="*/ 80 w 106"/>
                <a:gd name="T9" fmla="*/ 19 h 183"/>
                <a:gd name="T10" fmla="*/ 73 w 106"/>
                <a:gd name="T11" fmla="*/ 27 h 183"/>
                <a:gd name="T12" fmla="*/ 64 w 106"/>
                <a:gd name="T13" fmla="*/ 37 h 183"/>
                <a:gd name="T14" fmla="*/ 53 w 106"/>
                <a:gd name="T15" fmla="*/ 46 h 183"/>
                <a:gd name="T16" fmla="*/ 39 w 106"/>
                <a:gd name="T17" fmla="*/ 50 h 183"/>
                <a:gd name="T18" fmla="*/ 37 w 106"/>
                <a:gd name="T19" fmla="*/ 50 h 183"/>
                <a:gd name="T20" fmla="*/ 23 w 106"/>
                <a:gd name="T21" fmla="*/ 56 h 183"/>
                <a:gd name="T22" fmla="*/ 18 w 106"/>
                <a:gd name="T23" fmla="*/ 65 h 183"/>
                <a:gd name="T24" fmla="*/ 17 w 106"/>
                <a:gd name="T25" fmla="*/ 85 h 183"/>
                <a:gd name="T26" fmla="*/ 19 w 106"/>
                <a:gd name="T27" fmla="*/ 91 h 183"/>
                <a:gd name="T28" fmla="*/ 17 w 106"/>
                <a:gd name="T29" fmla="*/ 107 h 183"/>
                <a:gd name="T30" fmla="*/ 6 w 106"/>
                <a:gd name="T31" fmla="*/ 123 h 183"/>
                <a:gd name="T32" fmla="*/ 3 w 106"/>
                <a:gd name="T33" fmla="*/ 143 h 183"/>
                <a:gd name="T34" fmla="*/ 5 w 106"/>
                <a:gd name="T35" fmla="*/ 154 h 183"/>
                <a:gd name="T36" fmla="*/ 5 w 106"/>
                <a:gd name="T37" fmla="*/ 164 h 183"/>
                <a:gd name="T38" fmla="*/ 7 w 106"/>
                <a:gd name="T39" fmla="*/ 169 h 183"/>
                <a:gd name="T40" fmla="*/ 24 w 106"/>
                <a:gd name="T41" fmla="*/ 181 h 183"/>
                <a:gd name="T42" fmla="*/ 35 w 106"/>
                <a:gd name="T43" fmla="*/ 178 h 183"/>
                <a:gd name="T44" fmla="*/ 43 w 106"/>
                <a:gd name="T45" fmla="*/ 177 h 183"/>
                <a:gd name="T46" fmla="*/ 56 w 106"/>
                <a:gd name="T47" fmla="*/ 168 h 183"/>
                <a:gd name="T48" fmla="*/ 61 w 106"/>
                <a:gd name="T49" fmla="*/ 157 h 183"/>
                <a:gd name="T50" fmla="*/ 72 w 106"/>
                <a:gd name="T51" fmla="*/ 129 h 183"/>
                <a:gd name="T52" fmla="*/ 88 w 106"/>
                <a:gd name="T53" fmla="*/ 88 h 183"/>
                <a:gd name="T54" fmla="*/ 92 w 106"/>
                <a:gd name="T55" fmla="*/ 76 h 183"/>
                <a:gd name="T56" fmla="*/ 96 w 106"/>
                <a:gd name="T57" fmla="*/ 61 h 183"/>
                <a:gd name="T58" fmla="*/ 103 w 106"/>
                <a:gd name="T59" fmla="*/ 50 h 183"/>
                <a:gd name="T60" fmla="*/ 106 w 106"/>
                <a:gd name="T61" fmla="*/ 42 h 183"/>
                <a:gd name="T62" fmla="*/ 104 w 106"/>
                <a:gd name="T63" fmla="*/ 28 h 183"/>
                <a:gd name="T64" fmla="*/ 94 w 106"/>
                <a:gd name="T65" fmla="*/ 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83">
                  <a:moveTo>
                    <a:pt x="94" y="1"/>
                  </a:moveTo>
                  <a:cubicBezTo>
                    <a:pt x="93" y="0"/>
                    <a:pt x="92" y="0"/>
                    <a:pt x="91" y="1"/>
                  </a:cubicBezTo>
                  <a:cubicBezTo>
                    <a:pt x="88" y="3"/>
                    <a:pt x="87" y="6"/>
                    <a:pt x="87" y="9"/>
                  </a:cubicBezTo>
                  <a:cubicBezTo>
                    <a:pt x="86" y="12"/>
                    <a:pt x="85" y="15"/>
                    <a:pt x="82" y="16"/>
                  </a:cubicBezTo>
                  <a:cubicBezTo>
                    <a:pt x="81" y="17"/>
                    <a:pt x="81" y="19"/>
                    <a:pt x="80" y="19"/>
                  </a:cubicBezTo>
                  <a:cubicBezTo>
                    <a:pt x="77" y="21"/>
                    <a:pt x="74" y="22"/>
                    <a:pt x="73" y="27"/>
                  </a:cubicBezTo>
                  <a:cubicBezTo>
                    <a:pt x="73" y="31"/>
                    <a:pt x="69" y="35"/>
                    <a:pt x="64" y="37"/>
                  </a:cubicBezTo>
                  <a:cubicBezTo>
                    <a:pt x="60" y="39"/>
                    <a:pt x="57" y="43"/>
                    <a:pt x="53" y="46"/>
                  </a:cubicBezTo>
                  <a:cubicBezTo>
                    <a:pt x="48" y="48"/>
                    <a:pt x="43" y="48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2" y="52"/>
                    <a:pt x="28" y="54"/>
                    <a:pt x="23" y="56"/>
                  </a:cubicBezTo>
                  <a:cubicBezTo>
                    <a:pt x="22" y="59"/>
                    <a:pt x="20" y="62"/>
                    <a:pt x="18" y="65"/>
                  </a:cubicBezTo>
                  <a:cubicBezTo>
                    <a:pt x="14" y="72"/>
                    <a:pt x="14" y="78"/>
                    <a:pt x="17" y="85"/>
                  </a:cubicBezTo>
                  <a:cubicBezTo>
                    <a:pt x="17" y="87"/>
                    <a:pt x="18" y="89"/>
                    <a:pt x="19" y="91"/>
                  </a:cubicBezTo>
                  <a:cubicBezTo>
                    <a:pt x="22" y="97"/>
                    <a:pt x="21" y="102"/>
                    <a:pt x="17" y="107"/>
                  </a:cubicBezTo>
                  <a:cubicBezTo>
                    <a:pt x="13" y="112"/>
                    <a:pt x="10" y="118"/>
                    <a:pt x="6" y="123"/>
                  </a:cubicBezTo>
                  <a:cubicBezTo>
                    <a:pt x="2" y="129"/>
                    <a:pt x="0" y="136"/>
                    <a:pt x="3" y="143"/>
                  </a:cubicBezTo>
                  <a:cubicBezTo>
                    <a:pt x="4" y="147"/>
                    <a:pt x="5" y="150"/>
                    <a:pt x="5" y="154"/>
                  </a:cubicBezTo>
                  <a:cubicBezTo>
                    <a:pt x="5" y="157"/>
                    <a:pt x="4" y="160"/>
                    <a:pt x="5" y="164"/>
                  </a:cubicBezTo>
                  <a:cubicBezTo>
                    <a:pt x="5" y="165"/>
                    <a:pt x="6" y="168"/>
                    <a:pt x="7" y="169"/>
                  </a:cubicBezTo>
                  <a:cubicBezTo>
                    <a:pt x="11" y="175"/>
                    <a:pt x="18" y="179"/>
                    <a:pt x="24" y="181"/>
                  </a:cubicBezTo>
                  <a:cubicBezTo>
                    <a:pt x="28" y="183"/>
                    <a:pt x="31" y="180"/>
                    <a:pt x="35" y="178"/>
                  </a:cubicBezTo>
                  <a:cubicBezTo>
                    <a:pt x="37" y="177"/>
                    <a:pt x="40" y="177"/>
                    <a:pt x="43" y="177"/>
                  </a:cubicBezTo>
                  <a:cubicBezTo>
                    <a:pt x="49" y="176"/>
                    <a:pt x="53" y="173"/>
                    <a:pt x="56" y="168"/>
                  </a:cubicBezTo>
                  <a:cubicBezTo>
                    <a:pt x="58" y="164"/>
                    <a:pt x="59" y="161"/>
                    <a:pt x="61" y="157"/>
                  </a:cubicBezTo>
                  <a:cubicBezTo>
                    <a:pt x="65" y="147"/>
                    <a:pt x="68" y="138"/>
                    <a:pt x="72" y="129"/>
                  </a:cubicBezTo>
                  <a:cubicBezTo>
                    <a:pt x="78" y="116"/>
                    <a:pt x="82" y="101"/>
                    <a:pt x="88" y="88"/>
                  </a:cubicBezTo>
                  <a:cubicBezTo>
                    <a:pt x="90" y="84"/>
                    <a:pt x="91" y="80"/>
                    <a:pt x="92" y="76"/>
                  </a:cubicBezTo>
                  <a:cubicBezTo>
                    <a:pt x="93" y="71"/>
                    <a:pt x="94" y="66"/>
                    <a:pt x="96" y="61"/>
                  </a:cubicBezTo>
                  <a:cubicBezTo>
                    <a:pt x="98" y="57"/>
                    <a:pt x="97" y="51"/>
                    <a:pt x="103" y="50"/>
                  </a:cubicBezTo>
                  <a:cubicBezTo>
                    <a:pt x="105" y="47"/>
                    <a:pt x="106" y="45"/>
                    <a:pt x="106" y="42"/>
                  </a:cubicBezTo>
                  <a:cubicBezTo>
                    <a:pt x="105" y="38"/>
                    <a:pt x="104" y="33"/>
                    <a:pt x="104" y="28"/>
                  </a:cubicBezTo>
                  <a:cubicBezTo>
                    <a:pt x="104" y="18"/>
                    <a:pt x="101" y="9"/>
                    <a:pt x="94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32"/>
            <p:cNvSpPr>
              <a:spLocks/>
            </p:cNvSpPr>
            <p:nvPr/>
          </p:nvSpPr>
          <p:spPr bwMode="auto">
            <a:xfrm>
              <a:off x="2716049" y="1697572"/>
              <a:ext cx="265416" cy="466517"/>
            </a:xfrm>
            <a:custGeom>
              <a:avLst/>
              <a:gdLst>
                <a:gd name="T0" fmla="*/ 12 w 124"/>
                <a:gd name="T1" fmla="*/ 139 h 218"/>
                <a:gd name="T2" fmla="*/ 5 w 124"/>
                <a:gd name="T3" fmla="*/ 155 h 218"/>
                <a:gd name="T4" fmla="*/ 6 w 124"/>
                <a:gd name="T5" fmla="*/ 162 h 218"/>
                <a:gd name="T6" fmla="*/ 9 w 124"/>
                <a:gd name="T7" fmla="*/ 166 h 218"/>
                <a:gd name="T8" fmla="*/ 7 w 124"/>
                <a:gd name="T9" fmla="*/ 175 h 218"/>
                <a:gd name="T10" fmla="*/ 1 w 124"/>
                <a:gd name="T11" fmla="*/ 180 h 218"/>
                <a:gd name="T12" fmla="*/ 2 w 124"/>
                <a:gd name="T13" fmla="*/ 189 h 218"/>
                <a:gd name="T14" fmla="*/ 8 w 124"/>
                <a:gd name="T15" fmla="*/ 196 h 218"/>
                <a:gd name="T16" fmla="*/ 13 w 124"/>
                <a:gd name="T17" fmla="*/ 197 h 218"/>
                <a:gd name="T18" fmla="*/ 19 w 124"/>
                <a:gd name="T19" fmla="*/ 196 h 218"/>
                <a:gd name="T20" fmla="*/ 28 w 124"/>
                <a:gd name="T21" fmla="*/ 200 h 218"/>
                <a:gd name="T22" fmla="*/ 30 w 124"/>
                <a:gd name="T23" fmla="*/ 205 h 218"/>
                <a:gd name="T24" fmla="*/ 39 w 124"/>
                <a:gd name="T25" fmla="*/ 213 h 218"/>
                <a:gd name="T26" fmla="*/ 46 w 124"/>
                <a:gd name="T27" fmla="*/ 216 h 218"/>
                <a:gd name="T28" fmla="*/ 54 w 124"/>
                <a:gd name="T29" fmla="*/ 217 h 218"/>
                <a:gd name="T30" fmla="*/ 61 w 124"/>
                <a:gd name="T31" fmla="*/ 217 h 218"/>
                <a:gd name="T32" fmla="*/ 61 w 124"/>
                <a:gd name="T33" fmla="*/ 218 h 218"/>
                <a:gd name="T34" fmla="*/ 71 w 124"/>
                <a:gd name="T35" fmla="*/ 217 h 218"/>
                <a:gd name="T36" fmla="*/ 73 w 124"/>
                <a:gd name="T37" fmla="*/ 216 h 218"/>
                <a:gd name="T38" fmla="*/ 75 w 124"/>
                <a:gd name="T39" fmla="*/ 211 h 218"/>
                <a:gd name="T40" fmla="*/ 73 w 124"/>
                <a:gd name="T41" fmla="*/ 206 h 218"/>
                <a:gd name="T42" fmla="*/ 63 w 124"/>
                <a:gd name="T43" fmla="*/ 200 h 218"/>
                <a:gd name="T44" fmla="*/ 45 w 124"/>
                <a:gd name="T45" fmla="*/ 177 h 218"/>
                <a:gd name="T46" fmla="*/ 41 w 124"/>
                <a:gd name="T47" fmla="*/ 163 h 218"/>
                <a:gd name="T48" fmla="*/ 41 w 124"/>
                <a:gd name="T49" fmla="*/ 143 h 218"/>
                <a:gd name="T50" fmla="*/ 45 w 124"/>
                <a:gd name="T51" fmla="*/ 134 h 218"/>
                <a:gd name="T52" fmla="*/ 47 w 124"/>
                <a:gd name="T53" fmla="*/ 128 h 218"/>
                <a:gd name="T54" fmla="*/ 51 w 124"/>
                <a:gd name="T55" fmla="*/ 102 h 218"/>
                <a:gd name="T56" fmla="*/ 56 w 124"/>
                <a:gd name="T57" fmla="*/ 93 h 218"/>
                <a:gd name="T58" fmla="*/ 66 w 124"/>
                <a:gd name="T59" fmla="*/ 81 h 218"/>
                <a:gd name="T60" fmla="*/ 77 w 124"/>
                <a:gd name="T61" fmla="*/ 64 h 218"/>
                <a:gd name="T62" fmla="*/ 90 w 124"/>
                <a:gd name="T63" fmla="*/ 49 h 218"/>
                <a:gd name="T64" fmla="*/ 108 w 124"/>
                <a:gd name="T65" fmla="*/ 36 h 218"/>
                <a:gd name="T66" fmla="*/ 116 w 124"/>
                <a:gd name="T67" fmla="*/ 30 h 218"/>
                <a:gd name="T68" fmla="*/ 121 w 124"/>
                <a:gd name="T69" fmla="*/ 16 h 218"/>
                <a:gd name="T70" fmla="*/ 120 w 124"/>
                <a:gd name="T71" fmla="*/ 11 h 218"/>
                <a:gd name="T72" fmla="*/ 116 w 124"/>
                <a:gd name="T73" fmla="*/ 6 h 218"/>
                <a:gd name="T74" fmla="*/ 112 w 124"/>
                <a:gd name="T75" fmla="*/ 3 h 218"/>
                <a:gd name="T76" fmla="*/ 100 w 124"/>
                <a:gd name="T77" fmla="*/ 2 h 218"/>
                <a:gd name="T78" fmla="*/ 88 w 124"/>
                <a:gd name="T79" fmla="*/ 16 h 218"/>
                <a:gd name="T80" fmla="*/ 80 w 124"/>
                <a:gd name="T81" fmla="*/ 26 h 218"/>
                <a:gd name="T82" fmla="*/ 64 w 124"/>
                <a:gd name="T83" fmla="*/ 32 h 218"/>
                <a:gd name="T84" fmla="*/ 42 w 124"/>
                <a:gd name="T85" fmla="*/ 45 h 218"/>
                <a:gd name="T86" fmla="*/ 42 w 124"/>
                <a:gd name="T87" fmla="*/ 46 h 218"/>
                <a:gd name="T88" fmla="*/ 35 w 124"/>
                <a:gd name="T89" fmla="*/ 51 h 218"/>
                <a:gd name="T90" fmla="*/ 31 w 124"/>
                <a:gd name="T91" fmla="*/ 55 h 218"/>
                <a:gd name="T92" fmla="*/ 28 w 124"/>
                <a:gd name="T93" fmla="*/ 63 h 218"/>
                <a:gd name="T94" fmla="*/ 27 w 124"/>
                <a:gd name="T95" fmla="*/ 70 h 218"/>
                <a:gd name="T96" fmla="*/ 26 w 124"/>
                <a:gd name="T97" fmla="*/ 72 h 218"/>
                <a:gd name="T98" fmla="*/ 25 w 124"/>
                <a:gd name="T99" fmla="*/ 73 h 218"/>
                <a:gd name="T100" fmla="*/ 19 w 124"/>
                <a:gd name="T101" fmla="*/ 78 h 218"/>
                <a:gd name="T102" fmla="*/ 13 w 124"/>
                <a:gd name="T103" fmla="*/ 81 h 218"/>
                <a:gd name="T104" fmla="*/ 11 w 124"/>
                <a:gd name="T105" fmla="*/ 84 h 218"/>
                <a:gd name="T106" fmla="*/ 17 w 124"/>
                <a:gd name="T107" fmla="*/ 94 h 218"/>
                <a:gd name="T108" fmla="*/ 16 w 124"/>
                <a:gd name="T109" fmla="*/ 106 h 218"/>
                <a:gd name="T110" fmla="*/ 14 w 124"/>
                <a:gd name="T111" fmla="*/ 113 h 218"/>
                <a:gd name="T112" fmla="*/ 8 w 124"/>
                <a:gd name="T113" fmla="*/ 123 h 218"/>
                <a:gd name="T114" fmla="*/ 10 w 124"/>
                <a:gd name="T115" fmla="*/ 130 h 218"/>
                <a:gd name="T116" fmla="*/ 12 w 124"/>
                <a:gd name="T117" fmla="*/ 13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" h="218">
                  <a:moveTo>
                    <a:pt x="12" y="139"/>
                  </a:moveTo>
                  <a:cubicBezTo>
                    <a:pt x="7" y="144"/>
                    <a:pt x="8" y="150"/>
                    <a:pt x="5" y="155"/>
                  </a:cubicBezTo>
                  <a:cubicBezTo>
                    <a:pt x="3" y="157"/>
                    <a:pt x="4" y="160"/>
                    <a:pt x="6" y="162"/>
                  </a:cubicBezTo>
                  <a:cubicBezTo>
                    <a:pt x="7" y="163"/>
                    <a:pt x="8" y="164"/>
                    <a:pt x="9" y="166"/>
                  </a:cubicBezTo>
                  <a:cubicBezTo>
                    <a:pt x="11" y="169"/>
                    <a:pt x="10" y="173"/>
                    <a:pt x="7" y="175"/>
                  </a:cubicBezTo>
                  <a:cubicBezTo>
                    <a:pt x="4" y="176"/>
                    <a:pt x="2" y="177"/>
                    <a:pt x="1" y="180"/>
                  </a:cubicBezTo>
                  <a:cubicBezTo>
                    <a:pt x="0" y="183"/>
                    <a:pt x="0" y="186"/>
                    <a:pt x="2" y="189"/>
                  </a:cubicBezTo>
                  <a:cubicBezTo>
                    <a:pt x="3" y="192"/>
                    <a:pt x="5" y="195"/>
                    <a:pt x="8" y="196"/>
                  </a:cubicBezTo>
                  <a:cubicBezTo>
                    <a:pt x="9" y="197"/>
                    <a:pt x="11" y="198"/>
                    <a:pt x="13" y="197"/>
                  </a:cubicBezTo>
                  <a:cubicBezTo>
                    <a:pt x="15" y="197"/>
                    <a:pt x="17" y="196"/>
                    <a:pt x="19" y="196"/>
                  </a:cubicBezTo>
                  <a:cubicBezTo>
                    <a:pt x="23" y="195"/>
                    <a:pt x="25" y="197"/>
                    <a:pt x="28" y="200"/>
                  </a:cubicBezTo>
                  <a:cubicBezTo>
                    <a:pt x="29" y="201"/>
                    <a:pt x="30" y="203"/>
                    <a:pt x="30" y="205"/>
                  </a:cubicBezTo>
                  <a:cubicBezTo>
                    <a:pt x="31" y="210"/>
                    <a:pt x="34" y="212"/>
                    <a:pt x="39" y="213"/>
                  </a:cubicBezTo>
                  <a:cubicBezTo>
                    <a:pt x="41" y="214"/>
                    <a:pt x="44" y="215"/>
                    <a:pt x="46" y="216"/>
                  </a:cubicBezTo>
                  <a:cubicBezTo>
                    <a:pt x="49" y="217"/>
                    <a:pt x="51" y="218"/>
                    <a:pt x="54" y="217"/>
                  </a:cubicBezTo>
                  <a:cubicBezTo>
                    <a:pt x="57" y="217"/>
                    <a:pt x="59" y="217"/>
                    <a:pt x="61" y="217"/>
                  </a:cubicBezTo>
                  <a:cubicBezTo>
                    <a:pt x="61" y="217"/>
                    <a:pt x="61" y="217"/>
                    <a:pt x="61" y="218"/>
                  </a:cubicBezTo>
                  <a:cubicBezTo>
                    <a:pt x="64" y="218"/>
                    <a:pt x="68" y="218"/>
                    <a:pt x="71" y="217"/>
                  </a:cubicBezTo>
                  <a:cubicBezTo>
                    <a:pt x="72" y="217"/>
                    <a:pt x="73" y="217"/>
                    <a:pt x="73" y="216"/>
                  </a:cubicBezTo>
                  <a:cubicBezTo>
                    <a:pt x="74" y="214"/>
                    <a:pt x="74" y="213"/>
                    <a:pt x="75" y="211"/>
                  </a:cubicBezTo>
                  <a:cubicBezTo>
                    <a:pt x="75" y="209"/>
                    <a:pt x="74" y="207"/>
                    <a:pt x="73" y="206"/>
                  </a:cubicBezTo>
                  <a:cubicBezTo>
                    <a:pt x="69" y="204"/>
                    <a:pt x="66" y="202"/>
                    <a:pt x="63" y="200"/>
                  </a:cubicBezTo>
                  <a:cubicBezTo>
                    <a:pt x="54" y="194"/>
                    <a:pt x="48" y="186"/>
                    <a:pt x="45" y="177"/>
                  </a:cubicBezTo>
                  <a:cubicBezTo>
                    <a:pt x="43" y="172"/>
                    <a:pt x="42" y="168"/>
                    <a:pt x="41" y="163"/>
                  </a:cubicBezTo>
                  <a:cubicBezTo>
                    <a:pt x="39" y="156"/>
                    <a:pt x="41" y="149"/>
                    <a:pt x="41" y="143"/>
                  </a:cubicBezTo>
                  <a:cubicBezTo>
                    <a:pt x="41" y="139"/>
                    <a:pt x="44" y="137"/>
                    <a:pt x="45" y="134"/>
                  </a:cubicBezTo>
                  <a:cubicBezTo>
                    <a:pt x="46" y="133"/>
                    <a:pt x="47" y="130"/>
                    <a:pt x="47" y="128"/>
                  </a:cubicBezTo>
                  <a:cubicBezTo>
                    <a:pt x="49" y="120"/>
                    <a:pt x="50" y="111"/>
                    <a:pt x="51" y="102"/>
                  </a:cubicBezTo>
                  <a:cubicBezTo>
                    <a:pt x="52" y="98"/>
                    <a:pt x="53" y="95"/>
                    <a:pt x="56" y="93"/>
                  </a:cubicBezTo>
                  <a:cubicBezTo>
                    <a:pt x="61" y="90"/>
                    <a:pt x="64" y="86"/>
                    <a:pt x="66" y="81"/>
                  </a:cubicBezTo>
                  <a:cubicBezTo>
                    <a:pt x="69" y="75"/>
                    <a:pt x="74" y="69"/>
                    <a:pt x="77" y="64"/>
                  </a:cubicBezTo>
                  <a:cubicBezTo>
                    <a:pt x="81" y="58"/>
                    <a:pt x="85" y="54"/>
                    <a:pt x="90" y="49"/>
                  </a:cubicBezTo>
                  <a:cubicBezTo>
                    <a:pt x="96" y="45"/>
                    <a:pt x="101" y="40"/>
                    <a:pt x="108" y="36"/>
                  </a:cubicBezTo>
                  <a:cubicBezTo>
                    <a:pt x="111" y="35"/>
                    <a:pt x="113" y="32"/>
                    <a:pt x="116" y="30"/>
                  </a:cubicBezTo>
                  <a:cubicBezTo>
                    <a:pt x="122" y="27"/>
                    <a:pt x="124" y="22"/>
                    <a:pt x="121" y="16"/>
                  </a:cubicBezTo>
                  <a:cubicBezTo>
                    <a:pt x="121" y="14"/>
                    <a:pt x="120" y="13"/>
                    <a:pt x="120" y="11"/>
                  </a:cubicBezTo>
                  <a:cubicBezTo>
                    <a:pt x="119" y="9"/>
                    <a:pt x="118" y="7"/>
                    <a:pt x="116" y="6"/>
                  </a:cubicBezTo>
                  <a:cubicBezTo>
                    <a:pt x="115" y="5"/>
                    <a:pt x="114" y="4"/>
                    <a:pt x="112" y="3"/>
                  </a:cubicBezTo>
                  <a:cubicBezTo>
                    <a:pt x="108" y="0"/>
                    <a:pt x="104" y="0"/>
                    <a:pt x="100" y="2"/>
                  </a:cubicBezTo>
                  <a:cubicBezTo>
                    <a:pt x="94" y="5"/>
                    <a:pt x="89" y="9"/>
                    <a:pt x="88" y="16"/>
                  </a:cubicBezTo>
                  <a:cubicBezTo>
                    <a:pt x="87" y="21"/>
                    <a:pt x="84" y="24"/>
                    <a:pt x="80" y="26"/>
                  </a:cubicBezTo>
                  <a:cubicBezTo>
                    <a:pt x="75" y="29"/>
                    <a:pt x="70" y="32"/>
                    <a:pt x="64" y="32"/>
                  </a:cubicBezTo>
                  <a:cubicBezTo>
                    <a:pt x="54" y="32"/>
                    <a:pt x="48" y="38"/>
                    <a:pt x="42" y="45"/>
                  </a:cubicBezTo>
                  <a:cubicBezTo>
                    <a:pt x="42" y="45"/>
                    <a:pt x="42" y="46"/>
                    <a:pt x="42" y="46"/>
                  </a:cubicBezTo>
                  <a:cubicBezTo>
                    <a:pt x="40" y="49"/>
                    <a:pt x="38" y="50"/>
                    <a:pt x="35" y="51"/>
                  </a:cubicBezTo>
                  <a:cubicBezTo>
                    <a:pt x="33" y="52"/>
                    <a:pt x="32" y="53"/>
                    <a:pt x="31" y="55"/>
                  </a:cubicBezTo>
                  <a:cubicBezTo>
                    <a:pt x="31" y="58"/>
                    <a:pt x="30" y="60"/>
                    <a:pt x="28" y="63"/>
                  </a:cubicBezTo>
                  <a:cubicBezTo>
                    <a:pt x="27" y="65"/>
                    <a:pt x="26" y="67"/>
                    <a:pt x="27" y="70"/>
                  </a:cubicBezTo>
                  <a:cubicBezTo>
                    <a:pt x="27" y="71"/>
                    <a:pt x="26" y="72"/>
                    <a:pt x="26" y="72"/>
                  </a:cubicBezTo>
                  <a:cubicBezTo>
                    <a:pt x="26" y="73"/>
                    <a:pt x="25" y="73"/>
                    <a:pt x="25" y="73"/>
                  </a:cubicBezTo>
                  <a:cubicBezTo>
                    <a:pt x="22" y="74"/>
                    <a:pt x="20" y="76"/>
                    <a:pt x="19" y="78"/>
                  </a:cubicBezTo>
                  <a:cubicBezTo>
                    <a:pt x="17" y="80"/>
                    <a:pt x="15" y="81"/>
                    <a:pt x="13" y="81"/>
                  </a:cubicBezTo>
                  <a:cubicBezTo>
                    <a:pt x="11" y="81"/>
                    <a:pt x="10" y="83"/>
                    <a:pt x="11" y="84"/>
                  </a:cubicBezTo>
                  <a:cubicBezTo>
                    <a:pt x="13" y="87"/>
                    <a:pt x="16" y="90"/>
                    <a:pt x="17" y="94"/>
                  </a:cubicBezTo>
                  <a:cubicBezTo>
                    <a:pt x="17" y="98"/>
                    <a:pt x="16" y="102"/>
                    <a:pt x="16" y="106"/>
                  </a:cubicBezTo>
                  <a:cubicBezTo>
                    <a:pt x="16" y="109"/>
                    <a:pt x="15" y="111"/>
                    <a:pt x="14" y="113"/>
                  </a:cubicBezTo>
                  <a:cubicBezTo>
                    <a:pt x="12" y="117"/>
                    <a:pt x="10" y="120"/>
                    <a:pt x="8" y="123"/>
                  </a:cubicBezTo>
                  <a:cubicBezTo>
                    <a:pt x="7" y="125"/>
                    <a:pt x="7" y="128"/>
                    <a:pt x="10" y="130"/>
                  </a:cubicBezTo>
                  <a:cubicBezTo>
                    <a:pt x="14" y="134"/>
                    <a:pt x="15" y="136"/>
                    <a:pt x="12" y="139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3"/>
            <p:cNvSpPr>
              <a:spLocks noEditPoints="1"/>
            </p:cNvSpPr>
            <p:nvPr/>
          </p:nvSpPr>
          <p:spPr bwMode="auto">
            <a:xfrm>
              <a:off x="5287781" y="3261084"/>
              <a:ext cx="299839" cy="423942"/>
            </a:xfrm>
            <a:custGeom>
              <a:avLst/>
              <a:gdLst>
                <a:gd name="T0" fmla="*/ 25 w 140"/>
                <a:gd name="T1" fmla="*/ 196 h 198"/>
                <a:gd name="T2" fmla="*/ 32 w 140"/>
                <a:gd name="T3" fmla="*/ 164 h 198"/>
                <a:gd name="T4" fmla="*/ 20 w 140"/>
                <a:gd name="T5" fmla="*/ 149 h 198"/>
                <a:gd name="T6" fmla="*/ 23 w 140"/>
                <a:gd name="T7" fmla="*/ 147 h 198"/>
                <a:gd name="T8" fmla="*/ 36 w 140"/>
                <a:gd name="T9" fmla="*/ 141 h 198"/>
                <a:gd name="T10" fmla="*/ 50 w 140"/>
                <a:gd name="T11" fmla="*/ 140 h 198"/>
                <a:gd name="T12" fmla="*/ 50 w 140"/>
                <a:gd name="T13" fmla="*/ 140 h 198"/>
                <a:gd name="T14" fmla="*/ 42 w 140"/>
                <a:gd name="T15" fmla="*/ 145 h 198"/>
                <a:gd name="T16" fmla="*/ 34 w 140"/>
                <a:gd name="T17" fmla="*/ 154 h 198"/>
                <a:gd name="T18" fmla="*/ 38 w 140"/>
                <a:gd name="T19" fmla="*/ 162 h 198"/>
                <a:gd name="T20" fmla="*/ 50 w 140"/>
                <a:gd name="T21" fmla="*/ 155 h 198"/>
                <a:gd name="T22" fmla="*/ 59 w 140"/>
                <a:gd name="T23" fmla="*/ 154 h 198"/>
                <a:gd name="T24" fmla="*/ 58 w 140"/>
                <a:gd name="T25" fmla="*/ 137 h 198"/>
                <a:gd name="T26" fmla="*/ 63 w 140"/>
                <a:gd name="T27" fmla="*/ 131 h 198"/>
                <a:gd name="T28" fmla="*/ 65 w 140"/>
                <a:gd name="T29" fmla="*/ 134 h 198"/>
                <a:gd name="T30" fmla="*/ 69 w 140"/>
                <a:gd name="T31" fmla="*/ 146 h 198"/>
                <a:gd name="T32" fmla="*/ 81 w 140"/>
                <a:gd name="T33" fmla="*/ 150 h 198"/>
                <a:gd name="T34" fmla="*/ 95 w 140"/>
                <a:gd name="T35" fmla="*/ 131 h 198"/>
                <a:gd name="T36" fmla="*/ 111 w 140"/>
                <a:gd name="T37" fmla="*/ 126 h 198"/>
                <a:gd name="T38" fmla="*/ 118 w 140"/>
                <a:gd name="T39" fmla="*/ 126 h 198"/>
                <a:gd name="T40" fmla="*/ 124 w 140"/>
                <a:gd name="T41" fmla="*/ 115 h 198"/>
                <a:gd name="T42" fmla="*/ 126 w 140"/>
                <a:gd name="T43" fmla="*/ 121 h 198"/>
                <a:gd name="T44" fmla="*/ 137 w 140"/>
                <a:gd name="T45" fmla="*/ 106 h 198"/>
                <a:gd name="T46" fmla="*/ 130 w 140"/>
                <a:gd name="T47" fmla="*/ 68 h 198"/>
                <a:gd name="T48" fmla="*/ 136 w 140"/>
                <a:gd name="T49" fmla="*/ 54 h 198"/>
                <a:gd name="T50" fmla="*/ 129 w 140"/>
                <a:gd name="T51" fmla="*/ 24 h 198"/>
                <a:gd name="T52" fmla="*/ 109 w 140"/>
                <a:gd name="T53" fmla="*/ 1 h 198"/>
                <a:gd name="T54" fmla="*/ 105 w 140"/>
                <a:gd name="T55" fmla="*/ 34 h 198"/>
                <a:gd name="T56" fmla="*/ 101 w 140"/>
                <a:gd name="T57" fmla="*/ 71 h 198"/>
                <a:gd name="T58" fmla="*/ 85 w 140"/>
                <a:gd name="T59" fmla="*/ 89 h 198"/>
                <a:gd name="T60" fmla="*/ 81 w 140"/>
                <a:gd name="T61" fmla="*/ 84 h 198"/>
                <a:gd name="T62" fmla="*/ 75 w 140"/>
                <a:gd name="T63" fmla="*/ 83 h 198"/>
                <a:gd name="T64" fmla="*/ 74 w 140"/>
                <a:gd name="T65" fmla="*/ 95 h 198"/>
                <a:gd name="T66" fmla="*/ 66 w 140"/>
                <a:gd name="T67" fmla="*/ 113 h 198"/>
                <a:gd name="T68" fmla="*/ 37 w 140"/>
                <a:gd name="T69" fmla="*/ 118 h 198"/>
                <a:gd name="T70" fmla="*/ 13 w 140"/>
                <a:gd name="T71" fmla="*/ 140 h 198"/>
                <a:gd name="T72" fmla="*/ 10 w 140"/>
                <a:gd name="T73" fmla="*/ 149 h 198"/>
                <a:gd name="T74" fmla="*/ 0 w 140"/>
                <a:gd name="T75" fmla="*/ 164 h 198"/>
                <a:gd name="T76" fmla="*/ 3 w 140"/>
                <a:gd name="T77" fmla="*/ 171 h 198"/>
                <a:gd name="T78" fmla="*/ 4 w 140"/>
                <a:gd name="T79" fmla="*/ 171 h 198"/>
                <a:gd name="T80" fmla="*/ 9 w 140"/>
                <a:gd name="T81" fmla="*/ 172 h 198"/>
                <a:gd name="T82" fmla="*/ 7 w 140"/>
                <a:gd name="T83" fmla="*/ 177 h 198"/>
                <a:gd name="T84" fmla="*/ 7 w 140"/>
                <a:gd name="T85" fmla="*/ 177 h 198"/>
                <a:gd name="T86" fmla="*/ 24 w 140"/>
                <a:gd name="T87" fmla="*/ 197 h 198"/>
                <a:gd name="T88" fmla="*/ 110 w 140"/>
                <a:gd name="T89" fmla="*/ 7 h 198"/>
                <a:gd name="T90" fmla="*/ 109 w 140"/>
                <a:gd name="T91" fmla="*/ 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0" h="198">
                  <a:moveTo>
                    <a:pt x="24" y="197"/>
                  </a:moveTo>
                  <a:cubicBezTo>
                    <a:pt x="24" y="196"/>
                    <a:pt x="25" y="196"/>
                    <a:pt x="25" y="196"/>
                  </a:cubicBezTo>
                  <a:cubicBezTo>
                    <a:pt x="26" y="194"/>
                    <a:pt x="29" y="191"/>
                    <a:pt x="29" y="189"/>
                  </a:cubicBezTo>
                  <a:cubicBezTo>
                    <a:pt x="30" y="181"/>
                    <a:pt x="31" y="173"/>
                    <a:pt x="32" y="164"/>
                  </a:cubicBezTo>
                  <a:cubicBezTo>
                    <a:pt x="29" y="159"/>
                    <a:pt x="28" y="152"/>
                    <a:pt x="20" y="151"/>
                  </a:cubicBezTo>
                  <a:cubicBezTo>
                    <a:pt x="20" y="151"/>
                    <a:pt x="20" y="150"/>
                    <a:pt x="20" y="149"/>
                  </a:cubicBezTo>
                  <a:cubicBezTo>
                    <a:pt x="20" y="149"/>
                    <a:pt x="20" y="148"/>
                    <a:pt x="21" y="148"/>
                  </a:cubicBezTo>
                  <a:cubicBezTo>
                    <a:pt x="21" y="148"/>
                    <a:pt x="23" y="147"/>
                    <a:pt x="23" y="147"/>
                  </a:cubicBezTo>
                  <a:cubicBezTo>
                    <a:pt x="27" y="147"/>
                    <a:pt x="30" y="147"/>
                    <a:pt x="32" y="144"/>
                  </a:cubicBezTo>
                  <a:cubicBezTo>
                    <a:pt x="32" y="142"/>
                    <a:pt x="34" y="141"/>
                    <a:pt x="36" y="141"/>
                  </a:cubicBezTo>
                  <a:cubicBezTo>
                    <a:pt x="40" y="140"/>
                    <a:pt x="45" y="139"/>
                    <a:pt x="50" y="140"/>
                  </a:cubicBezTo>
                  <a:cubicBezTo>
                    <a:pt x="50" y="140"/>
                    <a:pt x="50" y="140"/>
                    <a:pt x="50" y="140"/>
                  </a:cubicBezTo>
                  <a:cubicBezTo>
                    <a:pt x="51" y="139"/>
                    <a:pt x="51" y="139"/>
                    <a:pt x="51" y="139"/>
                  </a:cubicBezTo>
                  <a:cubicBezTo>
                    <a:pt x="50" y="140"/>
                    <a:pt x="50" y="140"/>
                    <a:pt x="50" y="140"/>
                  </a:cubicBezTo>
                  <a:cubicBezTo>
                    <a:pt x="50" y="140"/>
                    <a:pt x="50" y="140"/>
                    <a:pt x="50" y="140"/>
                  </a:cubicBezTo>
                  <a:cubicBezTo>
                    <a:pt x="48" y="143"/>
                    <a:pt x="46" y="145"/>
                    <a:pt x="42" y="145"/>
                  </a:cubicBezTo>
                  <a:cubicBezTo>
                    <a:pt x="41" y="145"/>
                    <a:pt x="40" y="145"/>
                    <a:pt x="39" y="145"/>
                  </a:cubicBezTo>
                  <a:cubicBezTo>
                    <a:pt x="36" y="146"/>
                    <a:pt x="33" y="151"/>
                    <a:pt x="34" y="154"/>
                  </a:cubicBezTo>
                  <a:cubicBezTo>
                    <a:pt x="35" y="157"/>
                    <a:pt x="36" y="159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41" y="165"/>
                    <a:pt x="45" y="165"/>
                    <a:pt x="46" y="161"/>
                  </a:cubicBezTo>
                  <a:cubicBezTo>
                    <a:pt x="47" y="159"/>
                    <a:pt x="47" y="156"/>
                    <a:pt x="50" y="155"/>
                  </a:cubicBezTo>
                  <a:cubicBezTo>
                    <a:pt x="52" y="153"/>
                    <a:pt x="55" y="154"/>
                    <a:pt x="58" y="154"/>
                  </a:cubicBezTo>
                  <a:cubicBezTo>
                    <a:pt x="58" y="154"/>
                    <a:pt x="59" y="154"/>
                    <a:pt x="59" y="154"/>
                  </a:cubicBezTo>
                  <a:cubicBezTo>
                    <a:pt x="63" y="153"/>
                    <a:pt x="65" y="147"/>
                    <a:pt x="63" y="144"/>
                  </a:cubicBezTo>
                  <a:cubicBezTo>
                    <a:pt x="61" y="141"/>
                    <a:pt x="59" y="140"/>
                    <a:pt x="58" y="137"/>
                  </a:cubicBezTo>
                  <a:cubicBezTo>
                    <a:pt x="57" y="136"/>
                    <a:pt x="58" y="134"/>
                    <a:pt x="59" y="133"/>
                  </a:cubicBezTo>
                  <a:cubicBezTo>
                    <a:pt x="60" y="132"/>
                    <a:pt x="62" y="132"/>
                    <a:pt x="63" y="131"/>
                  </a:cubicBezTo>
                  <a:cubicBezTo>
                    <a:pt x="64" y="131"/>
                    <a:pt x="65" y="131"/>
                    <a:pt x="65" y="131"/>
                  </a:cubicBezTo>
                  <a:cubicBezTo>
                    <a:pt x="66" y="132"/>
                    <a:pt x="66" y="133"/>
                    <a:pt x="65" y="134"/>
                  </a:cubicBezTo>
                  <a:cubicBezTo>
                    <a:pt x="65" y="135"/>
                    <a:pt x="64" y="137"/>
                    <a:pt x="64" y="138"/>
                  </a:cubicBezTo>
                  <a:cubicBezTo>
                    <a:pt x="65" y="141"/>
                    <a:pt x="67" y="144"/>
                    <a:pt x="69" y="146"/>
                  </a:cubicBezTo>
                  <a:cubicBezTo>
                    <a:pt x="70" y="148"/>
                    <a:pt x="73" y="150"/>
                    <a:pt x="75" y="151"/>
                  </a:cubicBezTo>
                  <a:cubicBezTo>
                    <a:pt x="77" y="152"/>
                    <a:pt x="80" y="152"/>
                    <a:pt x="81" y="150"/>
                  </a:cubicBezTo>
                  <a:cubicBezTo>
                    <a:pt x="84" y="145"/>
                    <a:pt x="88" y="139"/>
                    <a:pt x="91" y="134"/>
                  </a:cubicBezTo>
                  <a:cubicBezTo>
                    <a:pt x="92" y="132"/>
                    <a:pt x="93" y="131"/>
                    <a:pt x="95" y="131"/>
                  </a:cubicBezTo>
                  <a:cubicBezTo>
                    <a:pt x="97" y="131"/>
                    <a:pt x="100" y="130"/>
                    <a:pt x="103" y="131"/>
                  </a:cubicBezTo>
                  <a:cubicBezTo>
                    <a:pt x="106" y="131"/>
                    <a:pt x="108" y="128"/>
                    <a:pt x="111" y="126"/>
                  </a:cubicBezTo>
                  <a:cubicBezTo>
                    <a:pt x="112" y="126"/>
                    <a:pt x="113" y="127"/>
                    <a:pt x="114" y="127"/>
                  </a:cubicBezTo>
                  <a:cubicBezTo>
                    <a:pt x="116" y="128"/>
                    <a:pt x="118" y="127"/>
                    <a:pt x="118" y="126"/>
                  </a:cubicBezTo>
                  <a:cubicBezTo>
                    <a:pt x="119" y="123"/>
                    <a:pt x="119" y="119"/>
                    <a:pt x="123" y="116"/>
                  </a:cubicBezTo>
                  <a:cubicBezTo>
                    <a:pt x="123" y="116"/>
                    <a:pt x="124" y="116"/>
                    <a:pt x="124" y="115"/>
                  </a:cubicBezTo>
                  <a:cubicBezTo>
                    <a:pt x="124" y="116"/>
                    <a:pt x="125" y="116"/>
                    <a:pt x="125" y="116"/>
                  </a:cubicBezTo>
                  <a:cubicBezTo>
                    <a:pt x="125" y="118"/>
                    <a:pt x="125" y="119"/>
                    <a:pt x="126" y="121"/>
                  </a:cubicBezTo>
                  <a:cubicBezTo>
                    <a:pt x="127" y="122"/>
                    <a:pt x="128" y="123"/>
                    <a:pt x="130" y="123"/>
                  </a:cubicBezTo>
                  <a:cubicBezTo>
                    <a:pt x="137" y="119"/>
                    <a:pt x="140" y="112"/>
                    <a:pt x="137" y="106"/>
                  </a:cubicBezTo>
                  <a:cubicBezTo>
                    <a:pt x="134" y="101"/>
                    <a:pt x="133" y="96"/>
                    <a:pt x="133" y="91"/>
                  </a:cubicBezTo>
                  <a:cubicBezTo>
                    <a:pt x="134" y="83"/>
                    <a:pt x="133" y="75"/>
                    <a:pt x="130" y="68"/>
                  </a:cubicBezTo>
                  <a:cubicBezTo>
                    <a:pt x="129" y="65"/>
                    <a:pt x="130" y="63"/>
                    <a:pt x="132" y="61"/>
                  </a:cubicBezTo>
                  <a:cubicBezTo>
                    <a:pt x="135" y="59"/>
                    <a:pt x="136" y="57"/>
                    <a:pt x="136" y="54"/>
                  </a:cubicBezTo>
                  <a:cubicBezTo>
                    <a:pt x="135" y="52"/>
                    <a:pt x="135" y="49"/>
                    <a:pt x="135" y="47"/>
                  </a:cubicBezTo>
                  <a:cubicBezTo>
                    <a:pt x="136" y="39"/>
                    <a:pt x="134" y="31"/>
                    <a:pt x="129" y="24"/>
                  </a:cubicBezTo>
                  <a:cubicBezTo>
                    <a:pt x="125" y="17"/>
                    <a:pt x="118" y="10"/>
                    <a:pt x="115" y="2"/>
                  </a:cubicBezTo>
                  <a:cubicBezTo>
                    <a:pt x="114" y="0"/>
                    <a:pt x="110" y="0"/>
                    <a:pt x="109" y="1"/>
                  </a:cubicBezTo>
                  <a:cubicBezTo>
                    <a:pt x="102" y="7"/>
                    <a:pt x="98" y="14"/>
                    <a:pt x="102" y="23"/>
                  </a:cubicBezTo>
                  <a:cubicBezTo>
                    <a:pt x="101" y="27"/>
                    <a:pt x="99" y="32"/>
                    <a:pt x="105" y="34"/>
                  </a:cubicBezTo>
                  <a:cubicBezTo>
                    <a:pt x="105" y="35"/>
                    <a:pt x="106" y="36"/>
                    <a:pt x="106" y="37"/>
                  </a:cubicBezTo>
                  <a:cubicBezTo>
                    <a:pt x="106" y="49"/>
                    <a:pt x="108" y="60"/>
                    <a:pt x="101" y="71"/>
                  </a:cubicBezTo>
                  <a:cubicBezTo>
                    <a:pt x="100" y="72"/>
                    <a:pt x="99" y="75"/>
                    <a:pt x="99" y="77"/>
                  </a:cubicBezTo>
                  <a:cubicBezTo>
                    <a:pt x="97" y="84"/>
                    <a:pt x="92" y="87"/>
                    <a:pt x="85" y="89"/>
                  </a:cubicBezTo>
                  <a:cubicBezTo>
                    <a:pt x="84" y="89"/>
                    <a:pt x="82" y="88"/>
                    <a:pt x="81" y="87"/>
                  </a:cubicBezTo>
                  <a:cubicBezTo>
                    <a:pt x="81" y="86"/>
                    <a:pt x="81" y="85"/>
                    <a:pt x="81" y="84"/>
                  </a:cubicBezTo>
                  <a:cubicBezTo>
                    <a:pt x="80" y="81"/>
                    <a:pt x="79" y="80"/>
                    <a:pt x="78" y="81"/>
                  </a:cubicBezTo>
                  <a:cubicBezTo>
                    <a:pt x="77" y="81"/>
                    <a:pt x="75" y="82"/>
                    <a:pt x="75" y="83"/>
                  </a:cubicBezTo>
                  <a:cubicBezTo>
                    <a:pt x="73" y="85"/>
                    <a:pt x="74" y="87"/>
                    <a:pt x="74" y="89"/>
                  </a:cubicBezTo>
                  <a:cubicBezTo>
                    <a:pt x="75" y="91"/>
                    <a:pt x="75" y="94"/>
                    <a:pt x="74" y="95"/>
                  </a:cubicBezTo>
                  <a:cubicBezTo>
                    <a:pt x="71" y="101"/>
                    <a:pt x="70" y="106"/>
                    <a:pt x="69" y="112"/>
                  </a:cubicBezTo>
                  <a:cubicBezTo>
                    <a:pt x="69" y="113"/>
                    <a:pt x="68" y="113"/>
                    <a:pt x="66" y="113"/>
                  </a:cubicBezTo>
                  <a:cubicBezTo>
                    <a:pt x="62" y="113"/>
                    <a:pt x="58" y="113"/>
                    <a:pt x="53" y="114"/>
                  </a:cubicBezTo>
                  <a:cubicBezTo>
                    <a:pt x="48" y="116"/>
                    <a:pt x="43" y="117"/>
                    <a:pt x="37" y="118"/>
                  </a:cubicBezTo>
                  <a:cubicBezTo>
                    <a:pt x="35" y="118"/>
                    <a:pt x="32" y="119"/>
                    <a:pt x="30" y="122"/>
                  </a:cubicBezTo>
                  <a:cubicBezTo>
                    <a:pt x="25" y="128"/>
                    <a:pt x="19" y="134"/>
                    <a:pt x="13" y="140"/>
                  </a:cubicBezTo>
                  <a:cubicBezTo>
                    <a:pt x="12" y="141"/>
                    <a:pt x="12" y="143"/>
                    <a:pt x="12" y="145"/>
                  </a:cubicBezTo>
                  <a:cubicBezTo>
                    <a:pt x="12" y="146"/>
                    <a:pt x="11" y="148"/>
                    <a:pt x="10" y="149"/>
                  </a:cubicBezTo>
                  <a:cubicBezTo>
                    <a:pt x="8" y="151"/>
                    <a:pt x="5" y="154"/>
                    <a:pt x="2" y="157"/>
                  </a:cubicBezTo>
                  <a:cubicBezTo>
                    <a:pt x="0" y="159"/>
                    <a:pt x="0" y="161"/>
                    <a:pt x="0" y="164"/>
                  </a:cubicBezTo>
                  <a:cubicBezTo>
                    <a:pt x="0" y="167"/>
                    <a:pt x="1" y="169"/>
                    <a:pt x="4" y="171"/>
                  </a:cubicBezTo>
                  <a:cubicBezTo>
                    <a:pt x="3" y="171"/>
                    <a:pt x="3" y="171"/>
                    <a:pt x="3" y="171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4" y="171"/>
                    <a:pt x="4" y="170"/>
                    <a:pt x="5" y="170"/>
                  </a:cubicBezTo>
                  <a:cubicBezTo>
                    <a:pt x="7" y="169"/>
                    <a:pt x="9" y="170"/>
                    <a:pt x="9" y="172"/>
                  </a:cubicBezTo>
                  <a:cubicBezTo>
                    <a:pt x="9" y="174"/>
                    <a:pt x="8" y="176"/>
                    <a:pt x="7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77"/>
                    <a:pt x="7" y="177"/>
                    <a:pt x="7" y="178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9" y="183"/>
                    <a:pt x="11" y="188"/>
                    <a:pt x="13" y="194"/>
                  </a:cubicBezTo>
                  <a:cubicBezTo>
                    <a:pt x="14" y="196"/>
                    <a:pt x="21" y="198"/>
                    <a:pt x="24" y="197"/>
                  </a:cubicBezTo>
                  <a:close/>
                  <a:moveTo>
                    <a:pt x="110" y="8"/>
                  </a:moveTo>
                  <a:cubicBezTo>
                    <a:pt x="110" y="7"/>
                    <a:pt x="110" y="7"/>
                    <a:pt x="110" y="7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8"/>
                    <a:pt x="109" y="8"/>
                    <a:pt x="109" y="8"/>
                  </a:cubicBezTo>
                  <a:lnTo>
                    <a:pt x="110" y="8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36"/>
            <p:cNvSpPr>
              <a:spLocks/>
            </p:cNvSpPr>
            <p:nvPr/>
          </p:nvSpPr>
          <p:spPr bwMode="auto">
            <a:xfrm>
              <a:off x="1420671" y="2800908"/>
              <a:ext cx="220124" cy="331544"/>
            </a:xfrm>
            <a:custGeom>
              <a:avLst/>
              <a:gdLst>
                <a:gd name="T0" fmla="*/ 7 w 103"/>
                <a:gd name="T1" fmla="*/ 37 h 155"/>
                <a:gd name="T2" fmla="*/ 10 w 103"/>
                <a:gd name="T3" fmla="*/ 47 h 155"/>
                <a:gd name="T4" fmla="*/ 9 w 103"/>
                <a:gd name="T5" fmla="*/ 52 h 155"/>
                <a:gd name="T6" fmla="*/ 18 w 103"/>
                <a:gd name="T7" fmla="*/ 56 h 155"/>
                <a:gd name="T8" fmla="*/ 19 w 103"/>
                <a:gd name="T9" fmla="*/ 57 h 155"/>
                <a:gd name="T10" fmla="*/ 23 w 103"/>
                <a:gd name="T11" fmla="*/ 70 h 155"/>
                <a:gd name="T12" fmla="*/ 33 w 103"/>
                <a:gd name="T13" fmla="*/ 70 h 155"/>
                <a:gd name="T14" fmla="*/ 39 w 103"/>
                <a:gd name="T15" fmla="*/ 81 h 155"/>
                <a:gd name="T16" fmla="*/ 29 w 103"/>
                <a:gd name="T17" fmla="*/ 95 h 155"/>
                <a:gd name="T18" fmla="*/ 25 w 103"/>
                <a:gd name="T19" fmla="*/ 97 h 155"/>
                <a:gd name="T20" fmla="*/ 27 w 103"/>
                <a:gd name="T21" fmla="*/ 114 h 155"/>
                <a:gd name="T22" fmla="*/ 18 w 103"/>
                <a:gd name="T23" fmla="*/ 121 h 155"/>
                <a:gd name="T24" fmla="*/ 20 w 103"/>
                <a:gd name="T25" fmla="*/ 126 h 155"/>
                <a:gd name="T26" fmla="*/ 39 w 103"/>
                <a:gd name="T27" fmla="*/ 133 h 155"/>
                <a:gd name="T28" fmla="*/ 24 w 103"/>
                <a:gd name="T29" fmla="*/ 139 h 155"/>
                <a:gd name="T30" fmla="*/ 13 w 103"/>
                <a:gd name="T31" fmla="*/ 154 h 155"/>
                <a:gd name="T32" fmla="*/ 18 w 103"/>
                <a:gd name="T33" fmla="*/ 154 h 155"/>
                <a:gd name="T34" fmla="*/ 40 w 103"/>
                <a:gd name="T35" fmla="*/ 147 h 155"/>
                <a:gd name="T36" fmla="*/ 63 w 103"/>
                <a:gd name="T37" fmla="*/ 144 h 155"/>
                <a:gd name="T38" fmla="*/ 98 w 103"/>
                <a:gd name="T39" fmla="*/ 134 h 155"/>
                <a:gd name="T40" fmla="*/ 95 w 103"/>
                <a:gd name="T41" fmla="*/ 128 h 155"/>
                <a:gd name="T42" fmla="*/ 100 w 103"/>
                <a:gd name="T43" fmla="*/ 115 h 155"/>
                <a:gd name="T44" fmla="*/ 83 w 103"/>
                <a:gd name="T45" fmla="*/ 100 h 155"/>
                <a:gd name="T46" fmla="*/ 83 w 103"/>
                <a:gd name="T47" fmla="*/ 101 h 155"/>
                <a:gd name="T48" fmla="*/ 83 w 103"/>
                <a:gd name="T49" fmla="*/ 100 h 155"/>
                <a:gd name="T50" fmla="*/ 76 w 103"/>
                <a:gd name="T51" fmla="*/ 81 h 155"/>
                <a:gd name="T52" fmla="*/ 60 w 103"/>
                <a:gd name="T53" fmla="*/ 62 h 155"/>
                <a:gd name="T54" fmla="*/ 44 w 103"/>
                <a:gd name="T55" fmla="*/ 44 h 155"/>
                <a:gd name="T56" fmla="*/ 53 w 103"/>
                <a:gd name="T57" fmla="*/ 23 h 155"/>
                <a:gd name="T58" fmla="*/ 46 w 103"/>
                <a:gd name="T59" fmla="*/ 16 h 155"/>
                <a:gd name="T60" fmla="*/ 32 w 103"/>
                <a:gd name="T61" fmla="*/ 15 h 155"/>
                <a:gd name="T62" fmla="*/ 39 w 103"/>
                <a:gd name="T63" fmla="*/ 6 h 155"/>
                <a:gd name="T64" fmla="*/ 36 w 103"/>
                <a:gd name="T65" fmla="*/ 0 h 155"/>
                <a:gd name="T66" fmla="*/ 17 w 103"/>
                <a:gd name="T67" fmla="*/ 5 h 155"/>
                <a:gd name="T68" fmla="*/ 7 w 103"/>
                <a:gd name="T69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" h="155">
                  <a:moveTo>
                    <a:pt x="3" y="25"/>
                  </a:moveTo>
                  <a:cubicBezTo>
                    <a:pt x="7" y="28"/>
                    <a:pt x="8" y="32"/>
                    <a:pt x="7" y="37"/>
                  </a:cubicBezTo>
                  <a:cubicBezTo>
                    <a:pt x="6" y="39"/>
                    <a:pt x="7" y="40"/>
                    <a:pt x="9" y="41"/>
                  </a:cubicBezTo>
                  <a:cubicBezTo>
                    <a:pt x="11" y="43"/>
                    <a:pt x="11" y="45"/>
                    <a:pt x="10" y="47"/>
                  </a:cubicBezTo>
                  <a:cubicBezTo>
                    <a:pt x="9" y="48"/>
                    <a:pt x="8" y="49"/>
                    <a:pt x="7" y="51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10" y="53"/>
                    <a:pt x="10" y="54"/>
                    <a:pt x="11" y="55"/>
                  </a:cubicBezTo>
                  <a:cubicBezTo>
                    <a:pt x="13" y="59"/>
                    <a:pt x="13" y="59"/>
                    <a:pt x="18" y="56"/>
                  </a:cubicBezTo>
                  <a:cubicBezTo>
                    <a:pt x="18" y="55"/>
                    <a:pt x="18" y="55"/>
                    <a:pt x="19" y="54"/>
                  </a:cubicBezTo>
                  <a:cubicBezTo>
                    <a:pt x="19" y="55"/>
                    <a:pt x="20" y="56"/>
                    <a:pt x="19" y="57"/>
                  </a:cubicBezTo>
                  <a:cubicBezTo>
                    <a:pt x="19" y="60"/>
                    <a:pt x="19" y="62"/>
                    <a:pt x="18" y="65"/>
                  </a:cubicBezTo>
                  <a:cubicBezTo>
                    <a:pt x="18" y="68"/>
                    <a:pt x="20" y="70"/>
                    <a:pt x="23" y="70"/>
                  </a:cubicBezTo>
                  <a:cubicBezTo>
                    <a:pt x="23" y="70"/>
                    <a:pt x="24" y="70"/>
                    <a:pt x="24" y="70"/>
                  </a:cubicBezTo>
                  <a:cubicBezTo>
                    <a:pt x="27" y="70"/>
                    <a:pt x="30" y="70"/>
                    <a:pt x="33" y="70"/>
                  </a:cubicBezTo>
                  <a:cubicBezTo>
                    <a:pt x="36" y="71"/>
                    <a:pt x="34" y="75"/>
                    <a:pt x="36" y="77"/>
                  </a:cubicBezTo>
                  <a:cubicBezTo>
                    <a:pt x="37" y="78"/>
                    <a:pt x="37" y="80"/>
                    <a:pt x="39" y="81"/>
                  </a:cubicBezTo>
                  <a:cubicBezTo>
                    <a:pt x="41" y="83"/>
                    <a:pt x="42" y="85"/>
                    <a:pt x="41" y="87"/>
                  </a:cubicBezTo>
                  <a:cubicBezTo>
                    <a:pt x="39" y="95"/>
                    <a:pt x="38" y="97"/>
                    <a:pt x="29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6" y="95"/>
                    <a:pt x="25" y="96"/>
                    <a:pt x="25" y="97"/>
                  </a:cubicBezTo>
                  <a:cubicBezTo>
                    <a:pt x="25" y="101"/>
                    <a:pt x="24" y="105"/>
                    <a:pt x="28" y="108"/>
                  </a:cubicBezTo>
                  <a:cubicBezTo>
                    <a:pt x="29" y="110"/>
                    <a:pt x="29" y="113"/>
                    <a:pt x="27" y="114"/>
                  </a:cubicBezTo>
                  <a:cubicBezTo>
                    <a:pt x="25" y="115"/>
                    <a:pt x="24" y="117"/>
                    <a:pt x="22" y="118"/>
                  </a:cubicBezTo>
                  <a:cubicBezTo>
                    <a:pt x="21" y="119"/>
                    <a:pt x="19" y="120"/>
                    <a:pt x="18" y="121"/>
                  </a:cubicBezTo>
                  <a:cubicBezTo>
                    <a:pt x="18" y="121"/>
                    <a:pt x="17" y="123"/>
                    <a:pt x="18" y="124"/>
                  </a:cubicBezTo>
                  <a:cubicBezTo>
                    <a:pt x="18" y="124"/>
                    <a:pt x="19" y="126"/>
                    <a:pt x="20" y="126"/>
                  </a:cubicBezTo>
                  <a:cubicBezTo>
                    <a:pt x="26" y="127"/>
                    <a:pt x="32" y="129"/>
                    <a:pt x="38" y="132"/>
                  </a:cubicBezTo>
                  <a:cubicBezTo>
                    <a:pt x="38" y="132"/>
                    <a:pt x="39" y="133"/>
                    <a:pt x="39" y="133"/>
                  </a:cubicBezTo>
                  <a:cubicBezTo>
                    <a:pt x="38" y="133"/>
                    <a:pt x="38" y="134"/>
                    <a:pt x="37" y="134"/>
                  </a:cubicBezTo>
                  <a:cubicBezTo>
                    <a:pt x="31" y="133"/>
                    <a:pt x="27" y="135"/>
                    <a:pt x="24" y="139"/>
                  </a:cubicBezTo>
                  <a:cubicBezTo>
                    <a:pt x="21" y="145"/>
                    <a:pt x="16" y="148"/>
                    <a:pt x="12" y="152"/>
                  </a:cubicBezTo>
                  <a:cubicBezTo>
                    <a:pt x="12" y="153"/>
                    <a:pt x="12" y="153"/>
                    <a:pt x="13" y="154"/>
                  </a:cubicBezTo>
                  <a:cubicBezTo>
                    <a:pt x="13" y="154"/>
                    <a:pt x="13" y="155"/>
                    <a:pt x="14" y="155"/>
                  </a:cubicBezTo>
                  <a:cubicBezTo>
                    <a:pt x="15" y="155"/>
                    <a:pt x="17" y="155"/>
                    <a:pt x="18" y="154"/>
                  </a:cubicBezTo>
                  <a:cubicBezTo>
                    <a:pt x="21" y="153"/>
                    <a:pt x="24" y="151"/>
                    <a:pt x="28" y="151"/>
                  </a:cubicBezTo>
                  <a:cubicBezTo>
                    <a:pt x="33" y="152"/>
                    <a:pt x="37" y="151"/>
                    <a:pt x="40" y="147"/>
                  </a:cubicBezTo>
                  <a:cubicBezTo>
                    <a:pt x="41" y="145"/>
                    <a:pt x="44" y="145"/>
                    <a:pt x="46" y="145"/>
                  </a:cubicBezTo>
                  <a:cubicBezTo>
                    <a:pt x="52" y="146"/>
                    <a:pt x="57" y="145"/>
                    <a:pt x="63" y="144"/>
                  </a:cubicBezTo>
                  <a:cubicBezTo>
                    <a:pt x="69" y="143"/>
                    <a:pt x="76" y="142"/>
                    <a:pt x="82" y="142"/>
                  </a:cubicBezTo>
                  <a:cubicBezTo>
                    <a:pt x="89" y="141"/>
                    <a:pt x="94" y="139"/>
                    <a:pt x="98" y="134"/>
                  </a:cubicBezTo>
                  <a:cubicBezTo>
                    <a:pt x="99" y="133"/>
                    <a:pt x="99" y="131"/>
                    <a:pt x="97" y="130"/>
                  </a:cubicBezTo>
                  <a:cubicBezTo>
                    <a:pt x="97" y="129"/>
                    <a:pt x="95" y="129"/>
                    <a:pt x="95" y="128"/>
                  </a:cubicBezTo>
                  <a:cubicBezTo>
                    <a:pt x="93" y="127"/>
                    <a:pt x="92" y="126"/>
                    <a:pt x="93" y="125"/>
                  </a:cubicBezTo>
                  <a:cubicBezTo>
                    <a:pt x="95" y="122"/>
                    <a:pt x="98" y="119"/>
                    <a:pt x="100" y="115"/>
                  </a:cubicBezTo>
                  <a:cubicBezTo>
                    <a:pt x="103" y="109"/>
                    <a:pt x="99" y="101"/>
                    <a:pt x="91" y="100"/>
                  </a:cubicBezTo>
                  <a:cubicBezTo>
                    <a:pt x="89" y="100"/>
                    <a:pt x="86" y="100"/>
                    <a:pt x="83" y="100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83" y="98"/>
                    <a:pt x="83" y="97"/>
                    <a:pt x="82" y="96"/>
                  </a:cubicBezTo>
                  <a:cubicBezTo>
                    <a:pt x="80" y="91"/>
                    <a:pt x="77" y="86"/>
                    <a:pt x="76" y="81"/>
                  </a:cubicBezTo>
                  <a:cubicBezTo>
                    <a:pt x="75" y="78"/>
                    <a:pt x="73" y="76"/>
                    <a:pt x="70" y="74"/>
                  </a:cubicBezTo>
                  <a:cubicBezTo>
                    <a:pt x="64" y="71"/>
                    <a:pt x="62" y="67"/>
                    <a:pt x="60" y="62"/>
                  </a:cubicBezTo>
                  <a:cubicBezTo>
                    <a:pt x="58" y="55"/>
                    <a:pt x="53" y="49"/>
                    <a:pt x="45" y="46"/>
                  </a:cubicBezTo>
                  <a:cubicBezTo>
                    <a:pt x="44" y="46"/>
                    <a:pt x="44" y="45"/>
                    <a:pt x="44" y="44"/>
                  </a:cubicBezTo>
                  <a:cubicBezTo>
                    <a:pt x="45" y="42"/>
                    <a:pt x="46" y="39"/>
                    <a:pt x="47" y="37"/>
                  </a:cubicBezTo>
                  <a:cubicBezTo>
                    <a:pt x="50" y="33"/>
                    <a:pt x="52" y="28"/>
                    <a:pt x="53" y="23"/>
                  </a:cubicBezTo>
                  <a:cubicBezTo>
                    <a:pt x="54" y="20"/>
                    <a:pt x="52" y="17"/>
                    <a:pt x="49" y="17"/>
                  </a:cubicBezTo>
                  <a:cubicBezTo>
                    <a:pt x="48" y="17"/>
                    <a:pt x="47" y="16"/>
                    <a:pt x="46" y="16"/>
                  </a:cubicBezTo>
                  <a:cubicBezTo>
                    <a:pt x="42" y="16"/>
                    <a:pt x="38" y="16"/>
                    <a:pt x="34" y="16"/>
                  </a:cubicBezTo>
                  <a:cubicBezTo>
                    <a:pt x="34" y="16"/>
                    <a:pt x="33" y="15"/>
                    <a:pt x="32" y="15"/>
                  </a:cubicBezTo>
                  <a:cubicBezTo>
                    <a:pt x="32" y="14"/>
                    <a:pt x="32" y="13"/>
                    <a:pt x="33" y="13"/>
                  </a:cubicBezTo>
                  <a:cubicBezTo>
                    <a:pt x="35" y="11"/>
                    <a:pt x="37" y="8"/>
                    <a:pt x="39" y="6"/>
                  </a:cubicBezTo>
                  <a:cubicBezTo>
                    <a:pt x="39" y="5"/>
                    <a:pt x="39" y="4"/>
                    <a:pt x="39" y="3"/>
                  </a:cubicBezTo>
                  <a:cubicBezTo>
                    <a:pt x="39" y="2"/>
                    <a:pt x="37" y="0"/>
                    <a:pt x="36" y="0"/>
                  </a:cubicBezTo>
                  <a:cubicBezTo>
                    <a:pt x="31" y="0"/>
                    <a:pt x="27" y="1"/>
                    <a:pt x="22" y="1"/>
                  </a:cubicBezTo>
                  <a:cubicBezTo>
                    <a:pt x="20" y="1"/>
                    <a:pt x="18" y="3"/>
                    <a:pt x="17" y="5"/>
                  </a:cubicBezTo>
                  <a:cubicBezTo>
                    <a:pt x="15" y="9"/>
                    <a:pt x="12" y="14"/>
                    <a:pt x="9" y="18"/>
                  </a:cubicBezTo>
                  <a:cubicBezTo>
                    <a:pt x="9" y="19"/>
                    <a:pt x="8" y="19"/>
                    <a:pt x="7" y="19"/>
                  </a:cubicBezTo>
                  <a:cubicBezTo>
                    <a:pt x="2" y="19"/>
                    <a:pt x="0" y="22"/>
                    <a:pt x="3" y="25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37"/>
            <p:cNvSpPr>
              <a:spLocks noEditPoints="1"/>
            </p:cNvSpPr>
            <p:nvPr/>
          </p:nvSpPr>
          <p:spPr bwMode="auto">
            <a:xfrm>
              <a:off x="1775768" y="1587963"/>
              <a:ext cx="282628" cy="269946"/>
            </a:xfrm>
            <a:custGeom>
              <a:avLst/>
              <a:gdLst>
                <a:gd name="T0" fmla="*/ 13 w 132"/>
                <a:gd name="T1" fmla="*/ 50 h 126"/>
                <a:gd name="T2" fmla="*/ 32 w 132"/>
                <a:gd name="T3" fmla="*/ 70 h 126"/>
                <a:gd name="T4" fmla="*/ 33 w 132"/>
                <a:gd name="T5" fmla="*/ 70 h 126"/>
                <a:gd name="T6" fmla="*/ 41 w 132"/>
                <a:gd name="T7" fmla="*/ 56 h 126"/>
                <a:gd name="T8" fmla="*/ 45 w 132"/>
                <a:gd name="T9" fmla="*/ 55 h 126"/>
                <a:gd name="T10" fmla="*/ 54 w 132"/>
                <a:gd name="T11" fmla="*/ 58 h 126"/>
                <a:gd name="T12" fmla="*/ 44 w 132"/>
                <a:gd name="T13" fmla="*/ 67 h 126"/>
                <a:gd name="T14" fmla="*/ 33 w 132"/>
                <a:gd name="T15" fmla="*/ 70 h 126"/>
                <a:gd name="T16" fmla="*/ 32 w 132"/>
                <a:gd name="T17" fmla="*/ 79 h 126"/>
                <a:gd name="T18" fmla="*/ 42 w 132"/>
                <a:gd name="T19" fmla="*/ 86 h 126"/>
                <a:gd name="T20" fmla="*/ 43 w 132"/>
                <a:gd name="T21" fmla="*/ 87 h 126"/>
                <a:gd name="T22" fmla="*/ 48 w 132"/>
                <a:gd name="T23" fmla="*/ 88 h 126"/>
                <a:gd name="T24" fmla="*/ 43 w 132"/>
                <a:gd name="T25" fmla="*/ 87 h 126"/>
                <a:gd name="T26" fmla="*/ 42 w 132"/>
                <a:gd name="T27" fmla="*/ 86 h 126"/>
                <a:gd name="T28" fmla="*/ 37 w 132"/>
                <a:gd name="T29" fmla="*/ 96 h 126"/>
                <a:gd name="T30" fmla="*/ 56 w 132"/>
                <a:gd name="T31" fmla="*/ 112 h 126"/>
                <a:gd name="T32" fmla="*/ 56 w 132"/>
                <a:gd name="T33" fmla="*/ 112 h 126"/>
                <a:gd name="T34" fmla="*/ 56 w 132"/>
                <a:gd name="T35" fmla="*/ 115 h 126"/>
                <a:gd name="T36" fmla="*/ 69 w 132"/>
                <a:gd name="T37" fmla="*/ 124 h 126"/>
                <a:gd name="T38" fmla="*/ 73 w 132"/>
                <a:gd name="T39" fmla="*/ 101 h 126"/>
                <a:gd name="T40" fmla="*/ 79 w 132"/>
                <a:gd name="T41" fmla="*/ 85 h 126"/>
                <a:gd name="T42" fmla="*/ 83 w 132"/>
                <a:gd name="T43" fmla="*/ 58 h 126"/>
                <a:gd name="T44" fmla="*/ 93 w 132"/>
                <a:gd name="T45" fmla="*/ 51 h 126"/>
                <a:gd name="T46" fmla="*/ 101 w 132"/>
                <a:gd name="T47" fmla="*/ 74 h 126"/>
                <a:gd name="T48" fmla="*/ 100 w 132"/>
                <a:gd name="T49" fmla="*/ 89 h 126"/>
                <a:gd name="T50" fmla="*/ 112 w 132"/>
                <a:gd name="T51" fmla="*/ 90 h 126"/>
                <a:gd name="T52" fmla="*/ 116 w 132"/>
                <a:gd name="T53" fmla="*/ 94 h 126"/>
                <a:gd name="T54" fmla="*/ 132 w 132"/>
                <a:gd name="T55" fmla="*/ 77 h 126"/>
                <a:gd name="T56" fmla="*/ 127 w 132"/>
                <a:gd name="T57" fmla="*/ 74 h 126"/>
                <a:gd name="T58" fmla="*/ 111 w 132"/>
                <a:gd name="T59" fmla="*/ 62 h 126"/>
                <a:gd name="T60" fmla="*/ 110 w 132"/>
                <a:gd name="T61" fmla="*/ 55 h 126"/>
                <a:gd name="T62" fmla="*/ 99 w 132"/>
                <a:gd name="T63" fmla="*/ 44 h 126"/>
                <a:gd name="T64" fmla="*/ 89 w 132"/>
                <a:gd name="T65" fmla="*/ 33 h 126"/>
                <a:gd name="T66" fmla="*/ 74 w 132"/>
                <a:gd name="T67" fmla="*/ 23 h 126"/>
                <a:gd name="T68" fmla="*/ 63 w 132"/>
                <a:gd name="T69" fmla="*/ 9 h 126"/>
                <a:gd name="T70" fmla="*/ 50 w 132"/>
                <a:gd name="T71" fmla="*/ 1 h 126"/>
                <a:gd name="T72" fmla="*/ 43 w 132"/>
                <a:gd name="T73" fmla="*/ 13 h 126"/>
                <a:gd name="T74" fmla="*/ 43 w 132"/>
                <a:gd name="T75" fmla="*/ 14 h 126"/>
                <a:gd name="T76" fmla="*/ 45 w 132"/>
                <a:gd name="T77" fmla="*/ 22 h 126"/>
                <a:gd name="T78" fmla="*/ 43 w 132"/>
                <a:gd name="T79" fmla="*/ 14 h 126"/>
                <a:gd name="T80" fmla="*/ 43 w 132"/>
                <a:gd name="T81" fmla="*/ 13 h 126"/>
                <a:gd name="T82" fmla="*/ 30 w 132"/>
                <a:gd name="T83" fmla="*/ 13 h 126"/>
                <a:gd name="T84" fmla="*/ 29 w 132"/>
                <a:gd name="T85" fmla="*/ 14 h 126"/>
                <a:gd name="T86" fmla="*/ 27 w 132"/>
                <a:gd name="T87" fmla="*/ 18 h 126"/>
                <a:gd name="T88" fmla="*/ 27 w 132"/>
                <a:gd name="T89" fmla="*/ 15 h 126"/>
                <a:gd name="T90" fmla="*/ 29 w 132"/>
                <a:gd name="T91" fmla="*/ 14 h 126"/>
                <a:gd name="T92" fmla="*/ 29 w 132"/>
                <a:gd name="T93" fmla="*/ 12 h 126"/>
                <a:gd name="T94" fmla="*/ 10 w 132"/>
                <a:gd name="T95" fmla="*/ 11 h 126"/>
                <a:gd name="T96" fmla="*/ 2 w 132"/>
                <a:gd name="T97" fmla="*/ 20 h 126"/>
                <a:gd name="T98" fmla="*/ 9 w 132"/>
                <a:gd name="T99" fmla="*/ 39 h 126"/>
                <a:gd name="T100" fmla="*/ 48 w 132"/>
                <a:gd name="T101" fmla="*/ 81 h 126"/>
                <a:gd name="T102" fmla="*/ 50 w 132"/>
                <a:gd name="T103" fmla="*/ 82 h 126"/>
                <a:gd name="T104" fmla="*/ 46 w 132"/>
                <a:gd name="T105" fmla="*/ 33 h 126"/>
                <a:gd name="T106" fmla="*/ 45 w 132"/>
                <a:gd name="T107" fmla="*/ 3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26">
                  <a:moveTo>
                    <a:pt x="9" y="39"/>
                  </a:moveTo>
                  <a:cubicBezTo>
                    <a:pt x="8" y="43"/>
                    <a:pt x="11" y="47"/>
                    <a:pt x="13" y="50"/>
                  </a:cubicBezTo>
                  <a:cubicBezTo>
                    <a:pt x="16" y="53"/>
                    <a:pt x="19" y="55"/>
                    <a:pt x="20" y="59"/>
                  </a:cubicBezTo>
                  <a:cubicBezTo>
                    <a:pt x="24" y="63"/>
                    <a:pt x="27" y="68"/>
                    <a:pt x="32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5" y="68"/>
                    <a:pt x="37" y="66"/>
                    <a:pt x="39" y="63"/>
                  </a:cubicBezTo>
                  <a:cubicBezTo>
                    <a:pt x="41" y="61"/>
                    <a:pt x="41" y="59"/>
                    <a:pt x="41" y="56"/>
                  </a:cubicBezTo>
                  <a:cubicBezTo>
                    <a:pt x="41" y="55"/>
                    <a:pt x="41" y="54"/>
                    <a:pt x="42" y="54"/>
                  </a:cubicBezTo>
                  <a:cubicBezTo>
                    <a:pt x="43" y="53"/>
                    <a:pt x="44" y="54"/>
                    <a:pt x="45" y="55"/>
                  </a:cubicBezTo>
                  <a:cubicBezTo>
                    <a:pt x="46" y="59"/>
                    <a:pt x="50" y="58"/>
                    <a:pt x="53" y="57"/>
                  </a:cubicBezTo>
                  <a:cubicBezTo>
                    <a:pt x="53" y="57"/>
                    <a:pt x="54" y="58"/>
                    <a:pt x="54" y="58"/>
                  </a:cubicBezTo>
                  <a:cubicBezTo>
                    <a:pt x="54" y="59"/>
                    <a:pt x="54" y="59"/>
                    <a:pt x="54" y="60"/>
                  </a:cubicBezTo>
                  <a:cubicBezTo>
                    <a:pt x="50" y="61"/>
                    <a:pt x="47" y="64"/>
                    <a:pt x="44" y="67"/>
                  </a:cubicBezTo>
                  <a:cubicBezTo>
                    <a:pt x="41" y="70"/>
                    <a:pt x="37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0"/>
                    <a:pt x="33" y="70"/>
                    <a:pt x="32" y="70"/>
                  </a:cubicBezTo>
                  <a:cubicBezTo>
                    <a:pt x="32" y="73"/>
                    <a:pt x="32" y="76"/>
                    <a:pt x="32" y="79"/>
                  </a:cubicBezTo>
                  <a:cubicBezTo>
                    <a:pt x="33" y="81"/>
                    <a:pt x="34" y="83"/>
                    <a:pt x="36" y="83"/>
                  </a:cubicBezTo>
                  <a:cubicBezTo>
                    <a:pt x="38" y="84"/>
                    <a:pt x="41" y="84"/>
                    <a:pt x="42" y="86"/>
                  </a:cubicBezTo>
                  <a:cubicBezTo>
                    <a:pt x="42" y="86"/>
                    <a:pt x="43" y="86"/>
                    <a:pt x="43" y="86"/>
                  </a:cubicBezTo>
                  <a:cubicBezTo>
                    <a:pt x="43" y="86"/>
                    <a:pt x="43" y="86"/>
                    <a:pt x="43" y="87"/>
                  </a:cubicBezTo>
                  <a:cubicBezTo>
                    <a:pt x="44" y="87"/>
                    <a:pt x="46" y="87"/>
                    <a:pt x="47" y="87"/>
                  </a:cubicBezTo>
                  <a:cubicBezTo>
                    <a:pt x="49" y="87"/>
                    <a:pt x="49" y="87"/>
                    <a:pt x="48" y="88"/>
                  </a:cubicBezTo>
                  <a:cubicBezTo>
                    <a:pt x="48" y="88"/>
                    <a:pt x="47" y="88"/>
                    <a:pt x="47" y="88"/>
                  </a:cubicBezTo>
                  <a:cubicBezTo>
                    <a:pt x="45" y="88"/>
                    <a:pt x="44" y="88"/>
                    <a:pt x="43" y="87"/>
                  </a:cubicBezTo>
                  <a:cubicBezTo>
                    <a:pt x="43" y="87"/>
                    <a:pt x="43" y="86"/>
                    <a:pt x="42" y="86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0" y="87"/>
                    <a:pt x="38" y="87"/>
                    <a:pt x="37" y="89"/>
                  </a:cubicBezTo>
                  <a:cubicBezTo>
                    <a:pt x="36" y="91"/>
                    <a:pt x="36" y="94"/>
                    <a:pt x="37" y="96"/>
                  </a:cubicBezTo>
                  <a:cubicBezTo>
                    <a:pt x="42" y="104"/>
                    <a:pt x="48" y="109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3"/>
                    <a:pt x="56" y="114"/>
                    <a:pt x="56" y="115"/>
                  </a:cubicBezTo>
                  <a:cubicBezTo>
                    <a:pt x="57" y="119"/>
                    <a:pt x="60" y="122"/>
                    <a:pt x="63" y="125"/>
                  </a:cubicBezTo>
                  <a:cubicBezTo>
                    <a:pt x="64" y="126"/>
                    <a:pt x="68" y="125"/>
                    <a:pt x="69" y="124"/>
                  </a:cubicBezTo>
                  <a:cubicBezTo>
                    <a:pt x="70" y="123"/>
                    <a:pt x="70" y="122"/>
                    <a:pt x="70" y="121"/>
                  </a:cubicBezTo>
                  <a:cubicBezTo>
                    <a:pt x="70" y="114"/>
                    <a:pt x="73" y="108"/>
                    <a:pt x="73" y="101"/>
                  </a:cubicBezTo>
                  <a:cubicBezTo>
                    <a:pt x="73" y="97"/>
                    <a:pt x="74" y="94"/>
                    <a:pt x="77" y="91"/>
                  </a:cubicBezTo>
                  <a:cubicBezTo>
                    <a:pt x="78" y="89"/>
                    <a:pt x="79" y="87"/>
                    <a:pt x="79" y="85"/>
                  </a:cubicBezTo>
                  <a:cubicBezTo>
                    <a:pt x="79" y="77"/>
                    <a:pt x="84" y="69"/>
                    <a:pt x="83" y="61"/>
                  </a:cubicBezTo>
                  <a:cubicBezTo>
                    <a:pt x="83" y="60"/>
                    <a:pt x="83" y="59"/>
                    <a:pt x="83" y="58"/>
                  </a:cubicBezTo>
                  <a:cubicBezTo>
                    <a:pt x="85" y="54"/>
                    <a:pt x="87" y="51"/>
                    <a:pt x="91" y="50"/>
                  </a:cubicBezTo>
                  <a:cubicBezTo>
                    <a:pt x="92" y="49"/>
                    <a:pt x="93" y="50"/>
                    <a:pt x="93" y="51"/>
                  </a:cubicBezTo>
                  <a:cubicBezTo>
                    <a:pt x="94" y="53"/>
                    <a:pt x="92" y="55"/>
                    <a:pt x="93" y="57"/>
                  </a:cubicBezTo>
                  <a:cubicBezTo>
                    <a:pt x="97" y="62"/>
                    <a:pt x="98" y="68"/>
                    <a:pt x="101" y="74"/>
                  </a:cubicBezTo>
                  <a:cubicBezTo>
                    <a:pt x="102" y="76"/>
                    <a:pt x="103" y="79"/>
                    <a:pt x="102" y="81"/>
                  </a:cubicBezTo>
                  <a:cubicBezTo>
                    <a:pt x="101" y="84"/>
                    <a:pt x="101" y="86"/>
                    <a:pt x="100" y="89"/>
                  </a:cubicBezTo>
                  <a:cubicBezTo>
                    <a:pt x="100" y="91"/>
                    <a:pt x="102" y="93"/>
                    <a:pt x="104" y="93"/>
                  </a:cubicBezTo>
                  <a:cubicBezTo>
                    <a:pt x="107" y="92"/>
                    <a:pt x="109" y="91"/>
                    <a:pt x="112" y="90"/>
                  </a:cubicBezTo>
                  <a:cubicBezTo>
                    <a:pt x="114" y="89"/>
                    <a:pt x="114" y="89"/>
                    <a:pt x="116" y="92"/>
                  </a:cubicBezTo>
                  <a:cubicBezTo>
                    <a:pt x="116" y="93"/>
                    <a:pt x="116" y="93"/>
                    <a:pt x="116" y="94"/>
                  </a:cubicBezTo>
                  <a:cubicBezTo>
                    <a:pt x="117" y="97"/>
                    <a:pt x="119" y="97"/>
                    <a:pt x="121" y="96"/>
                  </a:cubicBezTo>
                  <a:cubicBezTo>
                    <a:pt x="127" y="91"/>
                    <a:pt x="130" y="84"/>
                    <a:pt x="132" y="77"/>
                  </a:cubicBezTo>
                  <a:cubicBezTo>
                    <a:pt x="132" y="76"/>
                    <a:pt x="131" y="75"/>
                    <a:pt x="130" y="75"/>
                  </a:cubicBezTo>
                  <a:cubicBezTo>
                    <a:pt x="130" y="74"/>
                    <a:pt x="128" y="74"/>
                    <a:pt x="127" y="74"/>
                  </a:cubicBezTo>
                  <a:cubicBezTo>
                    <a:pt x="122" y="74"/>
                    <a:pt x="120" y="71"/>
                    <a:pt x="120" y="66"/>
                  </a:cubicBezTo>
                  <a:cubicBezTo>
                    <a:pt x="119" y="61"/>
                    <a:pt x="118" y="61"/>
                    <a:pt x="111" y="62"/>
                  </a:cubicBezTo>
                  <a:cubicBezTo>
                    <a:pt x="108" y="63"/>
                    <a:pt x="108" y="63"/>
                    <a:pt x="109" y="60"/>
                  </a:cubicBezTo>
                  <a:cubicBezTo>
                    <a:pt x="109" y="58"/>
                    <a:pt x="110" y="57"/>
                    <a:pt x="110" y="55"/>
                  </a:cubicBezTo>
                  <a:cubicBezTo>
                    <a:pt x="111" y="52"/>
                    <a:pt x="110" y="50"/>
                    <a:pt x="107" y="49"/>
                  </a:cubicBezTo>
                  <a:cubicBezTo>
                    <a:pt x="104" y="48"/>
                    <a:pt x="101" y="48"/>
                    <a:pt x="99" y="44"/>
                  </a:cubicBezTo>
                  <a:cubicBezTo>
                    <a:pt x="97" y="41"/>
                    <a:pt x="92" y="39"/>
                    <a:pt x="92" y="34"/>
                  </a:cubicBezTo>
                  <a:cubicBezTo>
                    <a:pt x="91" y="34"/>
                    <a:pt x="90" y="33"/>
                    <a:pt x="89" y="33"/>
                  </a:cubicBezTo>
                  <a:cubicBezTo>
                    <a:pt x="87" y="32"/>
                    <a:pt x="85" y="32"/>
                    <a:pt x="83" y="31"/>
                  </a:cubicBezTo>
                  <a:cubicBezTo>
                    <a:pt x="79" y="30"/>
                    <a:pt x="75" y="28"/>
                    <a:pt x="74" y="23"/>
                  </a:cubicBezTo>
                  <a:cubicBezTo>
                    <a:pt x="73" y="19"/>
                    <a:pt x="71" y="15"/>
                    <a:pt x="66" y="13"/>
                  </a:cubicBezTo>
                  <a:cubicBezTo>
                    <a:pt x="65" y="12"/>
                    <a:pt x="64" y="11"/>
                    <a:pt x="63" y="9"/>
                  </a:cubicBezTo>
                  <a:cubicBezTo>
                    <a:pt x="62" y="7"/>
                    <a:pt x="60" y="5"/>
                    <a:pt x="56" y="4"/>
                  </a:cubicBezTo>
                  <a:cubicBezTo>
                    <a:pt x="54" y="3"/>
                    <a:pt x="52" y="2"/>
                    <a:pt x="50" y="1"/>
                  </a:cubicBezTo>
                  <a:cubicBezTo>
                    <a:pt x="48" y="0"/>
                    <a:pt x="46" y="1"/>
                    <a:pt x="45" y="3"/>
                  </a:cubicBezTo>
                  <a:cubicBezTo>
                    <a:pt x="45" y="7"/>
                    <a:pt x="44" y="10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6"/>
                    <a:pt x="45" y="18"/>
                    <a:pt x="45" y="21"/>
                  </a:cubicBezTo>
                  <a:cubicBezTo>
                    <a:pt x="45" y="21"/>
                    <a:pt x="45" y="22"/>
                    <a:pt x="45" y="22"/>
                  </a:cubicBezTo>
                  <a:cubicBezTo>
                    <a:pt x="44" y="23"/>
                    <a:pt x="43" y="22"/>
                    <a:pt x="43" y="21"/>
                  </a:cubicBezTo>
                  <a:cubicBezTo>
                    <a:pt x="43" y="19"/>
                    <a:pt x="43" y="16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3"/>
                  </a:cubicBezTo>
                  <a:cubicBezTo>
                    <a:pt x="42" y="14"/>
                    <a:pt x="41" y="14"/>
                    <a:pt x="40" y="13"/>
                  </a:cubicBezTo>
                  <a:cubicBezTo>
                    <a:pt x="37" y="11"/>
                    <a:pt x="33" y="12"/>
                    <a:pt x="30" y="1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6"/>
                    <a:pt x="29" y="16"/>
                  </a:cubicBezTo>
                  <a:cubicBezTo>
                    <a:pt x="29" y="18"/>
                    <a:pt x="28" y="18"/>
                    <a:pt x="27" y="18"/>
                  </a:cubicBezTo>
                  <a:cubicBezTo>
                    <a:pt x="26" y="18"/>
                    <a:pt x="26" y="17"/>
                    <a:pt x="26" y="17"/>
                  </a:cubicBezTo>
                  <a:cubicBezTo>
                    <a:pt x="25" y="16"/>
                    <a:pt x="25" y="15"/>
                    <a:pt x="27" y="15"/>
                  </a:cubicBezTo>
                  <a:cubicBezTo>
                    <a:pt x="27" y="15"/>
                    <a:pt x="28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3"/>
                  </a:cubicBezTo>
                  <a:cubicBezTo>
                    <a:pt x="30" y="13"/>
                    <a:pt x="30" y="13"/>
                    <a:pt x="29" y="12"/>
                  </a:cubicBezTo>
                  <a:cubicBezTo>
                    <a:pt x="28" y="8"/>
                    <a:pt x="26" y="7"/>
                    <a:pt x="23" y="8"/>
                  </a:cubicBezTo>
                  <a:cubicBezTo>
                    <a:pt x="19" y="9"/>
                    <a:pt x="14" y="10"/>
                    <a:pt x="10" y="11"/>
                  </a:cubicBezTo>
                  <a:cubicBezTo>
                    <a:pt x="7" y="11"/>
                    <a:pt x="5" y="13"/>
                    <a:pt x="4" y="15"/>
                  </a:cubicBezTo>
                  <a:cubicBezTo>
                    <a:pt x="4" y="17"/>
                    <a:pt x="3" y="18"/>
                    <a:pt x="2" y="20"/>
                  </a:cubicBezTo>
                  <a:cubicBezTo>
                    <a:pt x="0" y="26"/>
                    <a:pt x="1" y="31"/>
                    <a:pt x="6" y="35"/>
                  </a:cubicBezTo>
                  <a:cubicBezTo>
                    <a:pt x="7" y="36"/>
                    <a:pt x="9" y="37"/>
                    <a:pt x="9" y="39"/>
                  </a:cubicBezTo>
                  <a:close/>
                  <a:moveTo>
                    <a:pt x="50" y="82"/>
                  </a:moveTo>
                  <a:cubicBezTo>
                    <a:pt x="48" y="81"/>
                    <a:pt x="48" y="81"/>
                    <a:pt x="48" y="81"/>
                  </a:cubicBezTo>
                  <a:cubicBezTo>
                    <a:pt x="50" y="81"/>
                    <a:pt x="50" y="81"/>
                    <a:pt x="50" y="81"/>
                  </a:cubicBezTo>
                  <a:lnTo>
                    <a:pt x="50" y="82"/>
                  </a:lnTo>
                  <a:close/>
                  <a:moveTo>
                    <a:pt x="46" y="33"/>
                  </a:moveTo>
                  <a:cubicBezTo>
                    <a:pt x="46" y="33"/>
                    <a:pt x="46" y="33"/>
                    <a:pt x="46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2"/>
                    <a:pt x="45" y="32"/>
                    <a:pt x="45" y="32"/>
                  </a:cubicBezTo>
                  <a:lnTo>
                    <a:pt x="46" y="33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8"/>
            <p:cNvSpPr>
              <a:spLocks/>
            </p:cNvSpPr>
            <p:nvPr/>
          </p:nvSpPr>
          <p:spPr bwMode="auto">
            <a:xfrm>
              <a:off x="6174616" y="6095514"/>
              <a:ext cx="293498" cy="276287"/>
            </a:xfrm>
            <a:custGeom>
              <a:avLst/>
              <a:gdLst>
                <a:gd name="T0" fmla="*/ 134 w 137"/>
                <a:gd name="T1" fmla="*/ 10 h 129"/>
                <a:gd name="T2" fmla="*/ 127 w 137"/>
                <a:gd name="T3" fmla="*/ 11 h 129"/>
                <a:gd name="T4" fmla="*/ 124 w 137"/>
                <a:gd name="T5" fmla="*/ 5 h 129"/>
                <a:gd name="T6" fmla="*/ 122 w 137"/>
                <a:gd name="T7" fmla="*/ 2 h 129"/>
                <a:gd name="T8" fmla="*/ 116 w 137"/>
                <a:gd name="T9" fmla="*/ 1 h 129"/>
                <a:gd name="T10" fmla="*/ 112 w 137"/>
                <a:gd name="T11" fmla="*/ 4 h 129"/>
                <a:gd name="T12" fmla="*/ 96 w 137"/>
                <a:gd name="T13" fmla="*/ 24 h 129"/>
                <a:gd name="T14" fmla="*/ 92 w 137"/>
                <a:gd name="T15" fmla="*/ 28 h 129"/>
                <a:gd name="T16" fmla="*/ 88 w 137"/>
                <a:gd name="T17" fmla="*/ 35 h 129"/>
                <a:gd name="T18" fmla="*/ 76 w 137"/>
                <a:gd name="T19" fmla="*/ 48 h 129"/>
                <a:gd name="T20" fmla="*/ 58 w 137"/>
                <a:gd name="T21" fmla="*/ 58 h 129"/>
                <a:gd name="T22" fmla="*/ 42 w 137"/>
                <a:gd name="T23" fmla="*/ 66 h 129"/>
                <a:gd name="T24" fmla="*/ 38 w 137"/>
                <a:gd name="T25" fmla="*/ 68 h 129"/>
                <a:gd name="T26" fmla="*/ 14 w 137"/>
                <a:gd name="T27" fmla="*/ 88 h 129"/>
                <a:gd name="T28" fmla="*/ 1 w 137"/>
                <a:gd name="T29" fmla="*/ 107 h 129"/>
                <a:gd name="T30" fmla="*/ 4 w 137"/>
                <a:gd name="T31" fmla="*/ 114 h 129"/>
                <a:gd name="T32" fmla="*/ 17 w 137"/>
                <a:gd name="T33" fmla="*/ 122 h 129"/>
                <a:gd name="T34" fmla="*/ 19 w 137"/>
                <a:gd name="T35" fmla="*/ 125 h 129"/>
                <a:gd name="T36" fmla="*/ 33 w 137"/>
                <a:gd name="T37" fmla="*/ 127 h 129"/>
                <a:gd name="T38" fmla="*/ 55 w 137"/>
                <a:gd name="T39" fmla="*/ 112 h 129"/>
                <a:gd name="T40" fmla="*/ 61 w 137"/>
                <a:gd name="T41" fmla="*/ 102 h 129"/>
                <a:gd name="T42" fmla="*/ 66 w 137"/>
                <a:gd name="T43" fmla="*/ 95 h 129"/>
                <a:gd name="T44" fmla="*/ 73 w 137"/>
                <a:gd name="T45" fmla="*/ 86 h 129"/>
                <a:gd name="T46" fmla="*/ 89 w 137"/>
                <a:gd name="T47" fmla="*/ 72 h 129"/>
                <a:gd name="T48" fmla="*/ 99 w 137"/>
                <a:gd name="T49" fmla="*/ 70 h 129"/>
                <a:gd name="T50" fmla="*/ 104 w 137"/>
                <a:gd name="T51" fmla="*/ 66 h 129"/>
                <a:gd name="T52" fmla="*/ 109 w 137"/>
                <a:gd name="T53" fmla="*/ 54 h 129"/>
                <a:gd name="T54" fmla="*/ 114 w 137"/>
                <a:gd name="T55" fmla="*/ 50 h 129"/>
                <a:gd name="T56" fmla="*/ 133 w 137"/>
                <a:gd name="T57" fmla="*/ 30 h 129"/>
                <a:gd name="T58" fmla="*/ 135 w 137"/>
                <a:gd name="T59" fmla="*/ 25 h 129"/>
                <a:gd name="T60" fmla="*/ 136 w 137"/>
                <a:gd name="T61" fmla="*/ 20 h 129"/>
                <a:gd name="T62" fmla="*/ 136 w 137"/>
                <a:gd name="T63" fmla="*/ 17 h 129"/>
                <a:gd name="T64" fmla="*/ 137 w 137"/>
                <a:gd name="T65" fmla="*/ 14 h 129"/>
                <a:gd name="T66" fmla="*/ 137 w 137"/>
                <a:gd name="T67" fmla="*/ 12 h 129"/>
                <a:gd name="T68" fmla="*/ 134 w 137"/>
                <a:gd name="T69" fmla="*/ 1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" h="129">
                  <a:moveTo>
                    <a:pt x="134" y="10"/>
                  </a:moveTo>
                  <a:cubicBezTo>
                    <a:pt x="131" y="10"/>
                    <a:pt x="129" y="11"/>
                    <a:pt x="127" y="11"/>
                  </a:cubicBezTo>
                  <a:cubicBezTo>
                    <a:pt x="124" y="10"/>
                    <a:pt x="125" y="6"/>
                    <a:pt x="124" y="5"/>
                  </a:cubicBezTo>
                  <a:cubicBezTo>
                    <a:pt x="123" y="4"/>
                    <a:pt x="122" y="3"/>
                    <a:pt x="122" y="2"/>
                  </a:cubicBezTo>
                  <a:cubicBezTo>
                    <a:pt x="121" y="0"/>
                    <a:pt x="118" y="0"/>
                    <a:pt x="116" y="1"/>
                  </a:cubicBezTo>
                  <a:cubicBezTo>
                    <a:pt x="114" y="2"/>
                    <a:pt x="113" y="3"/>
                    <a:pt x="112" y="4"/>
                  </a:cubicBezTo>
                  <a:cubicBezTo>
                    <a:pt x="109" y="12"/>
                    <a:pt x="104" y="19"/>
                    <a:pt x="96" y="24"/>
                  </a:cubicBezTo>
                  <a:cubicBezTo>
                    <a:pt x="94" y="25"/>
                    <a:pt x="93" y="27"/>
                    <a:pt x="92" y="28"/>
                  </a:cubicBezTo>
                  <a:cubicBezTo>
                    <a:pt x="91" y="31"/>
                    <a:pt x="89" y="33"/>
                    <a:pt x="88" y="35"/>
                  </a:cubicBezTo>
                  <a:cubicBezTo>
                    <a:pt x="86" y="41"/>
                    <a:pt x="82" y="45"/>
                    <a:pt x="76" y="48"/>
                  </a:cubicBezTo>
                  <a:cubicBezTo>
                    <a:pt x="70" y="51"/>
                    <a:pt x="64" y="54"/>
                    <a:pt x="58" y="58"/>
                  </a:cubicBezTo>
                  <a:cubicBezTo>
                    <a:pt x="52" y="60"/>
                    <a:pt x="49" y="66"/>
                    <a:pt x="42" y="66"/>
                  </a:cubicBezTo>
                  <a:cubicBezTo>
                    <a:pt x="40" y="66"/>
                    <a:pt x="39" y="67"/>
                    <a:pt x="38" y="68"/>
                  </a:cubicBezTo>
                  <a:cubicBezTo>
                    <a:pt x="29" y="74"/>
                    <a:pt x="22" y="81"/>
                    <a:pt x="14" y="88"/>
                  </a:cubicBezTo>
                  <a:cubicBezTo>
                    <a:pt x="8" y="93"/>
                    <a:pt x="5" y="100"/>
                    <a:pt x="1" y="107"/>
                  </a:cubicBezTo>
                  <a:cubicBezTo>
                    <a:pt x="0" y="109"/>
                    <a:pt x="1" y="113"/>
                    <a:pt x="4" y="114"/>
                  </a:cubicBezTo>
                  <a:cubicBezTo>
                    <a:pt x="9" y="116"/>
                    <a:pt x="14" y="118"/>
                    <a:pt x="17" y="122"/>
                  </a:cubicBezTo>
                  <a:cubicBezTo>
                    <a:pt x="18" y="123"/>
                    <a:pt x="19" y="124"/>
                    <a:pt x="19" y="125"/>
                  </a:cubicBezTo>
                  <a:cubicBezTo>
                    <a:pt x="23" y="128"/>
                    <a:pt x="28" y="129"/>
                    <a:pt x="33" y="127"/>
                  </a:cubicBezTo>
                  <a:cubicBezTo>
                    <a:pt x="41" y="123"/>
                    <a:pt x="47" y="116"/>
                    <a:pt x="55" y="112"/>
                  </a:cubicBezTo>
                  <a:cubicBezTo>
                    <a:pt x="57" y="109"/>
                    <a:pt x="59" y="105"/>
                    <a:pt x="61" y="102"/>
                  </a:cubicBezTo>
                  <a:cubicBezTo>
                    <a:pt x="63" y="99"/>
                    <a:pt x="65" y="97"/>
                    <a:pt x="66" y="95"/>
                  </a:cubicBezTo>
                  <a:cubicBezTo>
                    <a:pt x="69" y="93"/>
                    <a:pt x="71" y="90"/>
                    <a:pt x="73" y="86"/>
                  </a:cubicBezTo>
                  <a:cubicBezTo>
                    <a:pt x="79" y="75"/>
                    <a:pt x="78" y="78"/>
                    <a:pt x="89" y="72"/>
                  </a:cubicBezTo>
                  <a:cubicBezTo>
                    <a:pt x="92" y="70"/>
                    <a:pt x="95" y="70"/>
                    <a:pt x="99" y="70"/>
                  </a:cubicBezTo>
                  <a:cubicBezTo>
                    <a:pt x="102" y="70"/>
                    <a:pt x="104" y="68"/>
                    <a:pt x="104" y="66"/>
                  </a:cubicBezTo>
                  <a:cubicBezTo>
                    <a:pt x="102" y="60"/>
                    <a:pt x="104" y="57"/>
                    <a:pt x="109" y="54"/>
                  </a:cubicBezTo>
                  <a:cubicBezTo>
                    <a:pt x="111" y="53"/>
                    <a:pt x="113" y="52"/>
                    <a:pt x="114" y="50"/>
                  </a:cubicBezTo>
                  <a:cubicBezTo>
                    <a:pt x="120" y="43"/>
                    <a:pt x="126" y="37"/>
                    <a:pt x="133" y="30"/>
                  </a:cubicBezTo>
                  <a:cubicBezTo>
                    <a:pt x="134" y="29"/>
                    <a:pt x="135" y="27"/>
                    <a:pt x="135" y="25"/>
                  </a:cubicBezTo>
                  <a:cubicBezTo>
                    <a:pt x="135" y="23"/>
                    <a:pt x="135" y="20"/>
                    <a:pt x="136" y="20"/>
                  </a:cubicBezTo>
                  <a:cubicBezTo>
                    <a:pt x="136" y="18"/>
                    <a:pt x="136" y="17"/>
                    <a:pt x="136" y="17"/>
                  </a:cubicBezTo>
                  <a:cubicBezTo>
                    <a:pt x="137" y="16"/>
                    <a:pt x="137" y="15"/>
                    <a:pt x="137" y="14"/>
                  </a:cubicBezTo>
                  <a:cubicBezTo>
                    <a:pt x="137" y="13"/>
                    <a:pt x="137" y="13"/>
                    <a:pt x="137" y="12"/>
                  </a:cubicBezTo>
                  <a:cubicBezTo>
                    <a:pt x="137" y="11"/>
                    <a:pt x="135" y="9"/>
                    <a:pt x="134" y="1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9"/>
            <p:cNvSpPr>
              <a:spLocks/>
            </p:cNvSpPr>
            <p:nvPr/>
          </p:nvSpPr>
          <p:spPr bwMode="auto">
            <a:xfrm>
              <a:off x="3229670" y="1225620"/>
              <a:ext cx="240052" cy="199289"/>
            </a:xfrm>
            <a:custGeom>
              <a:avLst/>
              <a:gdLst>
                <a:gd name="T0" fmla="*/ 4 w 112"/>
                <a:gd name="T1" fmla="*/ 47 h 93"/>
                <a:gd name="T2" fmla="*/ 7 w 112"/>
                <a:gd name="T3" fmla="*/ 50 h 93"/>
                <a:gd name="T4" fmla="*/ 12 w 112"/>
                <a:gd name="T5" fmla="*/ 51 h 93"/>
                <a:gd name="T6" fmla="*/ 22 w 112"/>
                <a:gd name="T7" fmla="*/ 55 h 93"/>
                <a:gd name="T8" fmla="*/ 24 w 112"/>
                <a:gd name="T9" fmla="*/ 55 h 93"/>
                <a:gd name="T10" fmla="*/ 22 w 112"/>
                <a:gd name="T11" fmla="*/ 57 h 93"/>
                <a:gd name="T12" fmla="*/ 16 w 112"/>
                <a:gd name="T13" fmla="*/ 58 h 93"/>
                <a:gd name="T14" fmla="*/ 10 w 112"/>
                <a:gd name="T15" fmla="*/ 61 h 93"/>
                <a:gd name="T16" fmla="*/ 13 w 112"/>
                <a:gd name="T17" fmla="*/ 66 h 93"/>
                <a:gd name="T18" fmla="*/ 22 w 112"/>
                <a:gd name="T19" fmla="*/ 75 h 93"/>
                <a:gd name="T20" fmla="*/ 25 w 112"/>
                <a:gd name="T21" fmla="*/ 75 h 93"/>
                <a:gd name="T22" fmla="*/ 35 w 112"/>
                <a:gd name="T23" fmla="*/ 61 h 93"/>
                <a:gd name="T24" fmla="*/ 34 w 112"/>
                <a:gd name="T25" fmla="*/ 57 h 93"/>
                <a:gd name="T26" fmla="*/ 35 w 112"/>
                <a:gd name="T27" fmla="*/ 56 h 93"/>
                <a:gd name="T28" fmla="*/ 37 w 112"/>
                <a:gd name="T29" fmla="*/ 56 h 93"/>
                <a:gd name="T30" fmla="*/ 41 w 112"/>
                <a:gd name="T31" fmla="*/ 66 h 93"/>
                <a:gd name="T32" fmla="*/ 40 w 112"/>
                <a:gd name="T33" fmla="*/ 72 h 93"/>
                <a:gd name="T34" fmla="*/ 44 w 112"/>
                <a:gd name="T35" fmla="*/ 78 h 93"/>
                <a:gd name="T36" fmla="*/ 54 w 112"/>
                <a:gd name="T37" fmla="*/ 82 h 93"/>
                <a:gd name="T38" fmla="*/ 68 w 112"/>
                <a:gd name="T39" fmla="*/ 89 h 93"/>
                <a:gd name="T40" fmla="*/ 95 w 112"/>
                <a:gd name="T41" fmla="*/ 92 h 93"/>
                <a:gd name="T42" fmla="*/ 100 w 112"/>
                <a:gd name="T43" fmla="*/ 92 h 93"/>
                <a:gd name="T44" fmla="*/ 111 w 112"/>
                <a:gd name="T45" fmla="*/ 85 h 93"/>
                <a:gd name="T46" fmla="*/ 111 w 112"/>
                <a:gd name="T47" fmla="*/ 79 h 93"/>
                <a:gd name="T48" fmla="*/ 109 w 112"/>
                <a:gd name="T49" fmla="*/ 77 h 93"/>
                <a:gd name="T50" fmla="*/ 104 w 112"/>
                <a:gd name="T51" fmla="*/ 73 h 93"/>
                <a:gd name="T52" fmla="*/ 101 w 112"/>
                <a:gd name="T53" fmla="*/ 68 h 93"/>
                <a:gd name="T54" fmla="*/ 97 w 112"/>
                <a:gd name="T55" fmla="*/ 57 h 93"/>
                <a:gd name="T56" fmla="*/ 82 w 112"/>
                <a:gd name="T57" fmla="*/ 40 h 93"/>
                <a:gd name="T58" fmla="*/ 73 w 112"/>
                <a:gd name="T59" fmla="*/ 40 h 93"/>
                <a:gd name="T60" fmla="*/ 65 w 112"/>
                <a:gd name="T61" fmla="*/ 40 h 93"/>
                <a:gd name="T62" fmla="*/ 55 w 112"/>
                <a:gd name="T63" fmla="*/ 40 h 93"/>
                <a:gd name="T64" fmla="*/ 52 w 112"/>
                <a:gd name="T65" fmla="*/ 42 h 93"/>
                <a:gd name="T66" fmla="*/ 52 w 112"/>
                <a:gd name="T67" fmla="*/ 42 h 93"/>
                <a:gd name="T68" fmla="*/ 51 w 112"/>
                <a:gd name="T69" fmla="*/ 42 h 93"/>
                <a:gd name="T70" fmla="*/ 44 w 112"/>
                <a:gd name="T71" fmla="*/ 49 h 93"/>
                <a:gd name="T72" fmla="*/ 42 w 112"/>
                <a:gd name="T73" fmla="*/ 49 h 93"/>
                <a:gd name="T74" fmla="*/ 42 w 112"/>
                <a:gd name="T75" fmla="*/ 47 h 93"/>
                <a:gd name="T76" fmla="*/ 51 w 112"/>
                <a:gd name="T77" fmla="*/ 42 h 93"/>
                <a:gd name="T78" fmla="*/ 52 w 112"/>
                <a:gd name="T79" fmla="*/ 42 h 93"/>
                <a:gd name="T80" fmla="*/ 52 w 112"/>
                <a:gd name="T81" fmla="*/ 42 h 93"/>
                <a:gd name="T82" fmla="*/ 48 w 112"/>
                <a:gd name="T83" fmla="*/ 30 h 93"/>
                <a:gd name="T84" fmla="*/ 42 w 112"/>
                <a:gd name="T85" fmla="*/ 19 h 93"/>
                <a:gd name="T86" fmla="*/ 38 w 112"/>
                <a:gd name="T87" fmla="*/ 15 h 93"/>
                <a:gd name="T88" fmla="*/ 22 w 112"/>
                <a:gd name="T89" fmla="*/ 5 h 93"/>
                <a:gd name="T90" fmla="*/ 15 w 112"/>
                <a:gd name="T91" fmla="*/ 1 h 93"/>
                <a:gd name="T92" fmla="*/ 9 w 112"/>
                <a:gd name="T93" fmla="*/ 3 h 93"/>
                <a:gd name="T94" fmla="*/ 4 w 112"/>
                <a:gd name="T95" fmla="*/ 14 h 93"/>
                <a:gd name="T96" fmla="*/ 2 w 112"/>
                <a:gd name="T97" fmla="*/ 32 h 93"/>
                <a:gd name="T98" fmla="*/ 4 w 112"/>
                <a:gd name="T99" fmla="*/ 4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2" h="93">
                  <a:moveTo>
                    <a:pt x="4" y="47"/>
                  </a:moveTo>
                  <a:cubicBezTo>
                    <a:pt x="4" y="49"/>
                    <a:pt x="5" y="50"/>
                    <a:pt x="7" y="50"/>
                  </a:cubicBezTo>
                  <a:cubicBezTo>
                    <a:pt x="9" y="51"/>
                    <a:pt x="11" y="50"/>
                    <a:pt x="12" y="51"/>
                  </a:cubicBezTo>
                  <a:cubicBezTo>
                    <a:pt x="15" y="53"/>
                    <a:pt x="18" y="55"/>
                    <a:pt x="22" y="55"/>
                  </a:cubicBezTo>
                  <a:cubicBezTo>
                    <a:pt x="23" y="55"/>
                    <a:pt x="23" y="55"/>
                    <a:pt x="24" y="55"/>
                  </a:cubicBezTo>
                  <a:cubicBezTo>
                    <a:pt x="24" y="56"/>
                    <a:pt x="24" y="57"/>
                    <a:pt x="22" y="57"/>
                  </a:cubicBezTo>
                  <a:cubicBezTo>
                    <a:pt x="20" y="57"/>
                    <a:pt x="18" y="58"/>
                    <a:pt x="16" y="58"/>
                  </a:cubicBezTo>
                  <a:cubicBezTo>
                    <a:pt x="14" y="58"/>
                    <a:pt x="12" y="59"/>
                    <a:pt x="10" y="61"/>
                  </a:cubicBezTo>
                  <a:cubicBezTo>
                    <a:pt x="10" y="62"/>
                    <a:pt x="10" y="64"/>
                    <a:pt x="13" y="66"/>
                  </a:cubicBezTo>
                  <a:cubicBezTo>
                    <a:pt x="16" y="69"/>
                    <a:pt x="19" y="72"/>
                    <a:pt x="22" y="75"/>
                  </a:cubicBezTo>
                  <a:cubicBezTo>
                    <a:pt x="23" y="75"/>
                    <a:pt x="25" y="76"/>
                    <a:pt x="25" y="75"/>
                  </a:cubicBezTo>
                  <a:cubicBezTo>
                    <a:pt x="32" y="74"/>
                    <a:pt x="37" y="68"/>
                    <a:pt x="35" y="61"/>
                  </a:cubicBezTo>
                  <a:cubicBezTo>
                    <a:pt x="34" y="60"/>
                    <a:pt x="33" y="59"/>
                    <a:pt x="34" y="57"/>
                  </a:cubicBezTo>
                  <a:cubicBezTo>
                    <a:pt x="34" y="57"/>
                    <a:pt x="35" y="56"/>
                    <a:pt x="35" y="56"/>
                  </a:cubicBezTo>
                  <a:cubicBezTo>
                    <a:pt x="36" y="56"/>
                    <a:pt x="36" y="56"/>
                    <a:pt x="37" y="56"/>
                  </a:cubicBezTo>
                  <a:cubicBezTo>
                    <a:pt x="39" y="59"/>
                    <a:pt x="41" y="62"/>
                    <a:pt x="41" y="66"/>
                  </a:cubicBezTo>
                  <a:cubicBezTo>
                    <a:pt x="41" y="68"/>
                    <a:pt x="40" y="70"/>
                    <a:pt x="40" y="72"/>
                  </a:cubicBezTo>
                  <a:cubicBezTo>
                    <a:pt x="39" y="77"/>
                    <a:pt x="39" y="78"/>
                    <a:pt x="44" y="78"/>
                  </a:cubicBezTo>
                  <a:cubicBezTo>
                    <a:pt x="48" y="78"/>
                    <a:pt x="52" y="79"/>
                    <a:pt x="54" y="82"/>
                  </a:cubicBezTo>
                  <a:cubicBezTo>
                    <a:pt x="57" y="87"/>
                    <a:pt x="62" y="89"/>
                    <a:pt x="68" y="89"/>
                  </a:cubicBezTo>
                  <a:cubicBezTo>
                    <a:pt x="77" y="89"/>
                    <a:pt x="86" y="90"/>
                    <a:pt x="95" y="92"/>
                  </a:cubicBezTo>
                  <a:cubicBezTo>
                    <a:pt x="97" y="93"/>
                    <a:pt x="99" y="93"/>
                    <a:pt x="100" y="92"/>
                  </a:cubicBezTo>
                  <a:cubicBezTo>
                    <a:pt x="104" y="91"/>
                    <a:pt x="108" y="89"/>
                    <a:pt x="111" y="85"/>
                  </a:cubicBezTo>
                  <a:cubicBezTo>
                    <a:pt x="112" y="84"/>
                    <a:pt x="112" y="81"/>
                    <a:pt x="111" y="79"/>
                  </a:cubicBezTo>
                  <a:cubicBezTo>
                    <a:pt x="110" y="79"/>
                    <a:pt x="110" y="78"/>
                    <a:pt x="109" y="77"/>
                  </a:cubicBezTo>
                  <a:cubicBezTo>
                    <a:pt x="107" y="76"/>
                    <a:pt x="105" y="74"/>
                    <a:pt x="104" y="73"/>
                  </a:cubicBezTo>
                  <a:cubicBezTo>
                    <a:pt x="101" y="72"/>
                    <a:pt x="101" y="70"/>
                    <a:pt x="101" y="68"/>
                  </a:cubicBezTo>
                  <a:cubicBezTo>
                    <a:pt x="102" y="63"/>
                    <a:pt x="97" y="61"/>
                    <a:pt x="97" y="57"/>
                  </a:cubicBezTo>
                  <a:cubicBezTo>
                    <a:pt x="95" y="49"/>
                    <a:pt x="89" y="44"/>
                    <a:pt x="82" y="40"/>
                  </a:cubicBezTo>
                  <a:cubicBezTo>
                    <a:pt x="79" y="39"/>
                    <a:pt x="76" y="38"/>
                    <a:pt x="73" y="40"/>
                  </a:cubicBezTo>
                  <a:cubicBezTo>
                    <a:pt x="70" y="42"/>
                    <a:pt x="68" y="41"/>
                    <a:pt x="65" y="40"/>
                  </a:cubicBezTo>
                  <a:cubicBezTo>
                    <a:pt x="62" y="38"/>
                    <a:pt x="58" y="38"/>
                    <a:pt x="55" y="40"/>
                  </a:cubicBezTo>
                  <a:cubicBezTo>
                    <a:pt x="54" y="41"/>
                    <a:pt x="53" y="41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1" y="42"/>
                  </a:cubicBezTo>
                  <a:cubicBezTo>
                    <a:pt x="49" y="45"/>
                    <a:pt x="47" y="47"/>
                    <a:pt x="44" y="49"/>
                  </a:cubicBezTo>
                  <a:cubicBezTo>
                    <a:pt x="43" y="50"/>
                    <a:pt x="42" y="50"/>
                    <a:pt x="42" y="49"/>
                  </a:cubicBezTo>
                  <a:cubicBezTo>
                    <a:pt x="41" y="48"/>
                    <a:pt x="42" y="48"/>
                    <a:pt x="42" y="47"/>
                  </a:cubicBezTo>
                  <a:cubicBezTo>
                    <a:pt x="44" y="44"/>
                    <a:pt x="47" y="42"/>
                    <a:pt x="51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3" y="37"/>
                    <a:pt x="52" y="33"/>
                    <a:pt x="48" y="30"/>
                  </a:cubicBezTo>
                  <a:cubicBezTo>
                    <a:pt x="44" y="27"/>
                    <a:pt x="43" y="23"/>
                    <a:pt x="42" y="19"/>
                  </a:cubicBezTo>
                  <a:cubicBezTo>
                    <a:pt x="42" y="17"/>
                    <a:pt x="41" y="15"/>
                    <a:pt x="38" y="15"/>
                  </a:cubicBezTo>
                  <a:cubicBezTo>
                    <a:pt x="31" y="14"/>
                    <a:pt x="26" y="10"/>
                    <a:pt x="22" y="5"/>
                  </a:cubicBezTo>
                  <a:cubicBezTo>
                    <a:pt x="20" y="3"/>
                    <a:pt x="17" y="2"/>
                    <a:pt x="15" y="1"/>
                  </a:cubicBezTo>
                  <a:cubicBezTo>
                    <a:pt x="13" y="0"/>
                    <a:pt x="10" y="1"/>
                    <a:pt x="9" y="3"/>
                  </a:cubicBezTo>
                  <a:cubicBezTo>
                    <a:pt x="8" y="7"/>
                    <a:pt x="7" y="11"/>
                    <a:pt x="4" y="14"/>
                  </a:cubicBezTo>
                  <a:cubicBezTo>
                    <a:pt x="0" y="20"/>
                    <a:pt x="0" y="26"/>
                    <a:pt x="2" y="32"/>
                  </a:cubicBezTo>
                  <a:cubicBezTo>
                    <a:pt x="5" y="37"/>
                    <a:pt x="5" y="42"/>
                    <a:pt x="4" y="4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0"/>
            <p:cNvSpPr>
              <a:spLocks/>
            </p:cNvSpPr>
            <p:nvPr/>
          </p:nvSpPr>
          <p:spPr bwMode="auto">
            <a:xfrm>
              <a:off x="6476267" y="5819228"/>
              <a:ext cx="164866" cy="325203"/>
            </a:xfrm>
            <a:custGeom>
              <a:avLst/>
              <a:gdLst>
                <a:gd name="T0" fmla="*/ 73 w 77"/>
                <a:gd name="T1" fmla="*/ 73 h 152"/>
                <a:gd name="T2" fmla="*/ 69 w 77"/>
                <a:gd name="T3" fmla="*/ 73 h 152"/>
                <a:gd name="T4" fmla="*/ 66 w 77"/>
                <a:gd name="T5" fmla="*/ 75 h 152"/>
                <a:gd name="T6" fmla="*/ 53 w 77"/>
                <a:gd name="T7" fmla="*/ 74 h 152"/>
                <a:gd name="T8" fmla="*/ 48 w 77"/>
                <a:gd name="T9" fmla="*/ 66 h 152"/>
                <a:gd name="T10" fmla="*/ 46 w 77"/>
                <a:gd name="T11" fmla="*/ 55 h 152"/>
                <a:gd name="T12" fmla="*/ 45 w 77"/>
                <a:gd name="T13" fmla="*/ 51 h 152"/>
                <a:gd name="T14" fmla="*/ 42 w 77"/>
                <a:gd name="T15" fmla="*/ 50 h 152"/>
                <a:gd name="T16" fmla="*/ 41 w 77"/>
                <a:gd name="T17" fmla="*/ 51 h 152"/>
                <a:gd name="T18" fmla="*/ 40 w 77"/>
                <a:gd name="T19" fmla="*/ 54 h 152"/>
                <a:gd name="T20" fmla="*/ 38 w 77"/>
                <a:gd name="T21" fmla="*/ 56 h 152"/>
                <a:gd name="T22" fmla="*/ 35 w 77"/>
                <a:gd name="T23" fmla="*/ 53 h 152"/>
                <a:gd name="T24" fmla="*/ 37 w 77"/>
                <a:gd name="T25" fmla="*/ 31 h 152"/>
                <a:gd name="T26" fmla="*/ 35 w 77"/>
                <a:gd name="T27" fmla="*/ 20 h 152"/>
                <a:gd name="T28" fmla="*/ 24 w 77"/>
                <a:gd name="T29" fmla="*/ 6 h 152"/>
                <a:gd name="T30" fmla="*/ 21 w 77"/>
                <a:gd name="T31" fmla="*/ 2 h 152"/>
                <a:gd name="T32" fmla="*/ 20 w 77"/>
                <a:gd name="T33" fmla="*/ 1 h 152"/>
                <a:gd name="T34" fmla="*/ 18 w 77"/>
                <a:gd name="T35" fmla="*/ 1 h 152"/>
                <a:gd name="T36" fmla="*/ 17 w 77"/>
                <a:gd name="T37" fmla="*/ 2 h 152"/>
                <a:gd name="T38" fmla="*/ 19 w 77"/>
                <a:gd name="T39" fmla="*/ 15 h 152"/>
                <a:gd name="T40" fmla="*/ 19 w 77"/>
                <a:gd name="T41" fmla="*/ 24 h 152"/>
                <a:gd name="T42" fmla="*/ 23 w 77"/>
                <a:gd name="T43" fmla="*/ 37 h 152"/>
                <a:gd name="T44" fmla="*/ 24 w 77"/>
                <a:gd name="T45" fmla="*/ 51 h 152"/>
                <a:gd name="T46" fmla="*/ 26 w 77"/>
                <a:gd name="T47" fmla="*/ 55 h 152"/>
                <a:gd name="T48" fmla="*/ 28 w 77"/>
                <a:gd name="T49" fmla="*/ 61 h 152"/>
                <a:gd name="T50" fmla="*/ 25 w 77"/>
                <a:gd name="T51" fmla="*/ 75 h 152"/>
                <a:gd name="T52" fmla="*/ 18 w 77"/>
                <a:gd name="T53" fmla="*/ 89 h 152"/>
                <a:gd name="T54" fmla="*/ 13 w 77"/>
                <a:gd name="T55" fmla="*/ 95 h 152"/>
                <a:gd name="T56" fmla="*/ 5 w 77"/>
                <a:gd name="T57" fmla="*/ 98 h 152"/>
                <a:gd name="T58" fmla="*/ 3 w 77"/>
                <a:gd name="T59" fmla="*/ 109 h 152"/>
                <a:gd name="T60" fmla="*/ 11 w 77"/>
                <a:gd name="T61" fmla="*/ 116 h 152"/>
                <a:gd name="T62" fmla="*/ 14 w 77"/>
                <a:gd name="T63" fmla="*/ 125 h 152"/>
                <a:gd name="T64" fmla="*/ 11 w 77"/>
                <a:gd name="T65" fmla="*/ 132 h 152"/>
                <a:gd name="T66" fmla="*/ 2 w 77"/>
                <a:gd name="T67" fmla="*/ 143 h 152"/>
                <a:gd name="T68" fmla="*/ 2 w 77"/>
                <a:gd name="T69" fmla="*/ 146 h 152"/>
                <a:gd name="T70" fmla="*/ 8 w 77"/>
                <a:gd name="T71" fmla="*/ 151 h 152"/>
                <a:gd name="T72" fmla="*/ 11 w 77"/>
                <a:gd name="T73" fmla="*/ 152 h 152"/>
                <a:gd name="T74" fmla="*/ 21 w 77"/>
                <a:gd name="T75" fmla="*/ 144 h 152"/>
                <a:gd name="T76" fmla="*/ 37 w 77"/>
                <a:gd name="T77" fmla="*/ 129 h 152"/>
                <a:gd name="T78" fmla="*/ 46 w 77"/>
                <a:gd name="T79" fmla="*/ 111 h 152"/>
                <a:gd name="T80" fmla="*/ 54 w 77"/>
                <a:gd name="T81" fmla="*/ 104 h 152"/>
                <a:gd name="T82" fmla="*/ 58 w 77"/>
                <a:gd name="T83" fmla="*/ 104 h 152"/>
                <a:gd name="T84" fmla="*/ 60 w 77"/>
                <a:gd name="T85" fmla="*/ 103 h 152"/>
                <a:gd name="T86" fmla="*/ 70 w 77"/>
                <a:gd name="T87" fmla="*/ 92 h 152"/>
                <a:gd name="T88" fmla="*/ 73 w 77"/>
                <a:gd name="T89" fmla="*/ 87 h 152"/>
                <a:gd name="T90" fmla="*/ 76 w 77"/>
                <a:gd name="T91" fmla="*/ 78 h 152"/>
                <a:gd name="T92" fmla="*/ 73 w 77"/>
                <a:gd name="T93" fmla="*/ 7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152">
                  <a:moveTo>
                    <a:pt x="73" y="73"/>
                  </a:moveTo>
                  <a:cubicBezTo>
                    <a:pt x="72" y="72"/>
                    <a:pt x="70" y="72"/>
                    <a:pt x="69" y="73"/>
                  </a:cubicBezTo>
                  <a:cubicBezTo>
                    <a:pt x="68" y="73"/>
                    <a:pt x="67" y="74"/>
                    <a:pt x="66" y="75"/>
                  </a:cubicBezTo>
                  <a:cubicBezTo>
                    <a:pt x="60" y="78"/>
                    <a:pt x="58" y="78"/>
                    <a:pt x="53" y="74"/>
                  </a:cubicBezTo>
                  <a:cubicBezTo>
                    <a:pt x="50" y="72"/>
                    <a:pt x="48" y="70"/>
                    <a:pt x="48" y="66"/>
                  </a:cubicBezTo>
                  <a:cubicBezTo>
                    <a:pt x="48" y="63"/>
                    <a:pt x="47" y="59"/>
                    <a:pt x="46" y="55"/>
                  </a:cubicBezTo>
                  <a:cubicBezTo>
                    <a:pt x="46" y="54"/>
                    <a:pt x="45" y="52"/>
                    <a:pt x="45" y="51"/>
                  </a:cubicBezTo>
                  <a:cubicBezTo>
                    <a:pt x="44" y="50"/>
                    <a:pt x="43" y="50"/>
                    <a:pt x="42" y="50"/>
                  </a:cubicBezTo>
                  <a:cubicBezTo>
                    <a:pt x="42" y="50"/>
                    <a:pt x="41" y="50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  <a:cubicBezTo>
                    <a:pt x="39" y="55"/>
                    <a:pt x="39" y="55"/>
                    <a:pt x="38" y="56"/>
                  </a:cubicBezTo>
                  <a:cubicBezTo>
                    <a:pt x="37" y="56"/>
                    <a:pt x="35" y="54"/>
                    <a:pt x="35" y="53"/>
                  </a:cubicBezTo>
                  <a:cubicBezTo>
                    <a:pt x="36" y="46"/>
                    <a:pt x="35" y="38"/>
                    <a:pt x="37" y="31"/>
                  </a:cubicBezTo>
                  <a:cubicBezTo>
                    <a:pt x="38" y="27"/>
                    <a:pt x="38" y="23"/>
                    <a:pt x="35" y="20"/>
                  </a:cubicBezTo>
                  <a:cubicBezTo>
                    <a:pt x="31" y="15"/>
                    <a:pt x="29" y="10"/>
                    <a:pt x="24" y="6"/>
                  </a:cubicBezTo>
                  <a:cubicBezTo>
                    <a:pt x="23" y="6"/>
                    <a:pt x="22" y="4"/>
                    <a:pt x="21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9" y="0"/>
                    <a:pt x="19" y="0"/>
                    <a:pt x="18" y="1"/>
                  </a:cubicBezTo>
                  <a:cubicBezTo>
                    <a:pt x="17" y="1"/>
                    <a:pt x="17" y="2"/>
                    <a:pt x="17" y="2"/>
                  </a:cubicBezTo>
                  <a:cubicBezTo>
                    <a:pt x="17" y="7"/>
                    <a:pt x="21" y="10"/>
                    <a:pt x="19" y="15"/>
                  </a:cubicBezTo>
                  <a:cubicBezTo>
                    <a:pt x="17" y="18"/>
                    <a:pt x="18" y="20"/>
                    <a:pt x="19" y="24"/>
                  </a:cubicBezTo>
                  <a:cubicBezTo>
                    <a:pt x="21" y="28"/>
                    <a:pt x="22" y="33"/>
                    <a:pt x="23" y="37"/>
                  </a:cubicBezTo>
                  <a:cubicBezTo>
                    <a:pt x="24" y="42"/>
                    <a:pt x="27" y="46"/>
                    <a:pt x="24" y="51"/>
                  </a:cubicBezTo>
                  <a:cubicBezTo>
                    <a:pt x="24" y="52"/>
                    <a:pt x="25" y="54"/>
                    <a:pt x="26" y="55"/>
                  </a:cubicBezTo>
                  <a:cubicBezTo>
                    <a:pt x="26" y="57"/>
                    <a:pt x="27" y="59"/>
                    <a:pt x="28" y="61"/>
                  </a:cubicBezTo>
                  <a:cubicBezTo>
                    <a:pt x="27" y="66"/>
                    <a:pt x="27" y="70"/>
                    <a:pt x="25" y="75"/>
                  </a:cubicBezTo>
                  <a:cubicBezTo>
                    <a:pt x="22" y="80"/>
                    <a:pt x="20" y="85"/>
                    <a:pt x="18" y="89"/>
                  </a:cubicBezTo>
                  <a:cubicBezTo>
                    <a:pt x="17" y="92"/>
                    <a:pt x="16" y="94"/>
                    <a:pt x="13" y="95"/>
                  </a:cubicBezTo>
                  <a:cubicBezTo>
                    <a:pt x="10" y="95"/>
                    <a:pt x="8" y="96"/>
                    <a:pt x="5" y="98"/>
                  </a:cubicBezTo>
                  <a:cubicBezTo>
                    <a:pt x="1" y="100"/>
                    <a:pt x="0" y="106"/>
                    <a:pt x="3" y="109"/>
                  </a:cubicBezTo>
                  <a:cubicBezTo>
                    <a:pt x="6" y="111"/>
                    <a:pt x="9" y="114"/>
                    <a:pt x="11" y="116"/>
                  </a:cubicBezTo>
                  <a:cubicBezTo>
                    <a:pt x="14" y="119"/>
                    <a:pt x="14" y="122"/>
                    <a:pt x="14" y="125"/>
                  </a:cubicBezTo>
                  <a:cubicBezTo>
                    <a:pt x="14" y="128"/>
                    <a:pt x="13" y="130"/>
                    <a:pt x="11" y="132"/>
                  </a:cubicBezTo>
                  <a:cubicBezTo>
                    <a:pt x="8" y="136"/>
                    <a:pt x="5" y="139"/>
                    <a:pt x="2" y="143"/>
                  </a:cubicBezTo>
                  <a:cubicBezTo>
                    <a:pt x="1" y="144"/>
                    <a:pt x="1" y="145"/>
                    <a:pt x="2" y="146"/>
                  </a:cubicBezTo>
                  <a:cubicBezTo>
                    <a:pt x="4" y="148"/>
                    <a:pt x="6" y="150"/>
                    <a:pt x="8" y="151"/>
                  </a:cubicBezTo>
                  <a:cubicBezTo>
                    <a:pt x="8" y="152"/>
                    <a:pt x="10" y="152"/>
                    <a:pt x="11" y="152"/>
                  </a:cubicBezTo>
                  <a:cubicBezTo>
                    <a:pt x="15" y="150"/>
                    <a:pt x="18" y="147"/>
                    <a:pt x="21" y="144"/>
                  </a:cubicBezTo>
                  <a:cubicBezTo>
                    <a:pt x="27" y="139"/>
                    <a:pt x="32" y="134"/>
                    <a:pt x="37" y="129"/>
                  </a:cubicBezTo>
                  <a:cubicBezTo>
                    <a:pt x="42" y="123"/>
                    <a:pt x="46" y="118"/>
                    <a:pt x="46" y="111"/>
                  </a:cubicBezTo>
                  <a:cubicBezTo>
                    <a:pt x="46" y="107"/>
                    <a:pt x="50" y="104"/>
                    <a:pt x="54" y="104"/>
                  </a:cubicBezTo>
                  <a:cubicBezTo>
                    <a:pt x="55" y="104"/>
                    <a:pt x="57" y="104"/>
                    <a:pt x="58" y="104"/>
                  </a:cubicBezTo>
                  <a:cubicBezTo>
                    <a:pt x="59" y="104"/>
                    <a:pt x="60" y="103"/>
                    <a:pt x="60" y="103"/>
                  </a:cubicBezTo>
                  <a:cubicBezTo>
                    <a:pt x="62" y="98"/>
                    <a:pt x="66" y="95"/>
                    <a:pt x="70" y="92"/>
                  </a:cubicBezTo>
                  <a:cubicBezTo>
                    <a:pt x="71" y="91"/>
                    <a:pt x="72" y="89"/>
                    <a:pt x="73" y="87"/>
                  </a:cubicBezTo>
                  <a:cubicBezTo>
                    <a:pt x="74" y="84"/>
                    <a:pt x="75" y="81"/>
                    <a:pt x="76" y="78"/>
                  </a:cubicBezTo>
                  <a:cubicBezTo>
                    <a:pt x="77" y="76"/>
                    <a:pt x="75" y="74"/>
                    <a:pt x="73" y="7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1"/>
            <p:cNvSpPr>
              <a:spLocks noEditPoints="1"/>
            </p:cNvSpPr>
            <p:nvPr/>
          </p:nvSpPr>
          <p:spPr bwMode="auto">
            <a:xfrm>
              <a:off x="4371052" y="1335229"/>
              <a:ext cx="203818" cy="134973"/>
            </a:xfrm>
            <a:custGeom>
              <a:avLst/>
              <a:gdLst>
                <a:gd name="T0" fmla="*/ 8 w 95"/>
                <a:gd name="T1" fmla="*/ 36 h 63"/>
                <a:gd name="T2" fmla="*/ 14 w 95"/>
                <a:gd name="T3" fmla="*/ 47 h 63"/>
                <a:gd name="T4" fmla="*/ 17 w 95"/>
                <a:gd name="T5" fmla="*/ 50 h 63"/>
                <a:gd name="T6" fmla="*/ 26 w 95"/>
                <a:gd name="T7" fmla="*/ 54 h 63"/>
                <a:gd name="T8" fmla="*/ 35 w 95"/>
                <a:gd name="T9" fmla="*/ 60 h 63"/>
                <a:gd name="T10" fmla="*/ 44 w 95"/>
                <a:gd name="T11" fmla="*/ 62 h 63"/>
                <a:gd name="T12" fmla="*/ 52 w 95"/>
                <a:gd name="T13" fmla="*/ 62 h 63"/>
                <a:gd name="T14" fmla="*/ 56 w 95"/>
                <a:gd name="T15" fmla="*/ 60 h 63"/>
                <a:gd name="T16" fmla="*/ 60 w 95"/>
                <a:gd name="T17" fmla="*/ 53 h 63"/>
                <a:gd name="T18" fmla="*/ 65 w 95"/>
                <a:gd name="T19" fmla="*/ 47 h 63"/>
                <a:gd name="T20" fmla="*/ 78 w 95"/>
                <a:gd name="T21" fmla="*/ 42 h 63"/>
                <a:gd name="T22" fmla="*/ 83 w 95"/>
                <a:gd name="T23" fmla="*/ 41 h 63"/>
                <a:gd name="T24" fmla="*/ 86 w 95"/>
                <a:gd name="T25" fmla="*/ 38 h 63"/>
                <a:gd name="T26" fmla="*/ 87 w 95"/>
                <a:gd name="T27" fmla="*/ 35 h 63"/>
                <a:gd name="T28" fmla="*/ 90 w 95"/>
                <a:gd name="T29" fmla="*/ 32 h 63"/>
                <a:gd name="T30" fmla="*/ 92 w 95"/>
                <a:gd name="T31" fmla="*/ 30 h 63"/>
                <a:gd name="T32" fmla="*/ 94 w 95"/>
                <a:gd name="T33" fmla="*/ 26 h 63"/>
                <a:gd name="T34" fmla="*/ 94 w 95"/>
                <a:gd name="T35" fmla="*/ 19 h 63"/>
                <a:gd name="T36" fmla="*/ 91 w 95"/>
                <a:gd name="T37" fmla="*/ 12 h 63"/>
                <a:gd name="T38" fmla="*/ 85 w 95"/>
                <a:gd name="T39" fmla="*/ 5 h 63"/>
                <a:gd name="T40" fmla="*/ 65 w 95"/>
                <a:gd name="T41" fmla="*/ 1 h 63"/>
                <a:gd name="T42" fmla="*/ 63 w 95"/>
                <a:gd name="T43" fmla="*/ 1 h 63"/>
                <a:gd name="T44" fmla="*/ 59 w 95"/>
                <a:gd name="T45" fmla="*/ 3 h 63"/>
                <a:gd name="T46" fmla="*/ 59 w 95"/>
                <a:gd name="T47" fmla="*/ 6 h 63"/>
                <a:gd name="T48" fmla="*/ 63 w 95"/>
                <a:gd name="T49" fmla="*/ 21 h 63"/>
                <a:gd name="T50" fmla="*/ 64 w 95"/>
                <a:gd name="T51" fmla="*/ 25 h 63"/>
                <a:gd name="T52" fmla="*/ 65 w 95"/>
                <a:gd name="T53" fmla="*/ 25 h 63"/>
                <a:gd name="T54" fmla="*/ 65 w 95"/>
                <a:gd name="T55" fmla="*/ 26 h 63"/>
                <a:gd name="T56" fmla="*/ 64 w 95"/>
                <a:gd name="T57" fmla="*/ 25 h 63"/>
                <a:gd name="T58" fmla="*/ 64 w 95"/>
                <a:gd name="T59" fmla="*/ 25 h 63"/>
                <a:gd name="T60" fmla="*/ 62 w 95"/>
                <a:gd name="T61" fmla="*/ 23 h 63"/>
                <a:gd name="T62" fmla="*/ 55 w 95"/>
                <a:gd name="T63" fmla="*/ 8 h 63"/>
                <a:gd name="T64" fmla="*/ 49 w 95"/>
                <a:gd name="T65" fmla="*/ 2 h 63"/>
                <a:gd name="T66" fmla="*/ 39 w 95"/>
                <a:gd name="T67" fmla="*/ 0 h 63"/>
                <a:gd name="T68" fmla="*/ 36 w 95"/>
                <a:gd name="T69" fmla="*/ 1 h 63"/>
                <a:gd name="T70" fmla="*/ 34 w 95"/>
                <a:gd name="T71" fmla="*/ 7 h 63"/>
                <a:gd name="T72" fmla="*/ 34 w 95"/>
                <a:gd name="T73" fmla="*/ 16 h 63"/>
                <a:gd name="T74" fmla="*/ 35 w 95"/>
                <a:gd name="T75" fmla="*/ 16 h 63"/>
                <a:gd name="T76" fmla="*/ 36 w 95"/>
                <a:gd name="T77" fmla="*/ 17 h 63"/>
                <a:gd name="T78" fmla="*/ 34 w 95"/>
                <a:gd name="T79" fmla="*/ 16 h 63"/>
                <a:gd name="T80" fmla="*/ 34 w 95"/>
                <a:gd name="T81" fmla="*/ 16 h 63"/>
                <a:gd name="T82" fmla="*/ 22 w 95"/>
                <a:gd name="T83" fmla="*/ 10 h 63"/>
                <a:gd name="T84" fmla="*/ 10 w 95"/>
                <a:gd name="T85" fmla="*/ 4 h 63"/>
                <a:gd name="T86" fmla="*/ 5 w 95"/>
                <a:gd name="T87" fmla="*/ 7 h 63"/>
                <a:gd name="T88" fmla="*/ 1 w 95"/>
                <a:gd name="T89" fmla="*/ 19 h 63"/>
                <a:gd name="T90" fmla="*/ 1 w 95"/>
                <a:gd name="T91" fmla="*/ 24 h 63"/>
                <a:gd name="T92" fmla="*/ 8 w 95"/>
                <a:gd name="T93" fmla="*/ 36 h 63"/>
                <a:gd name="T94" fmla="*/ 68 w 95"/>
                <a:gd name="T95" fmla="*/ 28 h 63"/>
                <a:gd name="T96" fmla="*/ 68 w 95"/>
                <a:gd name="T97" fmla="*/ 29 h 63"/>
                <a:gd name="T98" fmla="*/ 67 w 95"/>
                <a:gd name="T99" fmla="*/ 29 h 63"/>
                <a:gd name="T100" fmla="*/ 67 w 95"/>
                <a:gd name="T101" fmla="*/ 28 h 63"/>
                <a:gd name="T102" fmla="*/ 68 w 95"/>
                <a:gd name="T103" fmla="*/ 28 h 63"/>
                <a:gd name="T104" fmla="*/ 38 w 95"/>
                <a:gd name="T105" fmla="*/ 18 h 63"/>
                <a:gd name="T106" fmla="*/ 38 w 95"/>
                <a:gd name="T107" fmla="*/ 19 h 63"/>
                <a:gd name="T108" fmla="*/ 38 w 95"/>
                <a:gd name="T109" fmla="*/ 19 h 63"/>
                <a:gd name="T110" fmla="*/ 36 w 95"/>
                <a:gd name="T111" fmla="*/ 18 h 63"/>
                <a:gd name="T112" fmla="*/ 38 w 95"/>
                <a:gd name="T113" fmla="*/ 1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63">
                  <a:moveTo>
                    <a:pt x="8" y="36"/>
                  </a:moveTo>
                  <a:cubicBezTo>
                    <a:pt x="10" y="39"/>
                    <a:pt x="14" y="42"/>
                    <a:pt x="14" y="47"/>
                  </a:cubicBezTo>
                  <a:cubicBezTo>
                    <a:pt x="14" y="48"/>
                    <a:pt x="15" y="49"/>
                    <a:pt x="17" y="50"/>
                  </a:cubicBezTo>
                  <a:cubicBezTo>
                    <a:pt x="20" y="52"/>
                    <a:pt x="22" y="53"/>
                    <a:pt x="26" y="54"/>
                  </a:cubicBezTo>
                  <a:cubicBezTo>
                    <a:pt x="29" y="55"/>
                    <a:pt x="33" y="57"/>
                    <a:pt x="35" y="60"/>
                  </a:cubicBezTo>
                  <a:cubicBezTo>
                    <a:pt x="38" y="62"/>
                    <a:pt x="41" y="63"/>
                    <a:pt x="44" y="62"/>
                  </a:cubicBezTo>
                  <a:cubicBezTo>
                    <a:pt x="47" y="62"/>
                    <a:pt x="50" y="63"/>
                    <a:pt x="52" y="62"/>
                  </a:cubicBezTo>
                  <a:cubicBezTo>
                    <a:pt x="54" y="62"/>
                    <a:pt x="55" y="61"/>
                    <a:pt x="56" y="60"/>
                  </a:cubicBezTo>
                  <a:cubicBezTo>
                    <a:pt x="57" y="57"/>
                    <a:pt x="57" y="55"/>
                    <a:pt x="60" y="53"/>
                  </a:cubicBezTo>
                  <a:cubicBezTo>
                    <a:pt x="62" y="52"/>
                    <a:pt x="64" y="49"/>
                    <a:pt x="65" y="47"/>
                  </a:cubicBezTo>
                  <a:cubicBezTo>
                    <a:pt x="68" y="43"/>
                    <a:pt x="72" y="41"/>
                    <a:pt x="78" y="42"/>
                  </a:cubicBezTo>
                  <a:cubicBezTo>
                    <a:pt x="79" y="43"/>
                    <a:pt x="81" y="42"/>
                    <a:pt x="83" y="41"/>
                  </a:cubicBezTo>
                  <a:cubicBezTo>
                    <a:pt x="84" y="41"/>
                    <a:pt x="85" y="39"/>
                    <a:pt x="86" y="38"/>
                  </a:cubicBezTo>
                  <a:cubicBezTo>
                    <a:pt x="87" y="37"/>
                    <a:pt x="87" y="36"/>
                    <a:pt x="87" y="35"/>
                  </a:cubicBezTo>
                  <a:cubicBezTo>
                    <a:pt x="87" y="33"/>
                    <a:pt x="88" y="33"/>
                    <a:pt x="90" y="32"/>
                  </a:cubicBezTo>
                  <a:cubicBezTo>
                    <a:pt x="91" y="31"/>
                    <a:pt x="92" y="30"/>
                    <a:pt x="92" y="30"/>
                  </a:cubicBezTo>
                  <a:cubicBezTo>
                    <a:pt x="93" y="28"/>
                    <a:pt x="94" y="27"/>
                    <a:pt x="94" y="26"/>
                  </a:cubicBezTo>
                  <a:cubicBezTo>
                    <a:pt x="95" y="24"/>
                    <a:pt x="95" y="21"/>
                    <a:pt x="94" y="19"/>
                  </a:cubicBezTo>
                  <a:cubicBezTo>
                    <a:pt x="93" y="17"/>
                    <a:pt x="92" y="15"/>
                    <a:pt x="91" y="12"/>
                  </a:cubicBezTo>
                  <a:cubicBezTo>
                    <a:pt x="93" y="7"/>
                    <a:pt x="90" y="6"/>
                    <a:pt x="85" y="5"/>
                  </a:cubicBezTo>
                  <a:cubicBezTo>
                    <a:pt x="78" y="4"/>
                    <a:pt x="71" y="2"/>
                    <a:pt x="65" y="1"/>
                  </a:cubicBezTo>
                  <a:cubicBezTo>
                    <a:pt x="64" y="1"/>
                    <a:pt x="63" y="1"/>
                    <a:pt x="63" y="1"/>
                  </a:cubicBezTo>
                  <a:cubicBezTo>
                    <a:pt x="62" y="2"/>
                    <a:pt x="60" y="2"/>
                    <a:pt x="59" y="3"/>
                  </a:cubicBezTo>
                  <a:cubicBezTo>
                    <a:pt x="58" y="4"/>
                    <a:pt x="59" y="5"/>
                    <a:pt x="59" y="6"/>
                  </a:cubicBezTo>
                  <a:cubicBezTo>
                    <a:pt x="62" y="11"/>
                    <a:pt x="64" y="15"/>
                    <a:pt x="63" y="21"/>
                  </a:cubicBezTo>
                  <a:cubicBezTo>
                    <a:pt x="63" y="22"/>
                    <a:pt x="64" y="23"/>
                    <a:pt x="64" y="25"/>
                  </a:cubicBezTo>
                  <a:cubicBezTo>
                    <a:pt x="64" y="25"/>
                    <a:pt x="64" y="25"/>
                    <a:pt x="65" y="25"/>
                  </a:cubicBezTo>
                  <a:cubicBezTo>
                    <a:pt x="65" y="25"/>
                    <a:pt x="65" y="26"/>
                    <a:pt x="65" y="26"/>
                  </a:cubicBezTo>
                  <a:cubicBezTo>
                    <a:pt x="65" y="26"/>
                    <a:pt x="65" y="26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3" y="24"/>
                    <a:pt x="62" y="24"/>
                    <a:pt x="62" y="23"/>
                  </a:cubicBezTo>
                  <a:cubicBezTo>
                    <a:pt x="59" y="18"/>
                    <a:pt x="55" y="14"/>
                    <a:pt x="55" y="8"/>
                  </a:cubicBezTo>
                  <a:cubicBezTo>
                    <a:pt x="55" y="4"/>
                    <a:pt x="52" y="2"/>
                    <a:pt x="49" y="2"/>
                  </a:cubicBezTo>
                  <a:cubicBezTo>
                    <a:pt x="46" y="1"/>
                    <a:pt x="42" y="0"/>
                    <a:pt x="39" y="0"/>
                  </a:cubicBezTo>
                  <a:cubicBezTo>
                    <a:pt x="38" y="0"/>
                    <a:pt x="37" y="0"/>
                    <a:pt x="36" y="1"/>
                  </a:cubicBezTo>
                  <a:cubicBezTo>
                    <a:pt x="35" y="3"/>
                    <a:pt x="34" y="5"/>
                    <a:pt x="34" y="7"/>
                  </a:cubicBezTo>
                  <a:cubicBezTo>
                    <a:pt x="34" y="10"/>
                    <a:pt x="34" y="13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5" y="16"/>
                    <a:pt x="36" y="17"/>
                    <a:pt x="36" y="17"/>
                  </a:cubicBezTo>
                  <a:cubicBezTo>
                    <a:pt x="36" y="17"/>
                    <a:pt x="35" y="17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0" y="14"/>
                    <a:pt x="25" y="14"/>
                    <a:pt x="22" y="10"/>
                  </a:cubicBezTo>
                  <a:cubicBezTo>
                    <a:pt x="19" y="7"/>
                    <a:pt x="14" y="6"/>
                    <a:pt x="10" y="4"/>
                  </a:cubicBezTo>
                  <a:cubicBezTo>
                    <a:pt x="8" y="4"/>
                    <a:pt x="6" y="5"/>
                    <a:pt x="5" y="7"/>
                  </a:cubicBezTo>
                  <a:cubicBezTo>
                    <a:pt x="3" y="11"/>
                    <a:pt x="2" y="15"/>
                    <a:pt x="1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28"/>
                    <a:pt x="5" y="32"/>
                    <a:pt x="8" y="36"/>
                  </a:cubicBezTo>
                  <a:close/>
                  <a:moveTo>
                    <a:pt x="68" y="28"/>
                  </a:moveTo>
                  <a:cubicBezTo>
                    <a:pt x="68" y="29"/>
                    <a:pt x="68" y="29"/>
                    <a:pt x="68" y="29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8" y="28"/>
                  </a:cubicBezTo>
                  <a:close/>
                  <a:moveTo>
                    <a:pt x="38" y="18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8"/>
                    <a:pt x="37" y="18"/>
                    <a:pt x="36" y="18"/>
                  </a:cubicBezTo>
                  <a:cubicBezTo>
                    <a:pt x="37" y="18"/>
                    <a:pt x="37" y="18"/>
                    <a:pt x="38" y="18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2"/>
            <p:cNvSpPr>
              <a:spLocks noEditPoints="1"/>
            </p:cNvSpPr>
            <p:nvPr/>
          </p:nvSpPr>
          <p:spPr bwMode="auto">
            <a:xfrm>
              <a:off x="5073998" y="4610813"/>
              <a:ext cx="192042" cy="210159"/>
            </a:xfrm>
            <a:custGeom>
              <a:avLst/>
              <a:gdLst>
                <a:gd name="T0" fmla="*/ 64 w 90"/>
                <a:gd name="T1" fmla="*/ 19 h 98"/>
                <a:gd name="T2" fmla="*/ 89 w 90"/>
                <a:gd name="T3" fmla="*/ 2 h 98"/>
                <a:gd name="T4" fmla="*/ 78 w 90"/>
                <a:gd name="T5" fmla="*/ 6 h 98"/>
                <a:gd name="T6" fmla="*/ 46 w 90"/>
                <a:gd name="T7" fmla="*/ 8 h 98"/>
                <a:gd name="T8" fmla="*/ 21 w 90"/>
                <a:gd name="T9" fmla="*/ 12 h 98"/>
                <a:gd name="T10" fmla="*/ 14 w 90"/>
                <a:gd name="T11" fmla="*/ 20 h 98"/>
                <a:gd name="T12" fmla="*/ 11 w 90"/>
                <a:gd name="T13" fmla="*/ 32 h 98"/>
                <a:gd name="T14" fmla="*/ 4 w 90"/>
                <a:gd name="T15" fmla="*/ 54 h 98"/>
                <a:gd name="T16" fmla="*/ 3 w 90"/>
                <a:gd name="T17" fmla="*/ 69 h 98"/>
                <a:gd name="T18" fmla="*/ 10 w 90"/>
                <a:gd name="T19" fmla="*/ 81 h 98"/>
                <a:gd name="T20" fmla="*/ 10 w 90"/>
                <a:gd name="T21" fmla="*/ 95 h 98"/>
                <a:gd name="T22" fmla="*/ 22 w 90"/>
                <a:gd name="T23" fmla="*/ 91 h 98"/>
                <a:gd name="T24" fmla="*/ 28 w 90"/>
                <a:gd name="T25" fmla="*/ 61 h 98"/>
                <a:gd name="T26" fmla="*/ 35 w 90"/>
                <a:gd name="T27" fmla="*/ 77 h 98"/>
                <a:gd name="T28" fmla="*/ 44 w 90"/>
                <a:gd name="T29" fmla="*/ 87 h 98"/>
                <a:gd name="T30" fmla="*/ 47 w 90"/>
                <a:gd name="T31" fmla="*/ 87 h 98"/>
                <a:gd name="T32" fmla="*/ 47 w 90"/>
                <a:gd name="T33" fmla="*/ 87 h 98"/>
                <a:gd name="T34" fmla="*/ 52 w 90"/>
                <a:gd name="T35" fmla="*/ 94 h 98"/>
                <a:gd name="T36" fmla="*/ 60 w 90"/>
                <a:gd name="T37" fmla="*/ 92 h 98"/>
                <a:gd name="T38" fmla="*/ 57 w 90"/>
                <a:gd name="T39" fmla="*/ 75 h 98"/>
                <a:gd name="T40" fmla="*/ 50 w 90"/>
                <a:gd name="T41" fmla="*/ 67 h 98"/>
                <a:gd name="T42" fmla="*/ 43 w 90"/>
                <a:gd name="T43" fmla="*/ 53 h 98"/>
                <a:gd name="T44" fmla="*/ 52 w 90"/>
                <a:gd name="T45" fmla="*/ 43 h 98"/>
                <a:gd name="T46" fmla="*/ 63 w 90"/>
                <a:gd name="T47" fmla="*/ 43 h 98"/>
                <a:gd name="T48" fmla="*/ 66 w 90"/>
                <a:gd name="T49" fmla="*/ 32 h 98"/>
                <a:gd name="T50" fmla="*/ 58 w 90"/>
                <a:gd name="T51" fmla="*/ 30 h 98"/>
                <a:gd name="T52" fmla="*/ 32 w 90"/>
                <a:gd name="T53" fmla="*/ 38 h 98"/>
                <a:gd name="T54" fmla="*/ 20 w 90"/>
                <a:gd name="T55" fmla="*/ 28 h 98"/>
                <a:gd name="T56" fmla="*/ 51 w 90"/>
                <a:gd name="T57" fmla="*/ 83 h 98"/>
                <a:gd name="T58" fmla="*/ 55 w 90"/>
                <a:gd name="T59" fmla="*/ 82 h 98"/>
                <a:gd name="T60" fmla="*/ 55 w 90"/>
                <a:gd name="T61" fmla="*/ 85 h 98"/>
                <a:gd name="T62" fmla="*/ 51 w 90"/>
                <a:gd name="T63" fmla="*/ 84 h 98"/>
                <a:gd name="T64" fmla="*/ 51 w 90"/>
                <a:gd name="T65" fmla="*/ 8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" h="98">
                  <a:moveTo>
                    <a:pt x="28" y="18"/>
                  </a:moveTo>
                  <a:cubicBezTo>
                    <a:pt x="40" y="17"/>
                    <a:pt x="52" y="17"/>
                    <a:pt x="64" y="19"/>
                  </a:cubicBezTo>
                  <a:cubicBezTo>
                    <a:pt x="75" y="20"/>
                    <a:pt x="84" y="16"/>
                    <a:pt x="90" y="6"/>
                  </a:cubicBezTo>
                  <a:cubicBezTo>
                    <a:pt x="90" y="5"/>
                    <a:pt x="90" y="3"/>
                    <a:pt x="89" y="2"/>
                  </a:cubicBezTo>
                  <a:cubicBezTo>
                    <a:pt x="88" y="1"/>
                    <a:pt x="85" y="0"/>
                    <a:pt x="84" y="1"/>
                  </a:cubicBezTo>
                  <a:cubicBezTo>
                    <a:pt x="82" y="3"/>
                    <a:pt x="80" y="5"/>
                    <a:pt x="78" y="6"/>
                  </a:cubicBezTo>
                  <a:cubicBezTo>
                    <a:pt x="75" y="9"/>
                    <a:pt x="71" y="11"/>
                    <a:pt x="66" y="10"/>
                  </a:cubicBezTo>
                  <a:cubicBezTo>
                    <a:pt x="60" y="9"/>
                    <a:pt x="53" y="9"/>
                    <a:pt x="46" y="8"/>
                  </a:cubicBezTo>
                  <a:cubicBezTo>
                    <a:pt x="42" y="7"/>
                    <a:pt x="38" y="5"/>
                    <a:pt x="33" y="5"/>
                  </a:cubicBezTo>
                  <a:cubicBezTo>
                    <a:pt x="28" y="5"/>
                    <a:pt x="26" y="12"/>
                    <a:pt x="21" y="12"/>
                  </a:cubicBezTo>
                  <a:cubicBezTo>
                    <a:pt x="20" y="12"/>
                    <a:pt x="20" y="12"/>
                    <a:pt x="19" y="12"/>
                  </a:cubicBezTo>
                  <a:cubicBezTo>
                    <a:pt x="16" y="14"/>
                    <a:pt x="14" y="16"/>
                    <a:pt x="14" y="20"/>
                  </a:cubicBezTo>
                  <a:cubicBezTo>
                    <a:pt x="13" y="22"/>
                    <a:pt x="14" y="24"/>
                    <a:pt x="13" y="26"/>
                  </a:cubicBezTo>
                  <a:cubicBezTo>
                    <a:pt x="13" y="28"/>
                    <a:pt x="12" y="30"/>
                    <a:pt x="11" y="32"/>
                  </a:cubicBezTo>
                  <a:cubicBezTo>
                    <a:pt x="8" y="35"/>
                    <a:pt x="7" y="39"/>
                    <a:pt x="7" y="43"/>
                  </a:cubicBezTo>
                  <a:cubicBezTo>
                    <a:pt x="7" y="47"/>
                    <a:pt x="5" y="50"/>
                    <a:pt x="4" y="54"/>
                  </a:cubicBezTo>
                  <a:cubicBezTo>
                    <a:pt x="3" y="56"/>
                    <a:pt x="1" y="58"/>
                    <a:pt x="1" y="61"/>
                  </a:cubicBezTo>
                  <a:cubicBezTo>
                    <a:pt x="0" y="64"/>
                    <a:pt x="0" y="67"/>
                    <a:pt x="3" y="69"/>
                  </a:cubicBezTo>
                  <a:cubicBezTo>
                    <a:pt x="4" y="70"/>
                    <a:pt x="6" y="71"/>
                    <a:pt x="7" y="72"/>
                  </a:cubicBezTo>
                  <a:cubicBezTo>
                    <a:pt x="10" y="74"/>
                    <a:pt x="11" y="77"/>
                    <a:pt x="10" y="81"/>
                  </a:cubicBezTo>
                  <a:cubicBezTo>
                    <a:pt x="9" y="84"/>
                    <a:pt x="7" y="88"/>
                    <a:pt x="8" y="91"/>
                  </a:cubicBezTo>
                  <a:cubicBezTo>
                    <a:pt x="8" y="93"/>
                    <a:pt x="9" y="94"/>
                    <a:pt x="10" y="95"/>
                  </a:cubicBezTo>
                  <a:cubicBezTo>
                    <a:pt x="13" y="98"/>
                    <a:pt x="17" y="97"/>
                    <a:pt x="21" y="96"/>
                  </a:cubicBezTo>
                  <a:cubicBezTo>
                    <a:pt x="23" y="95"/>
                    <a:pt x="22" y="93"/>
                    <a:pt x="22" y="91"/>
                  </a:cubicBezTo>
                  <a:cubicBezTo>
                    <a:pt x="22" y="81"/>
                    <a:pt x="24" y="72"/>
                    <a:pt x="25" y="63"/>
                  </a:cubicBezTo>
                  <a:cubicBezTo>
                    <a:pt x="25" y="62"/>
                    <a:pt x="27" y="61"/>
                    <a:pt x="28" y="61"/>
                  </a:cubicBezTo>
                  <a:cubicBezTo>
                    <a:pt x="29" y="61"/>
                    <a:pt x="30" y="62"/>
                    <a:pt x="30" y="63"/>
                  </a:cubicBezTo>
                  <a:cubicBezTo>
                    <a:pt x="30" y="68"/>
                    <a:pt x="30" y="73"/>
                    <a:pt x="35" y="77"/>
                  </a:cubicBezTo>
                  <a:cubicBezTo>
                    <a:pt x="36" y="78"/>
                    <a:pt x="36" y="81"/>
                    <a:pt x="37" y="83"/>
                  </a:cubicBezTo>
                  <a:cubicBezTo>
                    <a:pt x="38" y="86"/>
                    <a:pt x="39" y="87"/>
                    <a:pt x="44" y="87"/>
                  </a:cubicBezTo>
                  <a:cubicBezTo>
                    <a:pt x="45" y="87"/>
                    <a:pt x="46" y="87"/>
                    <a:pt x="47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7"/>
                    <a:pt x="48" y="86"/>
                    <a:pt x="48" y="86"/>
                  </a:cubicBezTo>
                  <a:cubicBezTo>
                    <a:pt x="48" y="86"/>
                    <a:pt x="48" y="87"/>
                    <a:pt x="47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8" y="90"/>
                    <a:pt x="48" y="93"/>
                    <a:pt x="52" y="94"/>
                  </a:cubicBezTo>
                  <a:cubicBezTo>
                    <a:pt x="53" y="94"/>
                    <a:pt x="53" y="95"/>
                    <a:pt x="53" y="95"/>
                  </a:cubicBezTo>
                  <a:cubicBezTo>
                    <a:pt x="56" y="96"/>
                    <a:pt x="60" y="95"/>
                    <a:pt x="60" y="92"/>
                  </a:cubicBezTo>
                  <a:cubicBezTo>
                    <a:pt x="61" y="88"/>
                    <a:pt x="61" y="84"/>
                    <a:pt x="61" y="80"/>
                  </a:cubicBezTo>
                  <a:cubicBezTo>
                    <a:pt x="60" y="78"/>
                    <a:pt x="59" y="76"/>
                    <a:pt x="57" y="75"/>
                  </a:cubicBezTo>
                  <a:cubicBezTo>
                    <a:pt x="56" y="74"/>
                    <a:pt x="54" y="74"/>
                    <a:pt x="53" y="73"/>
                  </a:cubicBezTo>
                  <a:cubicBezTo>
                    <a:pt x="51" y="71"/>
                    <a:pt x="50" y="70"/>
                    <a:pt x="50" y="67"/>
                  </a:cubicBezTo>
                  <a:cubicBezTo>
                    <a:pt x="51" y="65"/>
                    <a:pt x="50" y="62"/>
                    <a:pt x="49" y="60"/>
                  </a:cubicBezTo>
                  <a:cubicBezTo>
                    <a:pt x="47" y="58"/>
                    <a:pt x="45" y="55"/>
                    <a:pt x="43" y="53"/>
                  </a:cubicBezTo>
                  <a:cubicBezTo>
                    <a:pt x="42" y="51"/>
                    <a:pt x="42" y="49"/>
                    <a:pt x="44" y="48"/>
                  </a:cubicBezTo>
                  <a:cubicBezTo>
                    <a:pt x="46" y="47"/>
                    <a:pt x="49" y="45"/>
                    <a:pt x="52" y="43"/>
                  </a:cubicBezTo>
                  <a:cubicBezTo>
                    <a:pt x="54" y="42"/>
                    <a:pt x="56" y="42"/>
                    <a:pt x="58" y="43"/>
                  </a:cubicBezTo>
                  <a:cubicBezTo>
                    <a:pt x="60" y="43"/>
                    <a:pt x="62" y="43"/>
                    <a:pt x="63" y="43"/>
                  </a:cubicBezTo>
                  <a:cubicBezTo>
                    <a:pt x="64" y="43"/>
                    <a:pt x="66" y="42"/>
                    <a:pt x="66" y="42"/>
                  </a:cubicBezTo>
                  <a:cubicBezTo>
                    <a:pt x="66" y="39"/>
                    <a:pt x="66" y="35"/>
                    <a:pt x="66" y="32"/>
                  </a:cubicBezTo>
                  <a:cubicBezTo>
                    <a:pt x="66" y="32"/>
                    <a:pt x="65" y="30"/>
                    <a:pt x="64" y="30"/>
                  </a:cubicBezTo>
                  <a:cubicBezTo>
                    <a:pt x="62" y="30"/>
                    <a:pt x="60" y="30"/>
                    <a:pt x="58" y="30"/>
                  </a:cubicBezTo>
                  <a:cubicBezTo>
                    <a:pt x="54" y="31"/>
                    <a:pt x="49" y="33"/>
                    <a:pt x="45" y="33"/>
                  </a:cubicBezTo>
                  <a:cubicBezTo>
                    <a:pt x="40" y="33"/>
                    <a:pt x="35" y="34"/>
                    <a:pt x="32" y="38"/>
                  </a:cubicBezTo>
                  <a:cubicBezTo>
                    <a:pt x="32" y="39"/>
                    <a:pt x="30" y="39"/>
                    <a:pt x="29" y="38"/>
                  </a:cubicBezTo>
                  <a:cubicBezTo>
                    <a:pt x="24" y="36"/>
                    <a:pt x="21" y="33"/>
                    <a:pt x="20" y="28"/>
                  </a:cubicBezTo>
                  <a:cubicBezTo>
                    <a:pt x="19" y="24"/>
                    <a:pt x="23" y="19"/>
                    <a:pt x="28" y="18"/>
                  </a:cubicBezTo>
                  <a:close/>
                  <a:moveTo>
                    <a:pt x="51" y="83"/>
                  </a:moveTo>
                  <a:cubicBezTo>
                    <a:pt x="51" y="83"/>
                    <a:pt x="51" y="83"/>
                    <a:pt x="51" y="84"/>
                  </a:cubicBezTo>
                  <a:cubicBezTo>
                    <a:pt x="52" y="82"/>
                    <a:pt x="53" y="82"/>
                    <a:pt x="55" y="82"/>
                  </a:cubicBezTo>
                  <a:cubicBezTo>
                    <a:pt x="56" y="82"/>
                    <a:pt x="56" y="83"/>
                    <a:pt x="56" y="84"/>
                  </a:cubicBezTo>
                  <a:cubicBezTo>
                    <a:pt x="56" y="84"/>
                    <a:pt x="55" y="85"/>
                    <a:pt x="55" y="85"/>
                  </a:cubicBezTo>
                  <a:cubicBezTo>
                    <a:pt x="54" y="84"/>
                    <a:pt x="52" y="84"/>
                    <a:pt x="5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84"/>
                    <a:pt x="50" y="84"/>
                    <a:pt x="50" y="84"/>
                  </a:cubicBezTo>
                  <a:cubicBezTo>
                    <a:pt x="50" y="84"/>
                    <a:pt x="51" y="84"/>
                    <a:pt x="51" y="8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3"/>
            <p:cNvSpPr>
              <a:spLocks/>
            </p:cNvSpPr>
            <p:nvPr/>
          </p:nvSpPr>
          <p:spPr bwMode="auto">
            <a:xfrm>
              <a:off x="1910741" y="1545388"/>
              <a:ext cx="177548" cy="111421"/>
            </a:xfrm>
            <a:custGeom>
              <a:avLst/>
              <a:gdLst>
                <a:gd name="T0" fmla="*/ 2 w 83"/>
                <a:gd name="T1" fmla="*/ 22 h 52"/>
                <a:gd name="T2" fmla="*/ 14 w 83"/>
                <a:gd name="T3" fmla="*/ 32 h 52"/>
                <a:gd name="T4" fmla="*/ 22 w 83"/>
                <a:gd name="T5" fmla="*/ 31 h 52"/>
                <a:gd name="T6" fmla="*/ 22 w 83"/>
                <a:gd name="T7" fmla="*/ 30 h 52"/>
                <a:gd name="T8" fmla="*/ 23 w 83"/>
                <a:gd name="T9" fmla="*/ 30 h 52"/>
                <a:gd name="T10" fmla="*/ 27 w 83"/>
                <a:gd name="T11" fmla="*/ 29 h 52"/>
                <a:gd name="T12" fmla="*/ 28 w 83"/>
                <a:gd name="T13" fmla="*/ 29 h 52"/>
                <a:gd name="T14" fmla="*/ 27 w 83"/>
                <a:gd name="T15" fmla="*/ 30 h 52"/>
                <a:gd name="T16" fmla="*/ 23 w 83"/>
                <a:gd name="T17" fmla="*/ 30 h 52"/>
                <a:gd name="T18" fmla="*/ 22 w 83"/>
                <a:gd name="T19" fmla="*/ 31 h 52"/>
                <a:gd name="T20" fmla="*/ 22 w 83"/>
                <a:gd name="T21" fmla="*/ 31 h 52"/>
                <a:gd name="T22" fmla="*/ 19 w 83"/>
                <a:gd name="T23" fmla="*/ 34 h 52"/>
                <a:gd name="T24" fmla="*/ 19 w 83"/>
                <a:gd name="T25" fmla="*/ 39 h 52"/>
                <a:gd name="T26" fmla="*/ 27 w 83"/>
                <a:gd name="T27" fmla="*/ 43 h 52"/>
                <a:gd name="T28" fmla="*/ 36 w 83"/>
                <a:gd name="T29" fmla="*/ 45 h 52"/>
                <a:gd name="T30" fmla="*/ 47 w 83"/>
                <a:gd name="T31" fmla="*/ 48 h 52"/>
                <a:gd name="T32" fmla="*/ 58 w 83"/>
                <a:gd name="T33" fmla="*/ 47 h 52"/>
                <a:gd name="T34" fmla="*/ 63 w 83"/>
                <a:gd name="T35" fmla="*/ 44 h 52"/>
                <a:gd name="T36" fmla="*/ 73 w 83"/>
                <a:gd name="T37" fmla="*/ 36 h 52"/>
                <a:gd name="T38" fmla="*/ 78 w 83"/>
                <a:gd name="T39" fmla="*/ 28 h 52"/>
                <a:gd name="T40" fmla="*/ 82 w 83"/>
                <a:gd name="T41" fmla="*/ 12 h 52"/>
                <a:gd name="T42" fmla="*/ 74 w 83"/>
                <a:gd name="T43" fmla="*/ 9 h 52"/>
                <a:gd name="T44" fmla="*/ 56 w 83"/>
                <a:gd name="T45" fmla="*/ 4 h 52"/>
                <a:gd name="T46" fmla="*/ 49 w 83"/>
                <a:gd name="T47" fmla="*/ 6 h 52"/>
                <a:gd name="T48" fmla="*/ 45 w 83"/>
                <a:gd name="T49" fmla="*/ 5 h 52"/>
                <a:gd name="T50" fmla="*/ 43 w 83"/>
                <a:gd name="T51" fmla="*/ 2 h 52"/>
                <a:gd name="T52" fmla="*/ 39 w 83"/>
                <a:gd name="T53" fmla="*/ 0 h 52"/>
                <a:gd name="T54" fmla="*/ 37 w 83"/>
                <a:gd name="T55" fmla="*/ 2 h 52"/>
                <a:gd name="T56" fmla="*/ 36 w 83"/>
                <a:gd name="T57" fmla="*/ 7 h 52"/>
                <a:gd name="T58" fmla="*/ 35 w 83"/>
                <a:gd name="T59" fmla="*/ 11 h 52"/>
                <a:gd name="T60" fmla="*/ 31 w 83"/>
                <a:gd name="T61" fmla="*/ 10 h 52"/>
                <a:gd name="T62" fmla="*/ 30 w 83"/>
                <a:gd name="T63" fmla="*/ 9 h 52"/>
                <a:gd name="T64" fmla="*/ 17 w 83"/>
                <a:gd name="T65" fmla="*/ 3 h 52"/>
                <a:gd name="T66" fmla="*/ 15 w 83"/>
                <a:gd name="T67" fmla="*/ 1 h 52"/>
                <a:gd name="T68" fmla="*/ 10 w 83"/>
                <a:gd name="T69" fmla="*/ 4 h 52"/>
                <a:gd name="T70" fmla="*/ 10 w 83"/>
                <a:gd name="T71" fmla="*/ 7 h 52"/>
                <a:gd name="T72" fmla="*/ 9 w 83"/>
                <a:gd name="T73" fmla="*/ 9 h 52"/>
                <a:gd name="T74" fmla="*/ 6 w 83"/>
                <a:gd name="T75" fmla="*/ 8 h 52"/>
                <a:gd name="T76" fmla="*/ 3 w 83"/>
                <a:gd name="T77" fmla="*/ 8 h 52"/>
                <a:gd name="T78" fmla="*/ 1 w 83"/>
                <a:gd name="T79" fmla="*/ 16 h 52"/>
                <a:gd name="T80" fmla="*/ 2 w 83"/>
                <a:gd name="T81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" h="52">
                  <a:moveTo>
                    <a:pt x="2" y="22"/>
                  </a:moveTo>
                  <a:cubicBezTo>
                    <a:pt x="4" y="29"/>
                    <a:pt x="6" y="31"/>
                    <a:pt x="14" y="32"/>
                  </a:cubicBezTo>
                  <a:cubicBezTo>
                    <a:pt x="17" y="32"/>
                    <a:pt x="19" y="31"/>
                    <a:pt x="22" y="31"/>
                  </a:cubicBezTo>
                  <a:cubicBezTo>
                    <a:pt x="22" y="31"/>
                    <a:pt x="22" y="30"/>
                    <a:pt x="22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26" y="29"/>
                    <a:pt x="27" y="29"/>
                  </a:cubicBezTo>
                  <a:cubicBezTo>
                    <a:pt x="27" y="29"/>
                    <a:pt x="28" y="29"/>
                    <a:pt x="28" y="29"/>
                  </a:cubicBezTo>
                  <a:cubicBezTo>
                    <a:pt x="29" y="30"/>
                    <a:pt x="28" y="30"/>
                    <a:pt x="27" y="30"/>
                  </a:cubicBezTo>
                  <a:cubicBezTo>
                    <a:pt x="26" y="30"/>
                    <a:pt x="25" y="30"/>
                    <a:pt x="23" y="30"/>
                  </a:cubicBezTo>
                  <a:cubicBezTo>
                    <a:pt x="23" y="30"/>
                    <a:pt x="23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4"/>
                  </a:cubicBezTo>
                  <a:cubicBezTo>
                    <a:pt x="17" y="35"/>
                    <a:pt x="17" y="37"/>
                    <a:pt x="19" y="39"/>
                  </a:cubicBezTo>
                  <a:cubicBezTo>
                    <a:pt x="22" y="40"/>
                    <a:pt x="25" y="41"/>
                    <a:pt x="27" y="43"/>
                  </a:cubicBezTo>
                  <a:cubicBezTo>
                    <a:pt x="30" y="45"/>
                    <a:pt x="33" y="46"/>
                    <a:pt x="36" y="45"/>
                  </a:cubicBezTo>
                  <a:cubicBezTo>
                    <a:pt x="40" y="44"/>
                    <a:pt x="43" y="44"/>
                    <a:pt x="47" y="48"/>
                  </a:cubicBezTo>
                  <a:cubicBezTo>
                    <a:pt x="50" y="52"/>
                    <a:pt x="53" y="51"/>
                    <a:pt x="58" y="47"/>
                  </a:cubicBezTo>
                  <a:cubicBezTo>
                    <a:pt x="59" y="46"/>
                    <a:pt x="61" y="44"/>
                    <a:pt x="63" y="44"/>
                  </a:cubicBezTo>
                  <a:cubicBezTo>
                    <a:pt x="69" y="44"/>
                    <a:pt x="72" y="42"/>
                    <a:pt x="73" y="36"/>
                  </a:cubicBezTo>
                  <a:cubicBezTo>
                    <a:pt x="74" y="33"/>
                    <a:pt x="76" y="31"/>
                    <a:pt x="78" y="28"/>
                  </a:cubicBezTo>
                  <a:cubicBezTo>
                    <a:pt x="82" y="23"/>
                    <a:pt x="83" y="18"/>
                    <a:pt x="82" y="12"/>
                  </a:cubicBezTo>
                  <a:cubicBezTo>
                    <a:pt x="79" y="11"/>
                    <a:pt x="77" y="9"/>
                    <a:pt x="74" y="9"/>
                  </a:cubicBezTo>
                  <a:cubicBezTo>
                    <a:pt x="67" y="8"/>
                    <a:pt x="62" y="7"/>
                    <a:pt x="56" y="4"/>
                  </a:cubicBezTo>
                  <a:cubicBezTo>
                    <a:pt x="53" y="3"/>
                    <a:pt x="51" y="4"/>
                    <a:pt x="49" y="6"/>
                  </a:cubicBezTo>
                  <a:cubicBezTo>
                    <a:pt x="46" y="8"/>
                    <a:pt x="46" y="8"/>
                    <a:pt x="45" y="5"/>
                  </a:cubicBezTo>
                  <a:cubicBezTo>
                    <a:pt x="44" y="4"/>
                    <a:pt x="44" y="3"/>
                    <a:pt x="43" y="2"/>
                  </a:cubicBezTo>
                  <a:cubicBezTo>
                    <a:pt x="43" y="0"/>
                    <a:pt x="41" y="0"/>
                    <a:pt x="39" y="0"/>
                  </a:cubicBezTo>
                  <a:cubicBezTo>
                    <a:pt x="38" y="1"/>
                    <a:pt x="37" y="1"/>
                    <a:pt x="37" y="2"/>
                  </a:cubicBezTo>
                  <a:cubicBezTo>
                    <a:pt x="36" y="4"/>
                    <a:pt x="37" y="5"/>
                    <a:pt x="36" y="7"/>
                  </a:cubicBezTo>
                  <a:cubicBezTo>
                    <a:pt x="36" y="8"/>
                    <a:pt x="36" y="10"/>
                    <a:pt x="35" y="11"/>
                  </a:cubicBezTo>
                  <a:cubicBezTo>
                    <a:pt x="34" y="12"/>
                    <a:pt x="33" y="10"/>
                    <a:pt x="31" y="10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4" y="9"/>
                    <a:pt x="21" y="7"/>
                    <a:pt x="17" y="3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3" y="0"/>
                    <a:pt x="11" y="1"/>
                    <a:pt x="10" y="4"/>
                  </a:cubicBezTo>
                  <a:cubicBezTo>
                    <a:pt x="10" y="5"/>
                    <a:pt x="11" y="6"/>
                    <a:pt x="10" y="7"/>
                  </a:cubicBezTo>
                  <a:cubicBezTo>
                    <a:pt x="10" y="8"/>
                    <a:pt x="10" y="9"/>
                    <a:pt x="9" y="9"/>
                  </a:cubicBezTo>
                  <a:cubicBezTo>
                    <a:pt x="8" y="9"/>
                    <a:pt x="7" y="8"/>
                    <a:pt x="6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10"/>
                    <a:pt x="0" y="13"/>
                    <a:pt x="1" y="16"/>
                  </a:cubicBezTo>
                  <a:cubicBezTo>
                    <a:pt x="1" y="18"/>
                    <a:pt x="2" y="20"/>
                    <a:pt x="2" y="2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44"/>
            <p:cNvSpPr>
              <a:spLocks/>
            </p:cNvSpPr>
            <p:nvPr/>
          </p:nvSpPr>
          <p:spPr bwMode="auto">
            <a:xfrm>
              <a:off x="1317404" y="2928634"/>
              <a:ext cx="131349" cy="145843"/>
            </a:xfrm>
            <a:custGeom>
              <a:avLst/>
              <a:gdLst>
                <a:gd name="T0" fmla="*/ 27 w 61"/>
                <a:gd name="T1" fmla="*/ 6 h 68"/>
                <a:gd name="T2" fmla="*/ 24 w 61"/>
                <a:gd name="T3" fmla="*/ 13 h 68"/>
                <a:gd name="T4" fmla="*/ 21 w 61"/>
                <a:gd name="T5" fmla="*/ 15 h 68"/>
                <a:gd name="T6" fmla="*/ 11 w 61"/>
                <a:gd name="T7" fmla="*/ 15 h 68"/>
                <a:gd name="T8" fmla="*/ 8 w 61"/>
                <a:gd name="T9" fmla="*/ 18 h 68"/>
                <a:gd name="T10" fmla="*/ 7 w 61"/>
                <a:gd name="T11" fmla="*/ 28 h 68"/>
                <a:gd name="T12" fmla="*/ 10 w 61"/>
                <a:gd name="T13" fmla="*/ 34 h 68"/>
                <a:gd name="T14" fmla="*/ 11 w 61"/>
                <a:gd name="T15" fmla="*/ 43 h 68"/>
                <a:gd name="T16" fmla="*/ 6 w 61"/>
                <a:gd name="T17" fmla="*/ 51 h 68"/>
                <a:gd name="T18" fmla="*/ 3 w 61"/>
                <a:gd name="T19" fmla="*/ 53 h 68"/>
                <a:gd name="T20" fmla="*/ 5 w 61"/>
                <a:gd name="T21" fmla="*/ 64 h 68"/>
                <a:gd name="T22" fmla="*/ 21 w 61"/>
                <a:gd name="T23" fmla="*/ 66 h 68"/>
                <a:gd name="T24" fmla="*/ 30 w 61"/>
                <a:gd name="T25" fmla="*/ 62 h 68"/>
                <a:gd name="T26" fmla="*/ 45 w 61"/>
                <a:gd name="T27" fmla="*/ 56 h 68"/>
                <a:gd name="T28" fmla="*/ 50 w 61"/>
                <a:gd name="T29" fmla="*/ 53 h 68"/>
                <a:gd name="T30" fmla="*/ 54 w 61"/>
                <a:gd name="T31" fmla="*/ 33 h 68"/>
                <a:gd name="T32" fmla="*/ 53 w 61"/>
                <a:gd name="T33" fmla="*/ 29 h 68"/>
                <a:gd name="T34" fmla="*/ 55 w 61"/>
                <a:gd name="T35" fmla="*/ 23 h 68"/>
                <a:gd name="T36" fmla="*/ 58 w 61"/>
                <a:gd name="T37" fmla="*/ 21 h 68"/>
                <a:gd name="T38" fmla="*/ 59 w 61"/>
                <a:gd name="T39" fmla="*/ 9 h 68"/>
                <a:gd name="T40" fmla="*/ 55 w 61"/>
                <a:gd name="T41" fmla="*/ 4 h 68"/>
                <a:gd name="T42" fmla="*/ 52 w 61"/>
                <a:gd name="T43" fmla="*/ 1 h 68"/>
                <a:gd name="T44" fmla="*/ 39 w 61"/>
                <a:gd name="T45" fmla="*/ 0 h 68"/>
                <a:gd name="T46" fmla="*/ 35 w 61"/>
                <a:gd name="T47" fmla="*/ 0 h 68"/>
                <a:gd name="T48" fmla="*/ 27 w 61"/>
                <a:gd name="T49" fmla="*/ 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" h="68">
                  <a:moveTo>
                    <a:pt x="27" y="6"/>
                  </a:moveTo>
                  <a:cubicBezTo>
                    <a:pt x="26" y="9"/>
                    <a:pt x="25" y="11"/>
                    <a:pt x="24" y="13"/>
                  </a:cubicBezTo>
                  <a:cubicBezTo>
                    <a:pt x="23" y="14"/>
                    <a:pt x="22" y="15"/>
                    <a:pt x="21" y="15"/>
                  </a:cubicBezTo>
                  <a:cubicBezTo>
                    <a:pt x="18" y="15"/>
                    <a:pt x="15" y="15"/>
                    <a:pt x="11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8" y="21"/>
                    <a:pt x="8" y="25"/>
                    <a:pt x="7" y="28"/>
                  </a:cubicBezTo>
                  <a:cubicBezTo>
                    <a:pt x="7" y="31"/>
                    <a:pt x="8" y="32"/>
                    <a:pt x="10" y="34"/>
                  </a:cubicBezTo>
                  <a:cubicBezTo>
                    <a:pt x="12" y="37"/>
                    <a:pt x="12" y="40"/>
                    <a:pt x="11" y="43"/>
                  </a:cubicBezTo>
                  <a:cubicBezTo>
                    <a:pt x="9" y="46"/>
                    <a:pt x="7" y="48"/>
                    <a:pt x="6" y="51"/>
                  </a:cubicBezTo>
                  <a:cubicBezTo>
                    <a:pt x="5" y="52"/>
                    <a:pt x="4" y="52"/>
                    <a:pt x="3" y="53"/>
                  </a:cubicBezTo>
                  <a:cubicBezTo>
                    <a:pt x="0" y="56"/>
                    <a:pt x="1" y="61"/>
                    <a:pt x="5" y="64"/>
                  </a:cubicBezTo>
                  <a:cubicBezTo>
                    <a:pt x="10" y="67"/>
                    <a:pt x="15" y="68"/>
                    <a:pt x="21" y="66"/>
                  </a:cubicBezTo>
                  <a:cubicBezTo>
                    <a:pt x="24" y="65"/>
                    <a:pt x="27" y="63"/>
                    <a:pt x="30" y="62"/>
                  </a:cubicBezTo>
                  <a:cubicBezTo>
                    <a:pt x="35" y="59"/>
                    <a:pt x="40" y="57"/>
                    <a:pt x="45" y="56"/>
                  </a:cubicBezTo>
                  <a:cubicBezTo>
                    <a:pt x="47" y="56"/>
                    <a:pt x="49" y="55"/>
                    <a:pt x="50" y="53"/>
                  </a:cubicBezTo>
                  <a:cubicBezTo>
                    <a:pt x="54" y="47"/>
                    <a:pt x="56" y="41"/>
                    <a:pt x="54" y="33"/>
                  </a:cubicBezTo>
                  <a:cubicBezTo>
                    <a:pt x="54" y="32"/>
                    <a:pt x="54" y="30"/>
                    <a:pt x="53" y="29"/>
                  </a:cubicBezTo>
                  <a:cubicBezTo>
                    <a:pt x="53" y="27"/>
                    <a:pt x="54" y="25"/>
                    <a:pt x="55" y="23"/>
                  </a:cubicBezTo>
                  <a:cubicBezTo>
                    <a:pt x="56" y="22"/>
                    <a:pt x="57" y="22"/>
                    <a:pt x="58" y="21"/>
                  </a:cubicBezTo>
                  <a:cubicBezTo>
                    <a:pt x="61" y="17"/>
                    <a:pt x="61" y="14"/>
                    <a:pt x="59" y="9"/>
                  </a:cubicBezTo>
                  <a:cubicBezTo>
                    <a:pt x="58" y="8"/>
                    <a:pt x="57" y="6"/>
                    <a:pt x="55" y="4"/>
                  </a:cubicBezTo>
                  <a:cubicBezTo>
                    <a:pt x="54" y="3"/>
                    <a:pt x="53" y="2"/>
                    <a:pt x="52" y="1"/>
                  </a:cubicBezTo>
                  <a:cubicBezTo>
                    <a:pt x="47" y="1"/>
                    <a:pt x="43" y="0"/>
                    <a:pt x="39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1" y="1"/>
                    <a:pt x="28" y="2"/>
                    <a:pt x="27" y="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45"/>
            <p:cNvSpPr>
              <a:spLocks/>
            </p:cNvSpPr>
            <p:nvPr/>
          </p:nvSpPr>
          <p:spPr bwMode="auto">
            <a:xfrm>
              <a:off x="5471670" y="3089877"/>
              <a:ext cx="156713" cy="173019"/>
            </a:xfrm>
            <a:custGeom>
              <a:avLst/>
              <a:gdLst>
                <a:gd name="T0" fmla="*/ 0 w 73"/>
                <a:gd name="T1" fmla="*/ 61 h 81"/>
                <a:gd name="T2" fmla="*/ 7 w 73"/>
                <a:gd name="T3" fmla="*/ 71 h 81"/>
                <a:gd name="T4" fmla="*/ 11 w 73"/>
                <a:gd name="T5" fmla="*/ 80 h 81"/>
                <a:gd name="T6" fmla="*/ 13 w 73"/>
                <a:gd name="T7" fmla="*/ 81 h 81"/>
                <a:gd name="T8" fmla="*/ 24 w 73"/>
                <a:gd name="T9" fmla="*/ 74 h 81"/>
                <a:gd name="T10" fmla="*/ 24 w 73"/>
                <a:gd name="T11" fmla="*/ 69 h 81"/>
                <a:gd name="T12" fmla="*/ 13 w 73"/>
                <a:gd name="T13" fmla="*/ 63 h 81"/>
                <a:gd name="T14" fmla="*/ 12 w 73"/>
                <a:gd name="T15" fmla="*/ 62 h 81"/>
                <a:gd name="T16" fmla="*/ 18 w 73"/>
                <a:gd name="T17" fmla="*/ 60 h 81"/>
                <a:gd name="T18" fmla="*/ 36 w 73"/>
                <a:gd name="T19" fmla="*/ 61 h 81"/>
                <a:gd name="T20" fmla="*/ 47 w 73"/>
                <a:gd name="T21" fmla="*/ 65 h 81"/>
                <a:gd name="T22" fmla="*/ 49 w 73"/>
                <a:gd name="T23" fmla="*/ 64 h 81"/>
                <a:gd name="T24" fmla="*/ 52 w 73"/>
                <a:gd name="T25" fmla="*/ 55 h 81"/>
                <a:gd name="T26" fmla="*/ 59 w 73"/>
                <a:gd name="T27" fmla="*/ 47 h 81"/>
                <a:gd name="T28" fmla="*/ 69 w 73"/>
                <a:gd name="T29" fmla="*/ 43 h 81"/>
                <a:gd name="T30" fmla="*/ 71 w 73"/>
                <a:gd name="T31" fmla="*/ 35 h 81"/>
                <a:gd name="T32" fmla="*/ 66 w 73"/>
                <a:gd name="T33" fmla="*/ 28 h 81"/>
                <a:gd name="T34" fmla="*/ 63 w 73"/>
                <a:gd name="T35" fmla="*/ 24 h 81"/>
                <a:gd name="T36" fmla="*/ 60 w 73"/>
                <a:gd name="T37" fmla="*/ 22 h 81"/>
                <a:gd name="T38" fmla="*/ 44 w 73"/>
                <a:gd name="T39" fmla="*/ 23 h 81"/>
                <a:gd name="T40" fmla="*/ 26 w 73"/>
                <a:gd name="T41" fmla="*/ 10 h 81"/>
                <a:gd name="T42" fmla="*/ 13 w 73"/>
                <a:gd name="T43" fmla="*/ 1 h 81"/>
                <a:gd name="T44" fmla="*/ 8 w 73"/>
                <a:gd name="T45" fmla="*/ 1 h 81"/>
                <a:gd name="T46" fmla="*/ 7 w 73"/>
                <a:gd name="T47" fmla="*/ 6 h 81"/>
                <a:gd name="T48" fmla="*/ 10 w 73"/>
                <a:gd name="T49" fmla="*/ 13 h 81"/>
                <a:gd name="T50" fmla="*/ 13 w 73"/>
                <a:gd name="T51" fmla="*/ 20 h 81"/>
                <a:gd name="T52" fmla="*/ 14 w 73"/>
                <a:gd name="T53" fmla="*/ 42 h 81"/>
                <a:gd name="T54" fmla="*/ 11 w 73"/>
                <a:gd name="T55" fmla="*/ 44 h 81"/>
                <a:gd name="T56" fmla="*/ 8 w 73"/>
                <a:gd name="T57" fmla="*/ 44 h 81"/>
                <a:gd name="T58" fmla="*/ 5 w 73"/>
                <a:gd name="T59" fmla="*/ 48 h 81"/>
                <a:gd name="T60" fmla="*/ 5 w 73"/>
                <a:gd name="T61" fmla="*/ 51 h 81"/>
                <a:gd name="T62" fmla="*/ 0 w 73"/>
                <a:gd name="T63" fmla="*/ 6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81">
                  <a:moveTo>
                    <a:pt x="0" y="61"/>
                  </a:moveTo>
                  <a:cubicBezTo>
                    <a:pt x="0" y="66"/>
                    <a:pt x="5" y="67"/>
                    <a:pt x="7" y="71"/>
                  </a:cubicBezTo>
                  <a:cubicBezTo>
                    <a:pt x="8" y="74"/>
                    <a:pt x="9" y="77"/>
                    <a:pt x="11" y="80"/>
                  </a:cubicBezTo>
                  <a:cubicBezTo>
                    <a:pt x="11" y="80"/>
                    <a:pt x="13" y="81"/>
                    <a:pt x="13" y="81"/>
                  </a:cubicBezTo>
                  <a:cubicBezTo>
                    <a:pt x="17" y="78"/>
                    <a:pt x="20" y="76"/>
                    <a:pt x="24" y="74"/>
                  </a:cubicBezTo>
                  <a:cubicBezTo>
                    <a:pt x="25" y="73"/>
                    <a:pt x="25" y="70"/>
                    <a:pt x="24" y="69"/>
                  </a:cubicBezTo>
                  <a:cubicBezTo>
                    <a:pt x="20" y="67"/>
                    <a:pt x="16" y="65"/>
                    <a:pt x="13" y="63"/>
                  </a:cubicBezTo>
                  <a:cubicBezTo>
                    <a:pt x="12" y="63"/>
                    <a:pt x="12" y="62"/>
                    <a:pt x="12" y="62"/>
                  </a:cubicBezTo>
                  <a:cubicBezTo>
                    <a:pt x="14" y="61"/>
                    <a:pt x="17" y="61"/>
                    <a:pt x="18" y="60"/>
                  </a:cubicBezTo>
                  <a:cubicBezTo>
                    <a:pt x="25" y="55"/>
                    <a:pt x="31" y="57"/>
                    <a:pt x="36" y="61"/>
                  </a:cubicBezTo>
                  <a:cubicBezTo>
                    <a:pt x="39" y="64"/>
                    <a:pt x="43" y="65"/>
                    <a:pt x="47" y="65"/>
                  </a:cubicBezTo>
                  <a:cubicBezTo>
                    <a:pt x="48" y="65"/>
                    <a:pt x="49" y="65"/>
                    <a:pt x="49" y="64"/>
                  </a:cubicBezTo>
                  <a:cubicBezTo>
                    <a:pt x="50" y="61"/>
                    <a:pt x="51" y="58"/>
                    <a:pt x="52" y="55"/>
                  </a:cubicBezTo>
                  <a:cubicBezTo>
                    <a:pt x="53" y="51"/>
                    <a:pt x="55" y="48"/>
                    <a:pt x="59" y="47"/>
                  </a:cubicBezTo>
                  <a:cubicBezTo>
                    <a:pt x="62" y="46"/>
                    <a:pt x="66" y="44"/>
                    <a:pt x="69" y="43"/>
                  </a:cubicBezTo>
                  <a:cubicBezTo>
                    <a:pt x="72" y="41"/>
                    <a:pt x="73" y="37"/>
                    <a:pt x="71" y="35"/>
                  </a:cubicBezTo>
                  <a:cubicBezTo>
                    <a:pt x="70" y="33"/>
                    <a:pt x="68" y="30"/>
                    <a:pt x="66" y="28"/>
                  </a:cubicBezTo>
                  <a:cubicBezTo>
                    <a:pt x="65" y="27"/>
                    <a:pt x="64" y="25"/>
                    <a:pt x="63" y="24"/>
                  </a:cubicBezTo>
                  <a:cubicBezTo>
                    <a:pt x="62" y="21"/>
                    <a:pt x="62" y="21"/>
                    <a:pt x="60" y="22"/>
                  </a:cubicBezTo>
                  <a:cubicBezTo>
                    <a:pt x="55" y="25"/>
                    <a:pt x="50" y="25"/>
                    <a:pt x="44" y="23"/>
                  </a:cubicBezTo>
                  <a:cubicBezTo>
                    <a:pt x="37" y="20"/>
                    <a:pt x="31" y="15"/>
                    <a:pt x="26" y="10"/>
                  </a:cubicBezTo>
                  <a:cubicBezTo>
                    <a:pt x="22" y="6"/>
                    <a:pt x="18" y="3"/>
                    <a:pt x="13" y="1"/>
                  </a:cubicBezTo>
                  <a:cubicBezTo>
                    <a:pt x="11" y="0"/>
                    <a:pt x="10" y="0"/>
                    <a:pt x="8" y="1"/>
                  </a:cubicBezTo>
                  <a:cubicBezTo>
                    <a:pt x="7" y="3"/>
                    <a:pt x="7" y="4"/>
                    <a:pt x="7" y="6"/>
                  </a:cubicBezTo>
                  <a:cubicBezTo>
                    <a:pt x="8" y="8"/>
                    <a:pt x="9" y="10"/>
                    <a:pt x="10" y="13"/>
                  </a:cubicBezTo>
                  <a:cubicBezTo>
                    <a:pt x="11" y="15"/>
                    <a:pt x="12" y="18"/>
                    <a:pt x="13" y="20"/>
                  </a:cubicBezTo>
                  <a:cubicBezTo>
                    <a:pt x="13" y="27"/>
                    <a:pt x="14" y="35"/>
                    <a:pt x="14" y="42"/>
                  </a:cubicBezTo>
                  <a:cubicBezTo>
                    <a:pt x="14" y="42"/>
                    <a:pt x="12" y="43"/>
                    <a:pt x="11" y="44"/>
                  </a:cubicBezTo>
                  <a:cubicBezTo>
                    <a:pt x="10" y="44"/>
                    <a:pt x="9" y="44"/>
                    <a:pt x="8" y="44"/>
                  </a:cubicBezTo>
                  <a:cubicBezTo>
                    <a:pt x="5" y="44"/>
                    <a:pt x="5" y="44"/>
                    <a:pt x="5" y="48"/>
                  </a:cubicBezTo>
                  <a:cubicBezTo>
                    <a:pt x="5" y="49"/>
                    <a:pt x="5" y="50"/>
                    <a:pt x="5" y="51"/>
                  </a:cubicBezTo>
                  <a:cubicBezTo>
                    <a:pt x="4" y="54"/>
                    <a:pt x="1" y="57"/>
                    <a:pt x="0" y="6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6"/>
            <p:cNvSpPr>
              <a:spLocks/>
            </p:cNvSpPr>
            <p:nvPr/>
          </p:nvSpPr>
          <p:spPr bwMode="auto">
            <a:xfrm>
              <a:off x="4688102" y="4824595"/>
              <a:ext cx="288969" cy="86057"/>
            </a:xfrm>
            <a:custGeom>
              <a:avLst/>
              <a:gdLst>
                <a:gd name="T0" fmla="*/ 93 w 135"/>
                <a:gd name="T1" fmla="*/ 34 h 40"/>
                <a:gd name="T2" fmla="*/ 112 w 135"/>
                <a:gd name="T3" fmla="*/ 38 h 40"/>
                <a:gd name="T4" fmla="*/ 119 w 135"/>
                <a:gd name="T5" fmla="*/ 37 h 40"/>
                <a:gd name="T6" fmla="*/ 124 w 135"/>
                <a:gd name="T7" fmla="*/ 36 h 40"/>
                <a:gd name="T8" fmla="*/ 130 w 135"/>
                <a:gd name="T9" fmla="*/ 37 h 40"/>
                <a:gd name="T10" fmla="*/ 135 w 135"/>
                <a:gd name="T11" fmla="*/ 33 h 40"/>
                <a:gd name="T12" fmla="*/ 132 w 135"/>
                <a:gd name="T13" fmla="*/ 30 h 40"/>
                <a:gd name="T14" fmla="*/ 115 w 135"/>
                <a:gd name="T15" fmla="*/ 25 h 40"/>
                <a:gd name="T16" fmla="*/ 112 w 135"/>
                <a:gd name="T17" fmla="*/ 24 h 40"/>
                <a:gd name="T18" fmla="*/ 105 w 135"/>
                <a:gd name="T19" fmla="*/ 24 h 40"/>
                <a:gd name="T20" fmla="*/ 101 w 135"/>
                <a:gd name="T21" fmla="*/ 22 h 40"/>
                <a:gd name="T22" fmla="*/ 104 w 135"/>
                <a:gd name="T23" fmla="*/ 19 h 40"/>
                <a:gd name="T24" fmla="*/ 108 w 135"/>
                <a:gd name="T25" fmla="*/ 19 h 40"/>
                <a:gd name="T26" fmla="*/ 111 w 135"/>
                <a:gd name="T27" fmla="*/ 16 h 40"/>
                <a:gd name="T28" fmla="*/ 107 w 135"/>
                <a:gd name="T29" fmla="*/ 14 h 40"/>
                <a:gd name="T30" fmla="*/ 88 w 135"/>
                <a:gd name="T31" fmla="*/ 11 h 40"/>
                <a:gd name="T32" fmla="*/ 79 w 135"/>
                <a:gd name="T33" fmla="*/ 8 h 40"/>
                <a:gd name="T34" fmla="*/ 67 w 135"/>
                <a:gd name="T35" fmla="*/ 11 h 40"/>
                <a:gd name="T36" fmla="*/ 61 w 135"/>
                <a:gd name="T37" fmla="*/ 13 h 40"/>
                <a:gd name="T38" fmla="*/ 53 w 135"/>
                <a:gd name="T39" fmla="*/ 12 h 40"/>
                <a:gd name="T40" fmla="*/ 40 w 135"/>
                <a:gd name="T41" fmla="*/ 7 h 40"/>
                <a:gd name="T42" fmla="*/ 24 w 135"/>
                <a:gd name="T43" fmla="*/ 1 h 40"/>
                <a:gd name="T44" fmla="*/ 6 w 135"/>
                <a:gd name="T45" fmla="*/ 0 h 40"/>
                <a:gd name="T46" fmla="*/ 1 w 135"/>
                <a:gd name="T47" fmla="*/ 10 h 40"/>
                <a:gd name="T48" fmla="*/ 3 w 135"/>
                <a:gd name="T49" fmla="*/ 14 h 40"/>
                <a:gd name="T50" fmla="*/ 12 w 135"/>
                <a:gd name="T51" fmla="*/ 19 h 40"/>
                <a:gd name="T52" fmla="*/ 18 w 135"/>
                <a:gd name="T53" fmla="*/ 22 h 40"/>
                <a:gd name="T54" fmla="*/ 31 w 135"/>
                <a:gd name="T55" fmla="*/ 25 h 40"/>
                <a:gd name="T56" fmla="*/ 40 w 135"/>
                <a:gd name="T57" fmla="*/ 26 h 40"/>
                <a:gd name="T58" fmla="*/ 61 w 135"/>
                <a:gd name="T59" fmla="*/ 29 h 40"/>
                <a:gd name="T60" fmla="*/ 81 w 135"/>
                <a:gd name="T61" fmla="*/ 34 h 40"/>
                <a:gd name="T62" fmla="*/ 93 w 135"/>
                <a:gd name="T63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5" h="40">
                  <a:moveTo>
                    <a:pt x="93" y="34"/>
                  </a:moveTo>
                  <a:cubicBezTo>
                    <a:pt x="100" y="34"/>
                    <a:pt x="106" y="35"/>
                    <a:pt x="112" y="38"/>
                  </a:cubicBezTo>
                  <a:cubicBezTo>
                    <a:pt x="115" y="40"/>
                    <a:pt x="117" y="39"/>
                    <a:pt x="119" y="37"/>
                  </a:cubicBezTo>
                  <a:cubicBezTo>
                    <a:pt x="121" y="36"/>
                    <a:pt x="122" y="36"/>
                    <a:pt x="124" y="36"/>
                  </a:cubicBezTo>
                  <a:cubicBezTo>
                    <a:pt x="126" y="37"/>
                    <a:pt x="128" y="37"/>
                    <a:pt x="130" y="37"/>
                  </a:cubicBezTo>
                  <a:cubicBezTo>
                    <a:pt x="132" y="38"/>
                    <a:pt x="135" y="35"/>
                    <a:pt x="135" y="33"/>
                  </a:cubicBezTo>
                  <a:cubicBezTo>
                    <a:pt x="135" y="32"/>
                    <a:pt x="133" y="30"/>
                    <a:pt x="132" y="30"/>
                  </a:cubicBezTo>
                  <a:cubicBezTo>
                    <a:pt x="126" y="30"/>
                    <a:pt x="120" y="29"/>
                    <a:pt x="115" y="25"/>
                  </a:cubicBezTo>
                  <a:cubicBezTo>
                    <a:pt x="114" y="24"/>
                    <a:pt x="113" y="24"/>
                    <a:pt x="112" y="24"/>
                  </a:cubicBezTo>
                  <a:cubicBezTo>
                    <a:pt x="110" y="24"/>
                    <a:pt x="108" y="24"/>
                    <a:pt x="105" y="24"/>
                  </a:cubicBezTo>
                  <a:cubicBezTo>
                    <a:pt x="104" y="24"/>
                    <a:pt x="102" y="23"/>
                    <a:pt x="101" y="22"/>
                  </a:cubicBezTo>
                  <a:cubicBezTo>
                    <a:pt x="101" y="21"/>
                    <a:pt x="102" y="20"/>
                    <a:pt x="104" y="19"/>
                  </a:cubicBezTo>
                  <a:cubicBezTo>
                    <a:pt x="106" y="19"/>
                    <a:pt x="107" y="19"/>
                    <a:pt x="108" y="19"/>
                  </a:cubicBezTo>
                  <a:cubicBezTo>
                    <a:pt x="109" y="18"/>
                    <a:pt x="111" y="18"/>
                    <a:pt x="111" y="16"/>
                  </a:cubicBezTo>
                  <a:cubicBezTo>
                    <a:pt x="111" y="16"/>
                    <a:pt x="109" y="15"/>
                    <a:pt x="107" y="14"/>
                  </a:cubicBezTo>
                  <a:cubicBezTo>
                    <a:pt x="101" y="14"/>
                    <a:pt x="94" y="14"/>
                    <a:pt x="88" y="11"/>
                  </a:cubicBezTo>
                  <a:cubicBezTo>
                    <a:pt x="85" y="10"/>
                    <a:pt x="81" y="10"/>
                    <a:pt x="79" y="8"/>
                  </a:cubicBezTo>
                  <a:cubicBezTo>
                    <a:pt x="74" y="6"/>
                    <a:pt x="70" y="6"/>
                    <a:pt x="67" y="11"/>
                  </a:cubicBezTo>
                  <a:cubicBezTo>
                    <a:pt x="66" y="12"/>
                    <a:pt x="64" y="13"/>
                    <a:pt x="61" y="13"/>
                  </a:cubicBezTo>
                  <a:cubicBezTo>
                    <a:pt x="59" y="13"/>
                    <a:pt x="56" y="12"/>
                    <a:pt x="53" y="12"/>
                  </a:cubicBezTo>
                  <a:cubicBezTo>
                    <a:pt x="48" y="12"/>
                    <a:pt x="44" y="11"/>
                    <a:pt x="40" y="7"/>
                  </a:cubicBezTo>
                  <a:cubicBezTo>
                    <a:pt x="36" y="2"/>
                    <a:pt x="30" y="1"/>
                    <a:pt x="24" y="1"/>
                  </a:cubicBezTo>
                  <a:cubicBezTo>
                    <a:pt x="18" y="1"/>
                    <a:pt x="12" y="0"/>
                    <a:pt x="6" y="0"/>
                  </a:cubicBezTo>
                  <a:cubicBezTo>
                    <a:pt x="6" y="4"/>
                    <a:pt x="3" y="7"/>
                    <a:pt x="1" y="10"/>
                  </a:cubicBezTo>
                  <a:cubicBezTo>
                    <a:pt x="0" y="12"/>
                    <a:pt x="1" y="14"/>
                    <a:pt x="3" y="14"/>
                  </a:cubicBezTo>
                  <a:cubicBezTo>
                    <a:pt x="6" y="15"/>
                    <a:pt x="10" y="16"/>
                    <a:pt x="12" y="19"/>
                  </a:cubicBezTo>
                  <a:cubicBezTo>
                    <a:pt x="13" y="21"/>
                    <a:pt x="16" y="22"/>
                    <a:pt x="18" y="22"/>
                  </a:cubicBezTo>
                  <a:cubicBezTo>
                    <a:pt x="22" y="22"/>
                    <a:pt x="27" y="23"/>
                    <a:pt x="31" y="25"/>
                  </a:cubicBezTo>
                  <a:cubicBezTo>
                    <a:pt x="34" y="27"/>
                    <a:pt x="37" y="27"/>
                    <a:pt x="40" y="26"/>
                  </a:cubicBezTo>
                  <a:cubicBezTo>
                    <a:pt x="47" y="26"/>
                    <a:pt x="55" y="26"/>
                    <a:pt x="61" y="29"/>
                  </a:cubicBezTo>
                  <a:cubicBezTo>
                    <a:pt x="67" y="33"/>
                    <a:pt x="74" y="33"/>
                    <a:pt x="81" y="34"/>
                  </a:cubicBezTo>
                  <a:cubicBezTo>
                    <a:pt x="85" y="34"/>
                    <a:pt x="89" y="35"/>
                    <a:pt x="93" y="34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47"/>
            <p:cNvSpPr>
              <a:spLocks/>
            </p:cNvSpPr>
            <p:nvPr/>
          </p:nvSpPr>
          <p:spPr bwMode="auto">
            <a:xfrm>
              <a:off x="5083962" y="4102626"/>
              <a:ext cx="141314" cy="205630"/>
            </a:xfrm>
            <a:custGeom>
              <a:avLst/>
              <a:gdLst>
                <a:gd name="T0" fmla="*/ 29 w 66"/>
                <a:gd name="T1" fmla="*/ 3 h 96"/>
                <a:gd name="T2" fmla="*/ 17 w 66"/>
                <a:gd name="T3" fmla="*/ 2 h 96"/>
                <a:gd name="T4" fmla="*/ 7 w 66"/>
                <a:gd name="T5" fmla="*/ 7 h 96"/>
                <a:gd name="T6" fmla="*/ 6 w 66"/>
                <a:gd name="T7" fmla="*/ 13 h 96"/>
                <a:gd name="T8" fmla="*/ 4 w 66"/>
                <a:gd name="T9" fmla="*/ 30 h 96"/>
                <a:gd name="T10" fmla="*/ 1 w 66"/>
                <a:gd name="T11" fmla="*/ 36 h 96"/>
                <a:gd name="T12" fmla="*/ 0 w 66"/>
                <a:gd name="T13" fmla="*/ 38 h 96"/>
                <a:gd name="T14" fmla="*/ 5 w 66"/>
                <a:gd name="T15" fmla="*/ 53 h 96"/>
                <a:gd name="T16" fmla="*/ 12 w 66"/>
                <a:gd name="T17" fmla="*/ 61 h 96"/>
                <a:gd name="T18" fmla="*/ 12 w 66"/>
                <a:gd name="T19" fmla="*/ 60 h 96"/>
                <a:gd name="T20" fmla="*/ 13 w 66"/>
                <a:gd name="T21" fmla="*/ 60 h 96"/>
                <a:gd name="T22" fmla="*/ 13 w 66"/>
                <a:gd name="T23" fmla="*/ 61 h 96"/>
                <a:gd name="T24" fmla="*/ 12 w 66"/>
                <a:gd name="T25" fmla="*/ 61 h 96"/>
                <a:gd name="T26" fmla="*/ 19 w 66"/>
                <a:gd name="T27" fmla="*/ 71 h 96"/>
                <a:gd name="T28" fmla="*/ 22 w 66"/>
                <a:gd name="T29" fmla="*/ 73 h 96"/>
                <a:gd name="T30" fmla="*/ 23 w 66"/>
                <a:gd name="T31" fmla="*/ 73 h 96"/>
                <a:gd name="T32" fmla="*/ 23 w 66"/>
                <a:gd name="T33" fmla="*/ 73 h 96"/>
                <a:gd name="T34" fmla="*/ 22 w 66"/>
                <a:gd name="T35" fmla="*/ 73 h 96"/>
                <a:gd name="T36" fmla="*/ 29 w 66"/>
                <a:gd name="T37" fmla="*/ 69 h 96"/>
                <a:gd name="T38" fmla="*/ 33 w 66"/>
                <a:gd name="T39" fmla="*/ 70 h 96"/>
                <a:gd name="T40" fmla="*/ 36 w 66"/>
                <a:gd name="T41" fmla="*/ 73 h 96"/>
                <a:gd name="T42" fmla="*/ 46 w 66"/>
                <a:gd name="T43" fmla="*/ 73 h 96"/>
                <a:gd name="T44" fmla="*/ 45 w 66"/>
                <a:gd name="T45" fmla="*/ 72 h 96"/>
                <a:gd name="T46" fmla="*/ 46 w 66"/>
                <a:gd name="T47" fmla="*/ 73 h 96"/>
                <a:gd name="T48" fmla="*/ 46 w 66"/>
                <a:gd name="T49" fmla="*/ 73 h 96"/>
                <a:gd name="T50" fmla="*/ 46 w 66"/>
                <a:gd name="T51" fmla="*/ 73 h 96"/>
                <a:gd name="T52" fmla="*/ 50 w 66"/>
                <a:gd name="T53" fmla="*/ 76 h 96"/>
                <a:gd name="T54" fmla="*/ 56 w 66"/>
                <a:gd name="T55" fmla="*/ 83 h 96"/>
                <a:gd name="T56" fmla="*/ 56 w 66"/>
                <a:gd name="T57" fmla="*/ 87 h 96"/>
                <a:gd name="T58" fmla="*/ 57 w 66"/>
                <a:gd name="T59" fmla="*/ 94 h 96"/>
                <a:gd name="T60" fmla="*/ 61 w 66"/>
                <a:gd name="T61" fmla="*/ 96 h 96"/>
                <a:gd name="T62" fmla="*/ 64 w 66"/>
                <a:gd name="T63" fmla="*/ 95 h 96"/>
                <a:gd name="T64" fmla="*/ 65 w 66"/>
                <a:gd name="T65" fmla="*/ 84 h 96"/>
                <a:gd name="T66" fmla="*/ 64 w 66"/>
                <a:gd name="T67" fmla="*/ 80 h 96"/>
                <a:gd name="T68" fmla="*/ 59 w 66"/>
                <a:gd name="T69" fmla="*/ 74 h 96"/>
                <a:gd name="T70" fmla="*/ 51 w 66"/>
                <a:gd name="T71" fmla="*/ 65 h 96"/>
                <a:gd name="T72" fmla="*/ 46 w 66"/>
                <a:gd name="T73" fmla="*/ 61 h 96"/>
                <a:gd name="T74" fmla="*/ 39 w 66"/>
                <a:gd name="T75" fmla="*/ 61 h 96"/>
                <a:gd name="T76" fmla="*/ 36 w 66"/>
                <a:gd name="T77" fmla="*/ 62 h 96"/>
                <a:gd name="T78" fmla="*/ 35 w 66"/>
                <a:gd name="T79" fmla="*/ 62 h 96"/>
                <a:gd name="T80" fmla="*/ 32 w 66"/>
                <a:gd name="T81" fmla="*/ 61 h 96"/>
                <a:gd name="T82" fmla="*/ 32 w 66"/>
                <a:gd name="T83" fmla="*/ 57 h 96"/>
                <a:gd name="T84" fmla="*/ 30 w 66"/>
                <a:gd name="T85" fmla="*/ 52 h 96"/>
                <a:gd name="T86" fmla="*/ 26 w 66"/>
                <a:gd name="T87" fmla="*/ 49 h 96"/>
                <a:gd name="T88" fmla="*/ 29 w 66"/>
                <a:gd name="T89" fmla="*/ 40 h 96"/>
                <a:gd name="T90" fmla="*/ 32 w 66"/>
                <a:gd name="T91" fmla="*/ 37 h 96"/>
                <a:gd name="T92" fmla="*/ 34 w 66"/>
                <a:gd name="T93" fmla="*/ 18 h 96"/>
                <a:gd name="T94" fmla="*/ 32 w 66"/>
                <a:gd name="T95" fmla="*/ 6 h 96"/>
                <a:gd name="T96" fmla="*/ 29 w 66"/>
                <a:gd name="T97" fmla="*/ 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96">
                  <a:moveTo>
                    <a:pt x="29" y="3"/>
                  </a:moveTo>
                  <a:cubicBezTo>
                    <a:pt x="25" y="3"/>
                    <a:pt x="21" y="3"/>
                    <a:pt x="17" y="2"/>
                  </a:cubicBezTo>
                  <a:cubicBezTo>
                    <a:pt x="12" y="0"/>
                    <a:pt x="9" y="3"/>
                    <a:pt x="7" y="7"/>
                  </a:cubicBezTo>
                  <a:cubicBezTo>
                    <a:pt x="6" y="9"/>
                    <a:pt x="6" y="11"/>
                    <a:pt x="6" y="13"/>
                  </a:cubicBezTo>
                  <a:cubicBezTo>
                    <a:pt x="5" y="19"/>
                    <a:pt x="4" y="25"/>
                    <a:pt x="4" y="30"/>
                  </a:cubicBezTo>
                  <a:cubicBezTo>
                    <a:pt x="4" y="33"/>
                    <a:pt x="3" y="34"/>
                    <a:pt x="1" y="36"/>
                  </a:cubicBezTo>
                  <a:cubicBezTo>
                    <a:pt x="0" y="36"/>
                    <a:pt x="0" y="37"/>
                    <a:pt x="0" y="38"/>
                  </a:cubicBezTo>
                  <a:cubicBezTo>
                    <a:pt x="1" y="43"/>
                    <a:pt x="2" y="49"/>
                    <a:pt x="5" y="53"/>
                  </a:cubicBezTo>
                  <a:cubicBezTo>
                    <a:pt x="6" y="56"/>
                    <a:pt x="8" y="60"/>
                    <a:pt x="12" y="61"/>
                  </a:cubicBezTo>
                  <a:cubicBezTo>
                    <a:pt x="12" y="61"/>
                    <a:pt x="12" y="61"/>
                    <a:pt x="12" y="60"/>
                  </a:cubicBezTo>
                  <a:cubicBezTo>
                    <a:pt x="13" y="59"/>
                    <a:pt x="13" y="59"/>
                    <a:pt x="13" y="60"/>
                  </a:cubicBezTo>
                  <a:cubicBezTo>
                    <a:pt x="13" y="60"/>
                    <a:pt x="13" y="60"/>
                    <a:pt x="13" y="61"/>
                  </a:cubicBezTo>
                  <a:cubicBezTo>
                    <a:pt x="13" y="61"/>
                    <a:pt x="13" y="61"/>
                    <a:pt x="12" y="61"/>
                  </a:cubicBezTo>
                  <a:cubicBezTo>
                    <a:pt x="12" y="65"/>
                    <a:pt x="14" y="69"/>
                    <a:pt x="19" y="71"/>
                  </a:cubicBezTo>
                  <a:cubicBezTo>
                    <a:pt x="20" y="71"/>
                    <a:pt x="21" y="72"/>
                    <a:pt x="22" y="73"/>
                  </a:cubicBezTo>
                  <a:cubicBezTo>
                    <a:pt x="22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4" y="72"/>
                    <a:pt x="27" y="71"/>
                    <a:pt x="29" y="69"/>
                  </a:cubicBezTo>
                  <a:cubicBezTo>
                    <a:pt x="30" y="69"/>
                    <a:pt x="32" y="69"/>
                    <a:pt x="33" y="70"/>
                  </a:cubicBezTo>
                  <a:cubicBezTo>
                    <a:pt x="34" y="71"/>
                    <a:pt x="35" y="72"/>
                    <a:pt x="36" y="73"/>
                  </a:cubicBezTo>
                  <a:cubicBezTo>
                    <a:pt x="39" y="74"/>
                    <a:pt x="43" y="76"/>
                    <a:pt x="46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9" y="75"/>
                    <a:pt x="50" y="76"/>
                  </a:cubicBezTo>
                  <a:cubicBezTo>
                    <a:pt x="51" y="79"/>
                    <a:pt x="52" y="82"/>
                    <a:pt x="56" y="83"/>
                  </a:cubicBezTo>
                  <a:cubicBezTo>
                    <a:pt x="58" y="84"/>
                    <a:pt x="58" y="85"/>
                    <a:pt x="56" y="87"/>
                  </a:cubicBezTo>
                  <a:cubicBezTo>
                    <a:pt x="52" y="90"/>
                    <a:pt x="52" y="92"/>
                    <a:pt x="57" y="94"/>
                  </a:cubicBezTo>
                  <a:cubicBezTo>
                    <a:pt x="58" y="95"/>
                    <a:pt x="60" y="95"/>
                    <a:pt x="61" y="96"/>
                  </a:cubicBezTo>
                  <a:cubicBezTo>
                    <a:pt x="62" y="96"/>
                    <a:pt x="64" y="95"/>
                    <a:pt x="64" y="95"/>
                  </a:cubicBezTo>
                  <a:cubicBezTo>
                    <a:pt x="64" y="91"/>
                    <a:pt x="65" y="88"/>
                    <a:pt x="65" y="84"/>
                  </a:cubicBezTo>
                  <a:cubicBezTo>
                    <a:pt x="66" y="83"/>
                    <a:pt x="65" y="81"/>
                    <a:pt x="64" y="80"/>
                  </a:cubicBezTo>
                  <a:cubicBezTo>
                    <a:pt x="62" y="78"/>
                    <a:pt x="59" y="77"/>
                    <a:pt x="59" y="74"/>
                  </a:cubicBezTo>
                  <a:cubicBezTo>
                    <a:pt x="59" y="69"/>
                    <a:pt x="55" y="67"/>
                    <a:pt x="51" y="65"/>
                  </a:cubicBezTo>
                  <a:cubicBezTo>
                    <a:pt x="49" y="64"/>
                    <a:pt x="48" y="63"/>
                    <a:pt x="46" y="61"/>
                  </a:cubicBezTo>
                  <a:cubicBezTo>
                    <a:pt x="44" y="60"/>
                    <a:pt x="42" y="60"/>
                    <a:pt x="39" y="61"/>
                  </a:cubicBezTo>
                  <a:cubicBezTo>
                    <a:pt x="38" y="61"/>
                    <a:pt x="37" y="61"/>
                    <a:pt x="36" y="62"/>
                  </a:cubicBezTo>
                  <a:cubicBezTo>
                    <a:pt x="36" y="62"/>
                    <a:pt x="35" y="62"/>
                    <a:pt x="35" y="62"/>
                  </a:cubicBezTo>
                  <a:cubicBezTo>
                    <a:pt x="34" y="62"/>
                    <a:pt x="33" y="62"/>
                    <a:pt x="32" y="61"/>
                  </a:cubicBezTo>
                  <a:cubicBezTo>
                    <a:pt x="30" y="61"/>
                    <a:pt x="30" y="59"/>
                    <a:pt x="32" y="57"/>
                  </a:cubicBezTo>
                  <a:cubicBezTo>
                    <a:pt x="35" y="53"/>
                    <a:pt x="35" y="53"/>
                    <a:pt x="30" y="52"/>
                  </a:cubicBezTo>
                  <a:cubicBezTo>
                    <a:pt x="28" y="51"/>
                    <a:pt x="27" y="50"/>
                    <a:pt x="26" y="49"/>
                  </a:cubicBezTo>
                  <a:cubicBezTo>
                    <a:pt x="26" y="46"/>
                    <a:pt x="27" y="43"/>
                    <a:pt x="29" y="40"/>
                  </a:cubicBezTo>
                  <a:cubicBezTo>
                    <a:pt x="30" y="39"/>
                    <a:pt x="31" y="38"/>
                    <a:pt x="32" y="37"/>
                  </a:cubicBezTo>
                  <a:cubicBezTo>
                    <a:pt x="36" y="31"/>
                    <a:pt x="38" y="24"/>
                    <a:pt x="34" y="18"/>
                  </a:cubicBezTo>
                  <a:cubicBezTo>
                    <a:pt x="32" y="14"/>
                    <a:pt x="31" y="10"/>
                    <a:pt x="32" y="6"/>
                  </a:cubicBezTo>
                  <a:cubicBezTo>
                    <a:pt x="32" y="4"/>
                    <a:pt x="31" y="3"/>
                    <a:pt x="29" y="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8"/>
            <p:cNvSpPr>
              <a:spLocks/>
            </p:cNvSpPr>
            <p:nvPr/>
          </p:nvSpPr>
          <p:spPr bwMode="auto">
            <a:xfrm>
              <a:off x="5628383" y="6022140"/>
              <a:ext cx="111421" cy="131349"/>
            </a:xfrm>
            <a:custGeom>
              <a:avLst/>
              <a:gdLst>
                <a:gd name="T0" fmla="*/ 47 w 52"/>
                <a:gd name="T1" fmla="*/ 6 h 61"/>
                <a:gd name="T2" fmla="*/ 31 w 52"/>
                <a:gd name="T3" fmla="*/ 9 h 61"/>
                <a:gd name="T4" fmla="*/ 19 w 52"/>
                <a:gd name="T5" fmla="*/ 7 h 61"/>
                <a:gd name="T6" fmla="*/ 11 w 52"/>
                <a:gd name="T7" fmla="*/ 1 h 61"/>
                <a:gd name="T8" fmla="*/ 6 w 52"/>
                <a:gd name="T9" fmla="*/ 0 h 61"/>
                <a:gd name="T10" fmla="*/ 3 w 52"/>
                <a:gd name="T11" fmla="*/ 5 h 61"/>
                <a:gd name="T12" fmla="*/ 2 w 52"/>
                <a:gd name="T13" fmla="*/ 8 h 61"/>
                <a:gd name="T14" fmla="*/ 0 w 52"/>
                <a:gd name="T15" fmla="*/ 35 h 61"/>
                <a:gd name="T16" fmla="*/ 0 w 52"/>
                <a:gd name="T17" fmla="*/ 40 h 61"/>
                <a:gd name="T18" fmla="*/ 3 w 52"/>
                <a:gd name="T19" fmla="*/ 52 h 61"/>
                <a:gd name="T20" fmla="*/ 13 w 52"/>
                <a:gd name="T21" fmla="*/ 61 h 61"/>
                <a:gd name="T22" fmla="*/ 16 w 52"/>
                <a:gd name="T23" fmla="*/ 61 h 61"/>
                <a:gd name="T24" fmla="*/ 22 w 52"/>
                <a:gd name="T25" fmla="*/ 56 h 61"/>
                <a:gd name="T26" fmla="*/ 31 w 52"/>
                <a:gd name="T27" fmla="*/ 53 h 61"/>
                <a:gd name="T28" fmla="*/ 36 w 52"/>
                <a:gd name="T29" fmla="*/ 50 h 61"/>
                <a:gd name="T30" fmla="*/ 45 w 52"/>
                <a:gd name="T31" fmla="*/ 32 h 61"/>
                <a:gd name="T32" fmla="*/ 46 w 52"/>
                <a:gd name="T33" fmla="*/ 29 h 61"/>
                <a:gd name="T34" fmla="*/ 51 w 52"/>
                <a:gd name="T35" fmla="*/ 14 h 61"/>
                <a:gd name="T36" fmla="*/ 51 w 52"/>
                <a:gd name="T37" fmla="*/ 11 h 61"/>
                <a:gd name="T38" fmla="*/ 47 w 52"/>
                <a:gd name="T39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61">
                  <a:moveTo>
                    <a:pt x="47" y="6"/>
                  </a:moveTo>
                  <a:cubicBezTo>
                    <a:pt x="41" y="7"/>
                    <a:pt x="36" y="8"/>
                    <a:pt x="31" y="9"/>
                  </a:cubicBezTo>
                  <a:cubicBezTo>
                    <a:pt x="26" y="11"/>
                    <a:pt x="22" y="9"/>
                    <a:pt x="19" y="7"/>
                  </a:cubicBezTo>
                  <a:cubicBezTo>
                    <a:pt x="16" y="5"/>
                    <a:pt x="14" y="3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ubicBezTo>
                    <a:pt x="5" y="0"/>
                    <a:pt x="3" y="2"/>
                    <a:pt x="3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17"/>
                    <a:pt x="4" y="26"/>
                    <a:pt x="0" y="35"/>
                  </a:cubicBezTo>
                  <a:cubicBezTo>
                    <a:pt x="0" y="36"/>
                    <a:pt x="0" y="36"/>
                    <a:pt x="0" y="40"/>
                  </a:cubicBezTo>
                  <a:cubicBezTo>
                    <a:pt x="0" y="42"/>
                    <a:pt x="2" y="47"/>
                    <a:pt x="3" y="52"/>
                  </a:cubicBezTo>
                  <a:cubicBezTo>
                    <a:pt x="3" y="58"/>
                    <a:pt x="8" y="60"/>
                    <a:pt x="13" y="61"/>
                  </a:cubicBezTo>
                  <a:cubicBezTo>
                    <a:pt x="14" y="61"/>
                    <a:pt x="15" y="61"/>
                    <a:pt x="16" y="61"/>
                  </a:cubicBezTo>
                  <a:cubicBezTo>
                    <a:pt x="18" y="59"/>
                    <a:pt x="20" y="58"/>
                    <a:pt x="22" y="56"/>
                  </a:cubicBezTo>
                  <a:cubicBezTo>
                    <a:pt x="25" y="53"/>
                    <a:pt x="27" y="53"/>
                    <a:pt x="31" y="53"/>
                  </a:cubicBezTo>
                  <a:cubicBezTo>
                    <a:pt x="33" y="53"/>
                    <a:pt x="35" y="52"/>
                    <a:pt x="36" y="50"/>
                  </a:cubicBezTo>
                  <a:cubicBezTo>
                    <a:pt x="38" y="43"/>
                    <a:pt x="40" y="37"/>
                    <a:pt x="45" y="32"/>
                  </a:cubicBezTo>
                  <a:cubicBezTo>
                    <a:pt x="46" y="31"/>
                    <a:pt x="46" y="30"/>
                    <a:pt x="46" y="29"/>
                  </a:cubicBezTo>
                  <a:cubicBezTo>
                    <a:pt x="48" y="24"/>
                    <a:pt x="49" y="19"/>
                    <a:pt x="51" y="14"/>
                  </a:cubicBezTo>
                  <a:cubicBezTo>
                    <a:pt x="51" y="13"/>
                    <a:pt x="51" y="12"/>
                    <a:pt x="51" y="11"/>
                  </a:cubicBezTo>
                  <a:cubicBezTo>
                    <a:pt x="52" y="8"/>
                    <a:pt x="50" y="6"/>
                    <a:pt x="47" y="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9"/>
            <p:cNvSpPr>
              <a:spLocks/>
            </p:cNvSpPr>
            <p:nvPr/>
          </p:nvSpPr>
          <p:spPr bwMode="auto">
            <a:xfrm>
              <a:off x="3480593" y="1346099"/>
              <a:ext cx="119573" cy="134973"/>
            </a:xfrm>
            <a:custGeom>
              <a:avLst/>
              <a:gdLst>
                <a:gd name="T0" fmla="*/ 8 w 56"/>
                <a:gd name="T1" fmla="*/ 26 h 63"/>
                <a:gd name="T2" fmla="*/ 8 w 56"/>
                <a:gd name="T3" fmla="*/ 28 h 63"/>
                <a:gd name="T4" fmla="*/ 8 w 56"/>
                <a:gd name="T5" fmla="*/ 35 h 63"/>
                <a:gd name="T6" fmla="*/ 12 w 56"/>
                <a:gd name="T7" fmla="*/ 52 h 63"/>
                <a:gd name="T8" fmla="*/ 18 w 56"/>
                <a:gd name="T9" fmla="*/ 62 h 63"/>
                <a:gd name="T10" fmla="*/ 21 w 56"/>
                <a:gd name="T11" fmla="*/ 63 h 63"/>
                <a:gd name="T12" fmla="*/ 24 w 56"/>
                <a:gd name="T13" fmla="*/ 61 h 63"/>
                <a:gd name="T14" fmla="*/ 42 w 56"/>
                <a:gd name="T15" fmla="*/ 46 h 63"/>
                <a:gd name="T16" fmla="*/ 51 w 56"/>
                <a:gd name="T17" fmla="*/ 39 h 63"/>
                <a:gd name="T18" fmla="*/ 55 w 56"/>
                <a:gd name="T19" fmla="*/ 33 h 63"/>
                <a:gd name="T20" fmla="*/ 56 w 56"/>
                <a:gd name="T21" fmla="*/ 28 h 63"/>
                <a:gd name="T22" fmla="*/ 52 w 56"/>
                <a:gd name="T23" fmla="*/ 21 h 63"/>
                <a:gd name="T24" fmla="*/ 43 w 56"/>
                <a:gd name="T25" fmla="*/ 14 h 63"/>
                <a:gd name="T26" fmla="*/ 28 w 56"/>
                <a:gd name="T27" fmla="*/ 8 h 63"/>
                <a:gd name="T28" fmla="*/ 14 w 56"/>
                <a:gd name="T29" fmla="*/ 2 h 63"/>
                <a:gd name="T30" fmla="*/ 7 w 56"/>
                <a:gd name="T31" fmla="*/ 0 h 63"/>
                <a:gd name="T32" fmla="*/ 5 w 56"/>
                <a:gd name="T33" fmla="*/ 1 h 63"/>
                <a:gd name="T34" fmla="*/ 3 w 56"/>
                <a:gd name="T35" fmla="*/ 16 h 63"/>
                <a:gd name="T36" fmla="*/ 8 w 56"/>
                <a:gd name="T3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63">
                  <a:moveTo>
                    <a:pt x="8" y="26"/>
                  </a:moveTo>
                  <a:cubicBezTo>
                    <a:pt x="8" y="27"/>
                    <a:pt x="8" y="29"/>
                    <a:pt x="8" y="28"/>
                  </a:cubicBezTo>
                  <a:cubicBezTo>
                    <a:pt x="8" y="32"/>
                    <a:pt x="8" y="33"/>
                    <a:pt x="8" y="35"/>
                  </a:cubicBezTo>
                  <a:cubicBezTo>
                    <a:pt x="9" y="40"/>
                    <a:pt x="10" y="46"/>
                    <a:pt x="12" y="52"/>
                  </a:cubicBezTo>
                  <a:cubicBezTo>
                    <a:pt x="13" y="56"/>
                    <a:pt x="15" y="60"/>
                    <a:pt x="18" y="62"/>
                  </a:cubicBezTo>
                  <a:cubicBezTo>
                    <a:pt x="19" y="63"/>
                    <a:pt x="21" y="63"/>
                    <a:pt x="21" y="63"/>
                  </a:cubicBezTo>
                  <a:cubicBezTo>
                    <a:pt x="22" y="63"/>
                    <a:pt x="23" y="62"/>
                    <a:pt x="24" y="61"/>
                  </a:cubicBezTo>
                  <a:cubicBezTo>
                    <a:pt x="30" y="53"/>
                    <a:pt x="31" y="53"/>
                    <a:pt x="42" y="46"/>
                  </a:cubicBezTo>
                  <a:cubicBezTo>
                    <a:pt x="45" y="44"/>
                    <a:pt x="48" y="42"/>
                    <a:pt x="51" y="39"/>
                  </a:cubicBezTo>
                  <a:cubicBezTo>
                    <a:pt x="53" y="37"/>
                    <a:pt x="54" y="35"/>
                    <a:pt x="55" y="33"/>
                  </a:cubicBezTo>
                  <a:cubicBezTo>
                    <a:pt x="56" y="31"/>
                    <a:pt x="56" y="29"/>
                    <a:pt x="56" y="28"/>
                  </a:cubicBezTo>
                  <a:cubicBezTo>
                    <a:pt x="55" y="26"/>
                    <a:pt x="53" y="24"/>
                    <a:pt x="52" y="21"/>
                  </a:cubicBezTo>
                  <a:cubicBezTo>
                    <a:pt x="50" y="18"/>
                    <a:pt x="47" y="15"/>
                    <a:pt x="43" y="14"/>
                  </a:cubicBezTo>
                  <a:cubicBezTo>
                    <a:pt x="38" y="13"/>
                    <a:pt x="33" y="10"/>
                    <a:pt x="28" y="8"/>
                  </a:cubicBezTo>
                  <a:cubicBezTo>
                    <a:pt x="23" y="6"/>
                    <a:pt x="18" y="5"/>
                    <a:pt x="14" y="2"/>
                  </a:cubicBezTo>
                  <a:cubicBezTo>
                    <a:pt x="12" y="0"/>
                    <a:pt x="10" y="0"/>
                    <a:pt x="7" y="0"/>
                  </a:cubicBezTo>
                  <a:cubicBezTo>
                    <a:pt x="7" y="0"/>
                    <a:pt x="5" y="0"/>
                    <a:pt x="5" y="1"/>
                  </a:cubicBezTo>
                  <a:cubicBezTo>
                    <a:pt x="2" y="6"/>
                    <a:pt x="0" y="10"/>
                    <a:pt x="3" y="16"/>
                  </a:cubicBezTo>
                  <a:cubicBezTo>
                    <a:pt x="5" y="19"/>
                    <a:pt x="7" y="22"/>
                    <a:pt x="8" y="2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50"/>
            <p:cNvSpPr>
              <a:spLocks/>
            </p:cNvSpPr>
            <p:nvPr/>
          </p:nvSpPr>
          <p:spPr bwMode="auto">
            <a:xfrm>
              <a:off x="5168207" y="4362607"/>
              <a:ext cx="141314" cy="127726"/>
            </a:xfrm>
            <a:custGeom>
              <a:avLst/>
              <a:gdLst>
                <a:gd name="T0" fmla="*/ 48 w 66"/>
                <a:gd name="T1" fmla="*/ 0 h 60"/>
                <a:gd name="T2" fmla="*/ 47 w 66"/>
                <a:gd name="T3" fmla="*/ 2 h 60"/>
                <a:gd name="T4" fmla="*/ 44 w 66"/>
                <a:gd name="T5" fmla="*/ 11 h 60"/>
                <a:gd name="T6" fmla="*/ 37 w 66"/>
                <a:gd name="T7" fmla="*/ 17 h 60"/>
                <a:gd name="T8" fmla="*/ 34 w 66"/>
                <a:gd name="T9" fmla="*/ 20 h 60"/>
                <a:gd name="T10" fmla="*/ 30 w 66"/>
                <a:gd name="T11" fmla="*/ 23 h 60"/>
                <a:gd name="T12" fmla="*/ 26 w 66"/>
                <a:gd name="T13" fmla="*/ 22 h 60"/>
                <a:gd name="T14" fmla="*/ 15 w 66"/>
                <a:gd name="T15" fmla="*/ 22 h 60"/>
                <a:gd name="T16" fmla="*/ 6 w 66"/>
                <a:gd name="T17" fmla="*/ 28 h 60"/>
                <a:gd name="T18" fmla="*/ 0 w 66"/>
                <a:gd name="T19" fmla="*/ 38 h 60"/>
                <a:gd name="T20" fmla="*/ 0 w 66"/>
                <a:gd name="T21" fmla="*/ 38 h 60"/>
                <a:gd name="T22" fmla="*/ 1 w 66"/>
                <a:gd name="T23" fmla="*/ 41 h 60"/>
                <a:gd name="T24" fmla="*/ 4 w 66"/>
                <a:gd name="T25" fmla="*/ 41 h 60"/>
                <a:gd name="T26" fmla="*/ 9 w 66"/>
                <a:gd name="T27" fmla="*/ 36 h 60"/>
                <a:gd name="T28" fmla="*/ 23 w 66"/>
                <a:gd name="T29" fmla="*/ 35 h 60"/>
                <a:gd name="T30" fmla="*/ 28 w 66"/>
                <a:gd name="T31" fmla="*/ 39 h 60"/>
                <a:gd name="T32" fmla="*/ 28 w 66"/>
                <a:gd name="T33" fmla="*/ 45 h 60"/>
                <a:gd name="T34" fmla="*/ 39 w 66"/>
                <a:gd name="T35" fmla="*/ 59 h 60"/>
                <a:gd name="T36" fmla="*/ 47 w 66"/>
                <a:gd name="T37" fmla="*/ 60 h 60"/>
                <a:gd name="T38" fmla="*/ 52 w 66"/>
                <a:gd name="T39" fmla="*/ 58 h 60"/>
                <a:gd name="T40" fmla="*/ 53 w 66"/>
                <a:gd name="T41" fmla="*/ 52 h 60"/>
                <a:gd name="T42" fmla="*/ 51 w 66"/>
                <a:gd name="T43" fmla="*/ 44 h 60"/>
                <a:gd name="T44" fmla="*/ 54 w 66"/>
                <a:gd name="T45" fmla="*/ 42 h 60"/>
                <a:gd name="T46" fmla="*/ 56 w 66"/>
                <a:gd name="T47" fmla="*/ 44 h 60"/>
                <a:gd name="T48" fmla="*/ 61 w 66"/>
                <a:gd name="T49" fmla="*/ 45 h 60"/>
                <a:gd name="T50" fmla="*/ 64 w 66"/>
                <a:gd name="T51" fmla="*/ 34 h 60"/>
                <a:gd name="T52" fmla="*/ 60 w 66"/>
                <a:gd name="T53" fmla="*/ 19 h 60"/>
                <a:gd name="T54" fmla="*/ 56 w 66"/>
                <a:gd name="T55" fmla="*/ 11 h 60"/>
                <a:gd name="T56" fmla="*/ 49 w 66"/>
                <a:gd name="T57" fmla="*/ 2 h 60"/>
                <a:gd name="T58" fmla="*/ 48 w 66"/>
                <a:gd name="T5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" h="60">
                  <a:moveTo>
                    <a:pt x="48" y="0"/>
                  </a:moveTo>
                  <a:cubicBezTo>
                    <a:pt x="47" y="1"/>
                    <a:pt x="47" y="1"/>
                    <a:pt x="47" y="2"/>
                  </a:cubicBezTo>
                  <a:cubicBezTo>
                    <a:pt x="46" y="5"/>
                    <a:pt x="46" y="8"/>
                    <a:pt x="44" y="11"/>
                  </a:cubicBezTo>
                  <a:cubicBezTo>
                    <a:pt x="42" y="13"/>
                    <a:pt x="39" y="15"/>
                    <a:pt x="37" y="17"/>
                  </a:cubicBezTo>
                  <a:cubicBezTo>
                    <a:pt x="36" y="18"/>
                    <a:pt x="35" y="19"/>
                    <a:pt x="34" y="20"/>
                  </a:cubicBezTo>
                  <a:cubicBezTo>
                    <a:pt x="32" y="21"/>
                    <a:pt x="31" y="22"/>
                    <a:pt x="30" y="23"/>
                  </a:cubicBezTo>
                  <a:cubicBezTo>
                    <a:pt x="28" y="25"/>
                    <a:pt x="27" y="23"/>
                    <a:pt x="26" y="22"/>
                  </a:cubicBezTo>
                  <a:cubicBezTo>
                    <a:pt x="22" y="19"/>
                    <a:pt x="20" y="17"/>
                    <a:pt x="15" y="22"/>
                  </a:cubicBezTo>
                  <a:cubicBezTo>
                    <a:pt x="12" y="25"/>
                    <a:pt x="9" y="26"/>
                    <a:pt x="6" y="28"/>
                  </a:cubicBezTo>
                  <a:cubicBezTo>
                    <a:pt x="2" y="30"/>
                    <a:pt x="0" y="33"/>
                    <a:pt x="0" y="38"/>
                  </a:cubicBezTo>
                  <a:cubicBezTo>
                    <a:pt x="0" y="37"/>
                    <a:pt x="0" y="38"/>
                    <a:pt x="0" y="38"/>
                  </a:cubicBezTo>
                  <a:cubicBezTo>
                    <a:pt x="0" y="39"/>
                    <a:pt x="0" y="41"/>
                    <a:pt x="1" y="41"/>
                  </a:cubicBezTo>
                  <a:cubicBezTo>
                    <a:pt x="2" y="42"/>
                    <a:pt x="3" y="41"/>
                    <a:pt x="4" y="41"/>
                  </a:cubicBezTo>
                  <a:cubicBezTo>
                    <a:pt x="6" y="39"/>
                    <a:pt x="7" y="38"/>
                    <a:pt x="9" y="36"/>
                  </a:cubicBezTo>
                  <a:cubicBezTo>
                    <a:pt x="14" y="37"/>
                    <a:pt x="18" y="37"/>
                    <a:pt x="23" y="35"/>
                  </a:cubicBezTo>
                  <a:cubicBezTo>
                    <a:pt x="25" y="35"/>
                    <a:pt x="28" y="38"/>
                    <a:pt x="28" y="39"/>
                  </a:cubicBezTo>
                  <a:cubicBezTo>
                    <a:pt x="28" y="41"/>
                    <a:pt x="28" y="43"/>
                    <a:pt x="28" y="45"/>
                  </a:cubicBezTo>
                  <a:cubicBezTo>
                    <a:pt x="28" y="52"/>
                    <a:pt x="32" y="57"/>
                    <a:pt x="39" y="59"/>
                  </a:cubicBezTo>
                  <a:cubicBezTo>
                    <a:pt x="42" y="59"/>
                    <a:pt x="45" y="60"/>
                    <a:pt x="47" y="60"/>
                  </a:cubicBezTo>
                  <a:cubicBezTo>
                    <a:pt x="49" y="60"/>
                    <a:pt x="51" y="59"/>
                    <a:pt x="52" y="58"/>
                  </a:cubicBezTo>
                  <a:cubicBezTo>
                    <a:pt x="53" y="57"/>
                    <a:pt x="54" y="55"/>
                    <a:pt x="53" y="52"/>
                  </a:cubicBezTo>
                  <a:cubicBezTo>
                    <a:pt x="53" y="49"/>
                    <a:pt x="50" y="47"/>
                    <a:pt x="51" y="44"/>
                  </a:cubicBezTo>
                  <a:cubicBezTo>
                    <a:pt x="52" y="43"/>
                    <a:pt x="53" y="42"/>
                    <a:pt x="54" y="42"/>
                  </a:cubicBezTo>
                  <a:cubicBezTo>
                    <a:pt x="55" y="42"/>
                    <a:pt x="55" y="43"/>
                    <a:pt x="56" y="44"/>
                  </a:cubicBezTo>
                  <a:cubicBezTo>
                    <a:pt x="58" y="47"/>
                    <a:pt x="58" y="47"/>
                    <a:pt x="61" y="45"/>
                  </a:cubicBezTo>
                  <a:cubicBezTo>
                    <a:pt x="64" y="42"/>
                    <a:pt x="66" y="38"/>
                    <a:pt x="64" y="34"/>
                  </a:cubicBezTo>
                  <a:cubicBezTo>
                    <a:pt x="62" y="29"/>
                    <a:pt x="61" y="24"/>
                    <a:pt x="60" y="19"/>
                  </a:cubicBezTo>
                  <a:cubicBezTo>
                    <a:pt x="59" y="15"/>
                    <a:pt x="59" y="13"/>
                    <a:pt x="56" y="11"/>
                  </a:cubicBezTo>
                  <a:cubicBezTo>
                    <a:pt x="53" y="8"/>
                    <a:pt x="50" y="6"/>
                    <a:pt x="49" y="2"/>
                  </a:cubicBezTo>
                  <a:cubicBezTo>
                    <a:pt x="49" y="0"/>
                    <a:pt x="48" y="0"/>
                    <a:pt x="48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1"/>
            <p:cNvSpPr>
              <a:spLocks/>
            </p:cNvSpPr>
            <p:nvPr/>
          </p:nvSpPr>
          <p:spPr bwMode="auto">
            <a:xfrm>
              <a:off x="3928087" y="4372572"/>
              <a:ext cx="72469" cy="115950"/>
            </a:xfrm>
            <a:custGeom>
              <a:avLst/>
              <a:gdLst>
                <a:gd name="T0" fmla="*/ 10 w 34"/>
                <a:gd name="T1" fmla="*/ 2 h 54"/>
                <a:gd name="T2" fmla="*/ 6 w 34"/>
                <a:gd name="T3" fmla="*/ 1 h 54"/>
                <a:gd name="T4" fmla="*/ 3 w 34"/>
                <a:gd name="T5" fmla="*/ 2 h 54"/>
                <a:gd name="T6" fmla="*/ 4 w 34"/>
                <a:gd name="T7" fmla="*/ 6 h 54"/>
                <a:gd name="T8" fmla="*/ 0 w 34"/>
                <a:gd name="T9" fmla="*/ 24 h 54"/>
                <a:gd name="T10" fmla="*/ 5 w 34"/>
                <a:gd name="T11" fmla="*/ 48 h 54"/>
                <a:gd name="T12" fmla="*/ 14 w 34"/>
                <a:gd name="T13" fmla="*/ 53 h 54"/>
                <a:gd name="T14" fmla="*/ 29 w 34"/>
                <a:gd name="T15" fmla="*/ 31 h 54"/>
                <a:gd name="T16" fmla="*/ 10 w 34"/>
                <a:gd name="T17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4">
                  <a:moveTo>
                    <a:pt x="10" y="2"/>
                  </a:moveTo>
                  <a:cubicBezTo>
                    <a:pt x="9" y="1"/>
                    <a:pt x="7" y="1"/>
                    <a:pt x="6" y="1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4" y="4"/>
                    <a:pt x="5" y="6"/>
                    <a:pt x="4" y="6"/>
                  </a:cubicBezTo>
                  <a:cubicBezTo>
                    <a:pt x="0" y="12"/>
                    <a:pt x="2" y="19"/>
                    <a:pt x="0" y="24"/>
                  </a:cubicBezTo>
                  <a:cubicBezTo>
                    <a:pt x="0" y="34"/>
                    <a:pt x="2" y="41"/>
                    <a:pt x="5" y="48"/>
                  </a:cubicBezTo>
                  <a:cubicBezTo>
                    <a:pt x="6" y="52"/>
                    <a:pt x="10" y="54"/>
                    <a:pt x="14" y="53"/>
                  </a:cubicBezTo>
                  <a:cubicBezTo>
                    <a:pt x="25" y="53"/>
                    <a:pt x="34" y="42"/>
                    <a:pt x="29" y="31"/>
                  </a:cubicBezTo>
                  <a:cubicBezTo>
                    <a:pt x="25" y="20"/>
                    <a:pt x="18" y="11"/>
                    <a:pt x="10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2"/>
            <p:cNvSpPr>
              <a:spLocks/>
            </p:cNvSpPr>
            <p:nvPr/>
          </p:nvSpPr>
          <p:spPr bwMode="auto">
            <a:xfrm>
              <a:off x="2427080" y="1442120"/>
              <a:ext cx="78810" cy="92398"/>
            </a:xfrm>
            <a:custGeom>
              <a:avLst/>
              <a:gdLst>
                <a:gd name="T0" fmla="*/ 6 w 37"/>
                <a:gd name="T1" fmla="*/ 19 h 43"/>
                <a:gd name="T2" fmla="*/ 0 w 37"/>
                <a:gd name="T3" fmla="*/ 26 h 43"/>
                <a:gd name="T4" fmla="*/ 4 w 37"/>
                <a:gd name="T5" fmla="*/ 30 h 43"/>
                <a:gd name="T6" fmla="*/ 4 w 37"/>
                <a:gd name="T7" fmla="*/ 34 h 43"/>
                <a:gd name="T8" fmla="*/ 10 w 37"/>
                <a:gd name="T9" fmla="*/ 42 h 43"/>
                <a:gd name="T10" fmla="*/ 15 w 37"/>
                <a:gd name="T11" fmla="*/ 43 h 43"/>
                <a:gd name="T12" fmla="*/ 21 w 37"/>
                <a:gd name="T13" fmla="*/ 40 h 43"/>
                <a:gd name="T14" fmla="*/ 24 w 37"/>
                <a:gd name="T15" fmla="*/ 33 h 43"/>
                <a:gd name="T16" fmla="*/ 26 w 37"/>
                <a:gd name="T17" fmla="*/ 28 h 43"/>
                <a:gd name="T18" fmla="*/ 35 w 37"/>
                <a:gd name="T19" fmla="*/ 16 h 43"/>
                <a:gd name="T20" fmla="*/ 36 w 37"/>
                <a:gd name="T21" fmla="*/ 9 h 43"/>
                <a:gd name="T22" fmla="*/ 29 w 37"/>
                <a:gd name="T23" fmla="*/ 1 h 43"/>
                <a:gd name="T24" fmla="*/ 26 w 37"/>
                <a:gd name="T25" fmla="*/ 0 h 43"/>
                <a:gd name="T26" fmla="*/ 19 w 37"/>
                <a:gd name="T27" fmla="*/ 8 h 43"/>
                <a:gd name="T28" fmla="*/ 13 w 37"/>
                <a:gd name="T29" fmla="*/ 16 h 43"/>
                <a:gd name="T30" fmla="*/ 14 w 37"/>
                <a:gd name="T31" fmla="*/ 16 h 43"/>
                <a:gd name="T32" fmla="*/ 13 w 37"/>
                <a:gd name="T33" fmla="*/ 16 h 43"/>
                <a:gd name="T34" fmla="*/ 13 w 37"/>
                <a:gd name="T35" fmla="*/ 16 h 43"/>
                <a:gd name="T36" fmla="*/ 6 w 37"/>
                <a:gd name="T37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9"/>
                  </a:moveTo>
                  <a:cubicBezTo>
                    <a:pt x="2" y="19"/>
                    <a:pt x="1" y="22"/>
                    <a:pt x="0" y="26"/>
                  </a:cubicBezTo>
                  <a:cubicBezTo>
                    <a:pt x="5" y="26"/>
                    <a:pt x="5" y="26"/>
                    <a:pt x="4" y="30"/>
                  </a:cubicBezTo>
                  <a:cubicBezTo>
                    <a:pt x="4" y="31"/>
                    <a:pt x="4" y="33"/>
                    <a:pt x="4" y="34"/>
                  </a:cubicBezTo>
                  <a:cubicBezTo>
                    <a:pt x="4" y="38"/>
                    <a:pt x="6" y="41"/>
                    <a:pt x="10" y="42"/>
                  </a:cubicBezTo>
                  <a:cubicBezTo>
                    <a:pt x="12" y="42"/>
                    <a:pt x="14" y="42"/>
                    <a:pt x="15" y="43"/>
                  </a:cubicBezTo>
                  <a:cubicBezTo>
                    <a:pt x="18" y="43"/>
                    <a:pt x="19" y="42"/>
                    <a:pt x="21" y="40"/>
                  </a:cubicBezTo>
                  <a:cubicBezTo>
                    <a:pt x="22" y="38"/>
                    <a:pt x="24" y="36"/>
                    <a:pt x="24" y="33"/>
                  </a:cubicBezTo>
                  <a:cubicBezTo>
                    <a:pt x="24" y="31"/>
                    <a:pt x="25" y="29"/>
                    <a:pt x="26" y="28"/>
                  </a:cubicBezTo>
                  <a:cubicBezTo>
                    <a:pt x="31" y="25"/>
                    <a:pt x="31" y="19"/>
                    <a:pt x="35" y="16"/>
                  </a:cubicBezTo>
                  <a:cubicBezTo>
                    <a:pt x="37" y="15"/>
                    <a:pt x="37" y="11"/>
                    <a:pt x="36" y="9"/>
                  </a:cubicBezTo>
                  <a:cubicBezTo>
                    <a:pt x="33" y="6"/>
                    <a:pt x="31" y="4"/>
                    <a:pt x="29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1" y="1"/>
                    <a:pt x="19" y="2"/>
                    <a:pt x="19" y="8"/>
                  </a:cubicBezTo>
                  <a:cubicBezTo>
                    <a:pt x="19" y="12"/>
                    <a:pt x="17" y="14"/>
                    <a:pt x="13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9" y="19"/>
                    <a:pt x="6" y="19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3"/>
            <p:cNvSpPr>
              <a:spLocks/>
            </p:cNvSpPr>
            <p:nvPr/>
          </p:nvSpPr>
          <p:spPr bwMode="auto">
            <a:xfrm>
              <a:off x="5064939" y="3887032"/>
              <a:ext cx="51634" cy="113232"/>
            </a:xfrm>
            <a:custGeom>
              <a:avLst/>
              <a:gdLst>
                <a:gd name="T0" fmla="*/ 18 w 24"/>
                <a:gd name="T1" fmla="*/ 1 h 53"/>
                <a:gd name="T2" fmla="*/ 15 w 24"/>
                <a:gd name="T3" fmla="*/ 1 h 53"/>
                <a:gd name="T4" fmla="*/ 8 w 24"/>
                <a:gd name="T5" fmla="*/ 8 h 53"/>
                <a:gd name="T6" fmla="*/ 3 w 24"/>
                <a:gd name="T7" fmla="*/ 18 h 53"/>
                <a:gd name="T8" fmla="*/ 1 w 24"/>
                <a:gd name="T9" fmla="*/ 29 h 53"/>
                <a:gd name="T10" fmla="*/ 8 w 24"/>
                <a:gd name="T11" fmla="*/ 48 h 53"/>
                <a:gd name="T12" fmla="*/ 13 w 24"/>
                <a:gd name="T13" fmla="*/ 52 h 53"/>
                <a:gd name="T14" fmla="*/ 15 w 24"/>
                <a:gd name="T15" fmla="*/ 51 h 53"/>
                <a:gd name="T16" fmla="*/ 17 w 24"/>
                <a:gd name="T17" fmla="*/ 44 h 53"/>
                <a:gd name="T18" fmla="*/ 22 w 24"/>
                <a:gd name="T19" fmla="*/ 24 h 53"/>
                <a:gd name="T20" fmla="*/ 24 w 24"/>
                <a:gd name="T21" fmla="*/ 9 h 53"/>
                <a:gd name="T22" fmla="*/ 18 w 24"/>
                <a:gd name="T2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53">
                  <a:moveTo>
                    <a:pt x="18" y="1"/>
                  </a:moveTo>
                  <a:cubicBezTo>
                    <a:pt x="17" y="0"/>
                    <a:pt x="15" y="0"/>
                    <a:pt x="15" y="1"/>
                  </a:cubicBezTo>
                  <a:cubicBezTo>
                    <a:pt x="12" y="3"/>
                    <a:pt x="10" y="5"/>
                    <a:pt x="8" y="8"/>
                  </a:cubicBezTo>
                  <a:cubicBezTo>
                    <a:pt x="6" y="11"/>
                    <a:pt x="5" y="14"/>
                    <a:pt x="3" y="18"/>
                  </a:cubicBezTo>
                  <a:cubicBezTo>
                    <a:pt x="1" y="21"/>
                    <a:pt x="0" y="25"/>
                    <a:pt x="1" y="29"/>
                  </a:cubicBezTo>
                  <a:cubicBezTo>
                    <a:pt x="1" y="37"/>
                    <a:pt x="2" y="43"/>
                    <a:pt x="8" y="48"/>
                  </a:cubicBezTo>
                  <a:cubicBezTo>
                    <a:pt x="10" y="49"/>
                    <a:pt x="11" y="51"/>
                    <a:pt x="13" y="52"/>
                  </a:cubicBezTo>
                  <a:cubicBezTo>
                    <a:pt x="14" y="53"/>
                    <a:pt x="15" y="53"/>
                    <a:pt x="15" y="51"/>
                  </a:cubicBezTo>
                  <a:cubicBezTo>
                    <a:pt x="16" y="49"/>
                    <a:pt x="16" y="46"/>
                    <a:pt x="17" y="44"/>
                  </a:cubicBezTo>
                  <a:cubicBezTo>
                    <a:pt x="21" y="38"/>
                    <a:pt x="22" y="31"/>
                    <a:pt x="22" y="24"/>
                  </a:cubicBezTo>
                  <a:cubicBezTo>
                    <a:pt x="22" y="19"/>
                    <a:pt x="23" y="14"/>
                    <a:pt x="24" y="9"/>
                  </a:cubicBezTo>
                  <a:cubicBezTo>
                    <a:pt x="24" y="6"/>
                    <a:pt x="22" y="2"/>
                    <a:pt x="18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4"/>
            <p:cNvSpPr>
              <a:spLocks noEditPoints="1"/>
            </p:cNvSpPr>
            <p:nvPr/>
          </p:nvSpPr>
          <p:spPr bwMode="auto">
            <a:xfrm>
              <a:off x="2546653" y="1356970"/>
              <a:ext cx="79716" cy="102362"/>
            </a:xfrm>
            <a:custGeom>
              <a:avLst/>
              <a:gdLst>
                <a:gd name="T0" fmla="*/ 8 w 37"/>
                <a:gd name="T1" fmla="*/ 35 h 48"/>
                <a:gd name="T2" fmla="*/ 10 w 37"/>
                <a:gd name="T3" fmla="*/ 37 h 48"/>
                <a:gd name="T4" fmla="*/ 10 w 37"/>
                <a:gd name="T5" fmla="*/ 37 h 48"/>
                <a:gd name="T6" fmla="*/ 11 w 37"/>
                <a:gd name="T7" fmla="*/ 38 h 48"/>
                <a:gd name="T8" fmla="*/ 10 w 37"/>
                <a:gd name="T9" fmla="*/ 37 h 48"/>
                <a:gd name="T10" fmla="*/ 10 w 37"/>
                <a:gd name="T11" fmla="*/ 37 h 48"/>
                <a:gd name="T12" fmla="*/ 4 w 37"/>
                <a:gd name="T13" fmla="*/ 39 h 48"/>
                <a:gd name="T14" fmla="*/ 2 w 37"/>
                <a:gd name="T15" fmla="*/ 41 h 48"/>
                <a:gd name="T16" fmla="*/ 4 w 37"/>
                <a:gd name="T17" fmla="*/ 44 h 48"/>
                <a:gd name="T18" fmla="*/ 18 w 37"/>
                <a:gd name="T19" fmla="*/ 48 h 48"/>
                <a:gd name="T20" fmla="*/ 23 w 37"/>
                <a:gd name="T21" fmla="*/ 47 h 48"/>
                <a:gd name="T22" fmla="*/ 25 w 37"/>
                <a:gd name="T23" fmla="*/ 46 h 48"/>
                <a:gd name="T24" fmla="*/ 35 w 37"/>
                <a:gd name="T25" fmla="*/ 36 h 48"/>
                <a:gd name="T26" fmla="*/ 35 w 37"/>
                <a:gd name="T27" fmla="*/ 29 h 48"/>
                <a:gd name="T28" fmla="*/ 33 w 37"/>
                <a:gd name="T29" fmla="*/ 28 h 48"/>
                <a:gd name="T30" fmla="*/ 34 w 37"/>
                <a:gd name="T31" fmla="*/ 28 h 48"/>
                <a:gd name="T32" fmla="*/ 33 w 37"/>
                <a:gd name="T33" fmla="*/ 28 h 48"/>
                <a:gd name="T34" fmla="*/ 33 w 37"/>
                <a:gd name="T35" fmla="*/ 28 h 48"/>
                <a:gd name="T36" fmla="*/ 30 w 37"/>
                <a:gd name="T37" fmla="*/ 28 h 48"/>
                <a:gd name="T38" fmla="*/ 30 w 37"/>
                <a:gd name="T39" fmla="*/ 28 h 48"/>
                <a:gd name="T40" fmla="*/ 30 w 37"/>
                <a:gd name="T41" fmla="*/ 28 h 48"/>
                <a:gd name="T42" fmla="*/ 30 w 37"/>
                <a:gd name="T43" fmla="*/ 28 h 48"/>
                <a:gd name="T44" fmla="*/ 24 w 37"/>
                <a:gd name="T45" fmla="*/ 25 h 48"/>
                <a:gd name="T46" fmla="*/ 23 w 37"/>
                <a:gd name="T47" fmla="*/ 23 h 48"/>
                <a:gd name="T48" fmla="*/ 22 w 37"/>
                <a:gd name="T49" fmla="*/ 5 h 48"/>
                <a:gd name="T50" fmla="*/ 20 w 37"/>
                <a:gd name="T51" fmla="*/ 2 h 48"/>
                <a:gd name="T52" fmla="*/ 10 w 37"/>
                <a:gd name="T53" fmla="*/ 6 h 48"/>
                <a:gd name="T54" fmla="*/ 7 w 37"/>
                <a:gd name="T55" fmla="*/ 21 h 48"/>
                <a:gd name="T56" fmla="*/ 8 w 37"/>
                <a:gd name="T57" fmla="*/ 25 h 48"/>
                <a:gd name="T58" fmla="*/ 10 w 37"/>
                <a:gd name="T59" fmla="*/ 26 h 48"/>
                <a:gd name="T60" fmla="*/ 8 w 37"/>
                <a:gd name="T61" fmla="*/ 27 h 48"/>
                <a:gd name="T62" fmla="*/ 1 w 37"/>
                <a:gd name="T63" fmla="*/ 30 h 48"/>
                <a:gd name="T64" fmla="*/ 8 w 37"/>
                <a:gd name="T65" fmla="*/ 35 h 48"/>
                <a:gd name="T66" fmla="*/ 20 w 37"/>
                <a:gd name="T67" fmla="*/ 31 h 48"/>
                <a:gd name="T68" fmla="*/ 21 w 37"/>
                <a:gd name="T69" fmla="*/ 32 h 48"/>
                <a:gd name="T70" fmla="*/ 19 w 37"/>
                <a:gd name="T71" fmla="*/ 31 h 48"/>
                <a:gd name="T72" fmla="*/ 19 w 37"/>
                <a:gd name="T73" fmla="*/ 30 h 48"/>
                <a:gd name="T74" fmla="*/ 20 w 37"/>
                <a:gd name="T75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48">
                  <a:moveTo>
                    <a:pt x="8" y="35"/>
                  </a:moveTo>
                  <a:cubicBezTo>
                    <a:pt x="8" y="36"/>
                    <a:pt x="9" y="36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8" y="38"/>
                    <a:pt x="6" y="38"/>
                    <a:pt x="4" y="39"/>
                  </a:cubicBezTo>
                  <a:cubicBezTo>
                    <a:pt x="3" y="39"/>
                    <a:pt x="2" y="40"/>
                    <a:pt x="2" y="41"/>
                  </a:cubicBezTo>
                  <a:cubicBezTo>
                    <a:pt x="2" y="42"/>
                    <a:pt x="3" y="43"/>
                    <a:pt x="4" y="44"/>
                  </a:cubicBezTo>
                  <a:cubicBezTo>
                    <a:pt x="8" y="46"/>
                    <a:pt x="14" y="45"/>
                    <a:pt x="18" y="48"/>
                  </a:cubicBezTo>
                  <a:cubicBezTo>
                    <a:pt x="19" y="48"/>
                    <a:pt x="21" y="48"/>
                    <a:pt x="23" y="47"/>
                  </a:cubicBezTo>
                  <a:cubicBezTo>
                    <a:pt x="24" y="47"/>
                    <a:pt x="25" y="47"/>
                    <a:pt x="25" y="46"/>
                  </a:cubicBezTo>
                  <a:cubicBezTo>
                    <a:pt x="27" y="41"/>
                    <a:pt x="31" y="39"/>
                    <a:pt x="35" y="36"/>
                  </a:cubicBezTo>
                  <a:cubicBezTo>
                    <a:pt x="37" y="34"/>
                    <a:pt x="37" y="32"/>
                    <a:pt x="35" y="29"/>
                  </a:cubicBezTo>
                  <a:cubicBezTo>
                    <a:pt x="34" y="29"/>
                    <a:pt x="34" y="28"/>
                    <a:pt x="33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9"/>
                    <a:pt x="31" y="29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8" y="27"/>
                    <a:pt x="26" y="27"/>
                    <a:pt x="24" y="25"/>
                  </a:cubicBezTo>
                  <a:cubicBezTo>
                    <a:pt x="24" y="25"/>
                    <a:pt x="23" y="24"/>
                    <a:pt x="23" y="23"/>
                  </a:cubicBezTo>
                  <a:cubicBezTo>
                    <a:pt x="24" y="17"/>
                    <a:pt x="19" y="11"/>
                    <a:pt x="22" y="5"/>
                  </a:cubicBezTo>
                  <a:cubicBezTo>
                    <a:pt x="22" y="4"/>
                    <a:pt x="21" y="3"/>
                    <a:pt x="20" y="2"/>
                  </a:cubicBezTo>
                  <a:cubicBezTo>
                    <a:pt x="15" y="0"/>
                    <a:pt x="11" y="2"/>
                    <a:pt x="10" y="6"/>
                  </a:cubicBezTo>
                  <a:cubicBezTo>
                    <a:pt x="10" y="11"/>
                    <a:pt x="10" y="17"/>
                    <a:pt x="7" y="21"/>
                  </a:cubicBezTo>
                  <a:cubicBezTo>
                    <a:pt x="6" y="23"/>
                    <a:pt x="7" y="24"/>
                    <a:pt x="8" y="25"/>
                  </a:cubicBezTo>
                  <a:cubicBezTo>
                    <a:pt x="9" y="25"/>
                    <a:pt x="9" y="25"/>
                    <a:pt x="10" y="26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5" y="28"/>
                    <a:pt x="1" y="27"/>
                    <a:pt x="1" y="30"/>
                  </a:cubicBezTo>
                  <a:cubicBezTo>
                    <a:pt x="0" y="35"/>
                    <a:pt x="5" y="34"/>
                    <a:pt x="8" y="35"/>
                  </a:cubicBezTo>
                  <a:close/>
                  <a:moveTo>
                    <a:pt x="20" y="31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19" y="30"/>
                  </a:cubicBezTo>
                  <a:lnTo>
                    <a:pt x="20" y="31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5"/>
            <p:cNvSpPr>
              <a:spLocks/>
            </p:cNvSpPr>
            <p:nvPr/>
          </p:nvSpPr>
          <p:spPr bwMode="auto">
            <a:xfrm>
              <a:off x="4602952" y="1339758"/>
              <a:ext cx="106891" cy="42575"/>
            </a:xfrm>
            <a:custGeom>
              <a:avLst/>
              <a:gdLst>
                <a:gd name="T0" fmla="*/ 8 w 50"/>
                <a:gd name="T1" fmla="*/ 14 h 20"/>
                <a:gd name="T2" fmla="*/ 33 w 50"/>
                <a:gd name="T3" fmla="*/ 20 h 20"/>
                <a:gd name="T4" fmla="*/ 40 w 50"/>
                <a:gd name="T5" fmla="*/ 19 h 20"/>
                <a:gd name="T6" fmla="*/ 49 w 50"/>
                <a:gd name="T7" fmla="*/ 11 h 20"/>
                <a:gd name="T8" fmla="*/ 49 w 50"/>
                <a:gd name="T9" fmla="*/ 7 h 20"/>
                <a:gd name="T10" fmla="*/ 37 w 50"/>
                <a:gd name="T11" fmla="*/ 0 h 20"/>
                <a:gd name="T12" fmla="*/ 26 w 50"/>
                <a:gd name="T13" fmla="*/ 2 h 20"/>
                <a:gd name="T14" fmla="*/ 13 w 50"/>
                <a:gd name="T15" fmla="*/ 1 h 20"/>
                <a:gd name="T16" fmla="*/ 10 w 50"/>
                <a:gd name="T17" fmla="*/ 2 h 20"/>
                <a:gd name="T18" fmla="*/ 2 w 50"/>
                <a:gd name="T19" fmla="*/ 3 h 20"/>
                <a:gd name="T20" fmla="*/ 1 w 50"/>
                <a:gd name="T21" fmla="*/ 6 h 20"/>
                <a:gd name="T22" fmla="*/ 8 w 50"/>
                <a:gd name="T2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20">
                  <a:moveTo>
                    <a:pt x="8" y="14"/>
                  </a:moveTo>
                  <a:cubicBezTo>
                    <a:pt x="16" y="18"/>
                    <a:pt x="25" y="19"/>
                    <a:pt x="33" y="20"/>
                  </a:cubicBezTo>
                  <a:cubicBezTo>
                    <a:pt x="36" y="20"/>
                    <a:pt x="38" y="20"/>
                    <a:pt x="40" y="19"/>
                  </a:cubicBezTo>
                  <a:cubicBezTo>
                    <a:pt x="44" y="18"/>
                    <a:pt x="48" y="15"/>
                    <a:pt x="49" y="11"/>
                  </a:cubicBezTo>
                  <a:cubicBezTo>
                    <a:pt x="50" y="10"/>
                    <a:pt x="50" y="8"/>
                    <a:pt x="49" y="7"/>
                  </a:cubicBezTo>
                  <a:cubicBezTo>
                    <a:pt x="47" y="2"/>
                    <a:pt x="42" y="0"/>
                    <a:pt x="37" y="0"/>
                  </a:cubicBezTo>
                  <a:cubicBezTo>
                    <a:pt x="33" y="0"/>
                    <a:pt x="30" y="2"/>
                    <a:pt x="26" y="2"/>
                  </a:cubicBezTo>
                  <a:cubicBezTo>
                    <a:pt x="22" y="2"/>
                    <a:pt x="18" y="1"/>
                    <a:pt x="13" y="1"/>
                  </a:cubicBezTo>
                  <a:cubicBezTo>
                    <a:pt x="12" y="1"/>
                    <a:pt x="11" y="1"/>
                    <a:pt x="10" y="2"/>
                  </a:cubicBezTo>
                  <a:cubicBezTo>
                    <a:pt x="8" y="4"/>
                    <a:pt x="5" y="3"/>
                    <a:pt x="2" y="3"/>
                  </a:cubicBezTo>
                  <a:cubicBezTo>
                    <a:pt x="1" y="3"/>
                    <a:pt x="0" y="5"/>
                    <a:pt x="1" y="6"/>
                  </a:cubicBezTo>
                  <a:cubicBezTo>
                    <a:pt x="3" y="10"/>
                    <a:pt x="5" y="13"/>
                    <a:pt x="8" y="14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7"/>
            <p:cNvSpPr>
              <a:spLocks/>
            </p:cNvSpPr>
            <p:nvPr/>
          </p:nvSpPr>
          <p:spPr bwMode="auto">
            <a:xfrm>
              <a:off x="4576682" y="1501907"/>
              <a:ext cx="86057" cy="53446"/>
            </a:xfrm>
            <a:custGeom>
              <a:avLst/>
              <a:gdLst>
                <a:gd name="T0" fmla="*/ 1 w 40"/>
                <a:gd name="T1" fmla="*/ 24 h 25"/>
                <a:gd name="T2" fmla="*/ 3 w 40"/>
                <a:gd name="T3" fmla="*/ 25 h 25"/>
                <a:gd name="T4" fmla="*/ 18 w 40"/>
                <a:gd name="T5" fmla="*/ 21 h 25"/>
                <a:gd name="T6" fmla="*/ 36 w 40"/>
                <a:gd name="T7" fmla="*/ 19 h 25"/>
                <a:gd name="T8" fmla="*/ 39 w 40"/>
                <a:gd name="T9" fmla="*/ 13 h 25"/>
                <a:gd name="T10" fmla="*/ 26 w 40"/>
                <a:gd name="T11" fmla="*/ 3 h 25"/>
                <a:gd name="T12" fmla="*/ 19 w 40"/>
                <a:gd name="T13" fmla="*/ 0 h 25"/>
                <a:gd name="T14" fmla="*/ 10 w 40"/>
                <a:gd name="T15" fmla="*/ 0 h 25"/>
                <a:gd name="T16" fmla="*/ 4 w 40"/>
                <a:gd name="T17" fmla="*/ 5 h 25"/>
                <a:gd name="T18" fmla="*/ 2 w 40"/>
                <a:gd name="T19" fmla="*/ 17 h 25"/>
                <a:gd name="T20" fmla="*/ 0 w 40"/>
                <a:gd name="T21" fmla="*/ 23 h 25"/>
                <a:gd name="T22" fmla="*/ 1 w 40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25">
                  <a:moveTo>
                    <a:pt x="1" y="24"/>
                  </a:moveTo>
                  <a:cubicBezTo>
                    <a:pt x="2" y="24"/>
                    <a:pt x="3" y="25"/>
                    <a:pt x="3" y="25"/>
                  </a:cubicBezTo>
                  <a:cubicBezTo>
                    <a:pt x="7" y="21"/>
                    <a:pt x="13" y="21"/>
                    <a:pt x="18" y="21"/>
                  </a:cubicBezTo>
                  <a:cubicBezTo>
                    <a:pt x="24" y="21"/>
                    <a:pt x="30" y="20"/>
                    <a:pt x="36" y="19"/>
                  </a:cubicBezTo>
                  <a:cubicBezTo>
                    <a:pt x="39" y="19"/>
                    <a:pt x="40" y="15"/>
                    <a:pt x="39" y="13"/>
                  </a:cubicBezTo>
                  <a:cubicBezTo>
                    <a:pt x="36" y="8"/>
                    <a:pt x="32" y="5"/>
                    <a:pt x="26" y="3"/>
                  </a:cubicBezTo>
                  <a:cubicBezTo>
                    <a:pt x="24" y="2"/>
                    <a:pt x="21" y="1"/>
                    <a:pt x="19" y="0"/>
                  </a:cubicBezTo>
                  <a:cubicBezTo>
                    <a:pt x="16" y="0"/>
                    <a:pt x="13" y="0"/>
                    <a:pt x="10" y="0"/>
                  </a:cubicBezTo>
                  <a:cubicBezTo>
                    <a:pt x="8" y="0"/>
                    <a:pt x="5" y="3"/>
                    <a:pt x="4" y="5"/>
                  </a:cubicBezTo>
                  <a:cubicBezTo>
                    <a:pt x="4" y="8"/>
                    <a:pt x="3" y="11"/>
                    <a:pt x="2" y="17"/>
                  </a:cubicBezTo>
                  <a:cubicBezTo>
                    <a:pt x="2" y="17"/>
                    <a:pt x="1" y="20"/>
                    <a:pt x="0" y="23"/>
                  </a:cubicBezTo>
                  <a:cubicBezTo>
                    <a:pt x="0" y="23"/>
                    <a:pt x="1" y="24"/>
                    <a:pt x="1" y="24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8"/>
            <p:cNvSpPr>
              <a:spLocks/>
            </p:cNvSpPr>
            <p:nvPr/>
          </p:nvSpPr>
          <p:spPr bwMode="auto">
            <a:xfrm>
              <a:off x="4747889" y="4061863"/>
              <a:ext cx="70657" cy="60693"/>
            </a:xfrm>
            <a:custGeom>
              <a:avLst/>
              <a:gdLst>
                <a:gd name="T0" fmla="*/ 33 w 33"/>
                <a:gd name="T1" fmla="*/ 6 h 28"/>
                <a:gd name="T2" fmla="*/ 30 w 33"/>
                <a:gd name="T3" fmla="*/ 2 h 28"/>
                <a:gd name="T4" fmla="*/ 25 w 33"/>
                <a:gd name="T5" fmla="*/ 0 h 28"/>
                <a:gd name="T6" fmla="*/ 23 w 33"/>
                <a:gd name="T7" fmla="*/ 0 h 28"/>
                <a:gd name="T8" fmla="*/ 3 w 33"/>
                <a:gd name="T9" fmla="*/ 9 h 28"/>
                <a:gd name="T10" fmla="*/ 1 w 33"/>
                <a:gd name="T11" fmla="*/ 12 h 28"/>
                <a:gd name="T12" fmla="*/ 9 w 33"/>
                <a:gd name="T13" fmla="*/ 26 h 28"/>
                <a:gd name="T14" fmla="*/ 27 w 33"/>
                <a:gd name="T15" fmla="*/ 20 h 28"/>
                <a:gd name="T16" fmla="*/ 33 w 33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8">
                  <a:moveTo>
                    <a:pt x="33" y="6"/>
                  </a:moveTo>
                  <a:cubicBezTo>
                    <a:pt x="33" y="4"/>
                    <a:pt x="32" y="3"/>
                    <a:pt x="30" y="2"/>
                  </a:cubicBezTo>
                  <a:cubicBezTo>
                    <a:pt x="29" y="1"/>
                    <a:pt x="26" y="0"/>
                    <a:pt x="25" y="0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14" y="0"/>
                    <a:pt x="8" y="3"/>
                    <a:pt x="3" y="9"/>
                  </a:cubicBezTo>
                  <a:cubicBezTo>
                    <a:pt x="2" y="10"/>
                    <a:pt x="2" y="11"/>
                    <a:pt x="1" y="12"/>
                  </a:cubicBezTo>
                  <a:cubicBezTo>
                    <a:pt x="0" y="17"/>
                    <a:pt x="3" y="24"/>
                    <a:pt x="9" y="26"/>
                  </a:cubicBezTo>
                  <a:cubicBezTo>
                    <a:pt x="15" y="28"/>
                    <a:pt x="23" y="25"/>
                    <a:pt x="27" y="20"/>
                  </a:cubicBezTo>
                  <a:cubicBezTo>
                    <a:pt x="30" y="16"/>
                    <a:pt x="32" y="11"/>
                    <a:pt x="33" y="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9"/>
            <p:cNvSpPr>
              <a:spLocks/>
            </p:cNvSpPr>
            <p:nvPr/>
          </p:nvSpPr>
          <p:spPr bwMode="auto">
            <a:xfrm>
              <a:off x="1810190" y="3425950"/>
              <a:ext cx="45293" cy="89680"/>
            </a:xfrm>
            <a:custGeom>
              <a:avLst/>
              <a:gdLst>
                <a:gd name="T0" fmla="*/ 1 w 21"/>
                <a:gd name="T1" fmla="*/ 12 h 42"/>
                <a:gd name="T2" fmla="*/ 3 w 21"/>
                <a:gd name="T3" fmla="*/ 30 h 42"/>
                <a:gd name="T4" fmla="*/ 17 w 21"/>
                <a:gd name="T5" fmla="*/ 36 h 42"/>
                <a:gd name="T6" fmla="*/ 20 w 21"/>
                <a:gd name="T7" fmla="*/ 32 h 42"/>
                <a:gd name="T8" fmla="*/ 20 w 21"/>
                <a:gd name="T9" fmla="*/ 22 h 42"/>
                <a:gd name="T10" fmla="*/ 21 w 21"/>
                <a:gd name="T11" fmla="*/ 22 h 42"/>
                <a:gd name="T12" fmla="*/ 21 w 21"/>
                <a:gd name="T13" fmla="*/ 16 h 42"/>
                <a:gd name="T14" fmla="*/ 20 w 21"/>
                <a:gd name="T15" fmla="*/ 11 h 42"/>
                <a:gd name="T16" fmla="*/ 8 w 21"/>
                <a:gd name="T17" fmla="*/ 5 h 42"/>
                <a:gd name="T18" fmla="*/ 2 w 21"/>
                <a:gd name="T19" fmla="*/ 8 h 42"/>
                <a:gd name="T20" fmla="*/ 1 w 21"/>
                <a:gd name="T2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42">
                  <a:moveTo>
                    <a:pt x="1" y="12"/>
                  </a:moveTo>
                  <a:cubicBezTo>
                    <a:pt x="3" y="18"/>
                    <a:pt x="3" y="24"/>
                    <a:pt x="3" y="30"/>
                  </a:cubicBezTo>
                  <a:cubicBezTo>
                    <a:pt x="3" y="40"/>
                    <a:pt x="8" y="42"/>
                    <a:pt x="17" y="36"/>
                  </a:cubicBezTo>
                  <a:cubicBezTo>
                    <a:pt x="19" y="35"/>
                    <a:pt x="20" y="34"/>
                    <a:pt x="20" y="32"/>
                  </a:cubicBezTo>
                  <a:cubicBezTo>
                    <a:pt x="21" y="28"/>
                    <a:pt x="20" y="25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0"/>
                    <a:pt x="21" y="18"/>
                    <a:pt x="21" y="16"/>
                  </a:cubicBezTo>
                  <a:cubicBezTo>
                    <a:pt x="20" y="14"/>
                    <a:pt x="21" y="13"/>
                    <a:pt x="20" y="11"/>
                  </a:cubicBezTo>
                  <a:cubicBezTo>
                    <a:pt x="20" y="6"/>
                    <a:pt x="14" y="0"/>
                    <a:pt x="8" y="5"/>
                  </a:cubicBezTo>
                  <a:cubicBezTo>
                    <a:pt x="6" y="6"/>
                    <a:pt x="4" y="7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1"/>
            <p:cNvSpPr>
              <a:spLocks/>
            </p:cNvSpPr>
            <p:nvPr/>
          </p:nvSpPr>
          <p:spPr bwMode="auto">
            <a:xfrm>
              <a:off x="2649921" y="1410415"/>
              <a:ext cx="47105" cy="55257"/>
            </a:xfrm>
            <a:custGeom>
              <a:avLst/>
              <a:gdLst>
                <a:gd name="T0" fmla="*/ 3 w 22"/>
                <a:gd name="T1" fmla="*/ 6 h 26"/>
                <a:gd name="T2" fmla="*/ 1 w 22"/>
                <a:gd name="T3" fmla="*/ 8 h 26"/>
                <a:gd name="T4" fmla="*/ 2 w 22"/>
                <a:gd name="T5" fmla="*/ 22 h 26"/>
                <a:gd name="T6" fmla="*/ 7 w 22"/>
                <a:gd name="T7" fmla="*/ 26 h 26"/>
                <a:gd name="T8" fmla="*/ 21 w 22"/>
                <a:gd name="T9" fmla="*/ 22 h 26"/>
                <a:gd name="T10" fmla="*/ 21 w 22"/>
                <a:gd name="T11" fmla="*/ 18 h 26"/>
                <a:gd name="T12" fmla="*/ 20 w 22"/>
                <a:gd name="T13" fmla="*/ 17 h 26"/>
                <a:gd name="T14" fmla="*/ 19 w 22"/>
                <a:gd name="T15" fmla="*/ 14 h 26"/>
                <a:gd name="T16" fmla="*/ 19 w 22"/>
                <a:gd name="T17" fmla="*/ 9 h 26"/>
                <a:gd name="T18" fmla="*/ 20 w 22"/>
                <a:gd name="T19" fmla="*/ 2 h 26"/>
                <a:gd name="T20" fmla="*/ 13 w 22"/>
                <a:gd name="T21" fmla="*/ 1 h 26"/>
                <a:gd name="T22" fmla="*/ 9 w 22"/>
                <a:gd name="T23" fmla="*/ 3 h 26"/>
                <a:gd name="T24" fmla="*/ 9 w 22"/>
                <a:gd name="T25" fmla="*/ 3 h 26"/>
                <a:gd name="T26" fmla="*/ 9 w 22"/>
                <a:gd name="T27" fmla="*/ 3 h 26"/>
                <a:gd name="T28" fmla="*/ 9 w 22"/>
                <a:gd name="T29" fmla="*/ 3 h 26"/>
                <a:gd name="T30" fmla="*/ 3 w 22"/>
                <a:gd name="T3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6">
                  <a:moveTo>
                    <a:pt x="3" y="6"/>
                  </a:moveTo>
                  <a:cubicBezTo>
                    <a:pt x="2" y="6"/>
                    <a:pt x="1" y="7"/>
                    <a:pt x="1" y="8"/>
                  </a:cubicBezTo>
                  <a:cubicBezTo>
                    <a:pt x="0" y="13"/>
                    <a:pt x="0" y="17"/>
                    <a:pt x="2" y="22"/>
                  </a:cubicBezTo>
                  <a:cubicBezTo>
                    <a:pt x="3" y="23"/>
                    <a:pt x="5" y="25"/>
                    <a:pt x="7" y="26"/>
                  </a:cubicBezTo>
                  <a:cubicBezTo>
                    <a:pt x="12" y="26"/>
                    <a:pt x="17" y="25"/>
                    <a:pt x="21" y="22"/>
                  </a:cubicBezTo>
                  <a:cubicBezTo>
                    <a:pt x="22" y="21"/>
                    <a:pt x="22" y="19"/>
                    <a:pt x="21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6"/>
                    <a:pt x="19" y="15"/>
                    <a:pt x="19" y="14"/>
                  </a:cubicBezTo>
                  <a:cubicBezTo>
                    <a:pt x="17" y="12"/>
                    <a:pt x="17" y="12"/>
                    <a:pt x="19" y="9"/>
                  </a:cubicBezTo>
                  <a:cubicBezTo>
                    <a:pt x="22" y="6"/>
                    <a:pt x="22" y="4"/>
                    <a:pt x="20" y="2"/>
                  </a:cubicBezTo>
                  <a:cubicBezTo>
                    <a:pt x="18" y="0"/>
                    <a:pt x="16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4"/>
                    <a:pt x="5" y="5"/>
                    <a:pt x="3" y="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2"/>
            <p:cNvSpPr>
              <a:spLocks/>
            </p:cNvSpPr>
            <p:nvPr/>
          </p:nvSpPr>
          <p:spPr bwMode="auto">
            <a:xfrm>
              <a:off x="2381787" y="1457520"/>
              <a:ext cx="73375" cy="48916"/>
            </a:xfrm>
            <a:custGeom>
              <a:avLst/>
              <a:gdLst>
                <a:gd name="T0" fmla="*/ 5 w 34"/>
                <a:gd name="T1" fmla="*/ 20 h 23"/>
                <a:gd name="T2" fmla="*/ 17 w 34"/>
                <a:gd name="T3" fmla="*/ 23 h 23"/>
                <a:gd name="T4" fmla="*/ 21 w 34"/>
                <a:gd name="T5" fmla="*/ 18 h 23"/>
                <a:gd name="T6" fmla="*/ 19 w 34"/>
                <a:gd name="T7" fmla="*/ 17 h 23"/>
                <a:gd name="T8" fmla="*/ 20 w 34"/>
                <a:gd name="T9" fmla="*/ 10 h 23"/>
                <a:gd name="T10" fmla="*/ 27 w 34"/>
                <a:gd name="T11" fmla="*/ 8 h 23"/>
                <a:gd name="T12" fmla="*/ 34 w 34"/>
                <a:gd name="T13" fmla="*/ 9 h 23"/>
                <a:gd name="T14" fmla="*/ 34 w 34"/>
                <a:gd name="T15" fmla="*/ 6 h 23"/>
                <a:gd name="T16" fmla="*/ 21 w 34"/>
                <a:gd name="T17" fmla="*/ 0 h 23"/>
                <a:gd name="T18" fmla="*/ 14 w 34"/>
                <a:gd name="T19" fmla="*/ 1 h 23"/>
                <a:gd name="T20" fmla="*/ 1 w 34"/>
                <a:gd name="T21" fmla="*/ 13 h 23"/>
                <a:gd name="T22" fmla="*/ 5 w 34"/>
                <a:gd name="T23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3">
                  <a:moveTo>
                    <a:pt x="5" y="20"/>
                  </a:moveTo>
                  <a:cubicBezTo>
                    <a:pt x="9" y="21"/>
                    <a:pt x="13" y="22"/>
                    <a:pt x="17" y="23"/>
                  </a:cubicBezTo>
                  <a:cubicBezTo>
                    <a:pt x="21" y="23"/>
                    <a:pt x="20" y="20"/>
                    <a:pt x="21" y="18"/>
                  </a:cubicBezTo>
                  <a:cubicBezTo>
                    <a:pt x="20" y="18"/>
                    <a:pt x="20" y="17"/>
                    <a:pt x="19" y="17"/>
                  </a:cubicBezTo>
                  <a:cubicBezTo>
                    <a:pt x="18" y="14"/>
                    <a:pt x="18" y="11"/>
                    <a:pt x="20" y="10"/>
                  </a:cubicBezTo>
                  <a:cubicBezTo>
                    <a:pt x="22" y="8"/>
                    <a:pt x="24" y="7"/>
                    <a:pt x="27" y="8"/>
                  </a:cubicBezTo>
                  <a:cubicBezTo>
                    <a:pt x="29" y="10"/>
                    <a:pt x="32" y="10"/>
                    <a:pt x="34" y="9"/>
                  </a:cubicBezTo>
                  <a:cubicBezTo>
                    <a:pt x="34" y="8"/>
                    <a:pt x="34" y="7"/>
                    <a:pt x="34" y="6"/>
                  </a:cubicBezTo>
                  <a:cubicBezTo>
                    <a:pt x="30" y="3"/>
                    <a:pt x="26" y="1"/>
                    <a:pt x="21" y="0"/>
                  </a:cubicBezTo>
                  <a:cubicBezTo>
                    <a:pt x="19" y="0"/>
                    <a:pt x="16" y="0"/>
                    <a:pt x="14" y="1"/>
                  </a:cubicBezTo>
                  <a:cubicBezTo>
                    <a:pt x="9" y="4"/>
                    <a:pt x="5" y="8"/>
                    <a:pt x="1" y="13"/>
                  </a:cubicBezTo>
                  <a:cubicBezTo>
                    <a:pt x="0" y="15"/>
                    <a:pt x="1" y="19"/>
                    <a:pt x="5" y="2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63"/>
            <p:cNvSpPr>
              <a:spLocks/>
            </p:cNvSpPr>
            <p:nvPr/>
          </p:nvSpPr>
          <p:spPr bwMode="auto">
            <a:xfrm>
              <a:off x="2427080" y="1495566"/>
              <a:ext cx="0" cy="27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4"/>
            <p:cNvSpPr>
              <a:spLocks/>
            </p:cNvSpPr>
            <p:nvPr/>
          </p:nvSpPr>
          <p:spPr bwMode="auto">
            <a:xfrm>
              <a:off x="2593758" y="1463861"/>
              <a:ext cx="57975" cy="47105"/>
            </a:xfrm>
            <a:custGeom>
              <a:avLst/>
              <a:gdLst>
                <a:gd name="T0" fmla="*/ 2 w 27"/>
                <a:gd name="T1" fmla="*/ 7 h 22"/>
                <a:gd name="T2" fmla="*/ 1 w 27"/>
                <a:gd name="T3" fmla="*/ 10 h 22"/>
                <a:gd name="T4" fmla="*/ 5 w 27"/>
                <a:gd name="T5" fmla="*/ 20 h 22"/>
                <a:gd name="T6" fmla="*/ 11 w 27"/>
                <a:gd name="T7" fmla="*/ 21 h 22"/>
                <a:gd name="T8" fmla="*/ 17 w 27"/>
                <a:gd name="T9" fmla="*/ 18 h 22"/>
                <a:gd name="T10" fmla="*/ 22 w 27"/>
                <a:gd name="T11" fmla="*/ 13 h 22"/>
                <a:gd name="T12" fmla="*/ 25 w 27"/>
                <a:gd name="T13" fmla="*/ 9 h 22"/>
                <a:gd name="T14" fmla="*/ 24 w 27"/>
                <a:gd name="T15" fmla="*/ 3 h 22"/>
                <a:gd name="T16" fmla="*/ 18 w 27"/>
                <a:gd name="T17" fmla="*/ 0 h 22"/>
                <a:gd name="T18" fmla="*/ 15 w 27"/>
                <a:gd name="T19" fmla="*/ 0 h 22"/>
                <a:gd name="T20" fmla="*/ 2 w 27"/>
                <a:gd name="T2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22">
                  <a:moveTo>
                    <a:pt x="2" y="7"/>
                  </a:moveTo>
                  <a:cubicBezTo>
                    <a:pt x="1" y="7"/>
                    <a:pt x="1" y="9"/>
                    <a:pt x="1" y="10"/>
                  </a:cubicBezTo>
                  <a:cubicBezTo>
                    <a:pt x="0" y="14"/>
                    <a:pt x="2" y="17"/>
                    <a:pt x="5" y="20"/>
                  </a:cubicBezTo>
                  <a:cubicBezTo>
                    <a:pt x="6" y="21"/>
                    <a:pt x="9" y="22"/>
                    <a:pt x="11" y="21"/>
                  </a:cubicBezTo>
                  <a:cubicBezTo>
                    <a:pt x="13" y="20"/>
                    <a:pt x="15" y="18"/>
                    <a:pt x="17" y="18"/>
                  </a:cubicBezTo>
                  <a:cubicBezTo>
                    <a:pt x="20" y="18"/>
                    <a:pt x="21" y="16"/>
                    <a:pt x="22" y="13"/>
                  </a:cubicBezTo>
                  <a:cubicBezTo>
                    <a:pt x="23" y="12"/>
                    <a:pt x="25" y="10"/>
                    <a:pt x="25" y="9"/>
                  </a:cubicBezTo>
                  <a:cubicBezTo>
                    <a:pt x="27" y="6"/>
                    <a:pt x="26" y="4"/>
                    <a:pt x="24" y="3"/>
                  </a:cubicBezTo>
                  <a:cubicBezTo>
                    <a:pt x="22" y="2"/>
                    <a:pt x="20" y="1"/>
                    <a:pt x="18" y="0"/>
                  </a:cubicBezTo>
                  <a:cubicBezTo>
                    <a:pt x="17" y="0"/>
                    <a:pt x="15" y="0"/>
                    <a:pt x="15" y="0"/>
                  </a:cubicBezTo>
                  <a:cubicBezTo>
                    <a:pt x="11" y="4"/>
                    <a:pt x="7" y="6"/>
                    <a:pt x="2" y="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5"/>
            <p:cNvSpPr>
              <a:spLocks/>
            </p:cNvSpPr>
            <p:nvPr/>
          </p:nvSpPr>
          <p:spPr bwMode="auto">
            <a:xfrm>
              <a:off x="2687967" y="1354252"/>
              <a:ext cx="42575" cy="57975"/>
            </a:xfrm>
            <a:custGeom>
              <a:avLst/>
              <a:gdLst>
                <a:gd name="T0" fmla="*/ 9 w 20"/>
                <a:gd name="T1" fmla="*/ 27 h 27"/>
                <a:gd name="T2" fmla="*/ 12 w 20"/>
                <a:gd name="T3" fmla="*/ 26 h 27"/>
                <a:gd name="T4" fmla="*/ 19 w 20"/>
                <a:gd name="T5" fmla="*/ 16 h 27"/>
                <a:gd name="T6" fmla="*/ 20 w 20"/>
                <a:gd name="T7" fmla="*/ 13 h 27"/>
                <a:gd name="T8" fmla="*/ 12 w 20"/>
                <a:gd name="T9" fmla="*/ 0 h 27"/>
                <a:gd name="T10" fmla="*/ 7 w 20"/>
                <a:gd name="T11" fmla="*/ 0 h 27"/>
                <a:gd name="T12" fmla="*/ 1 w 20"/>
                <a:gd name="T13" fmla="*/ 8 h 27"/>
                <a:gd name="T14" fmla="*/ 0 w 20"/>
                <a:gd name="T15" fmla="*/ 12 h 27"/>
                <a:gd name="T16" fmla="*/ 9 w 20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7">
                  <a:moveTo>
                    <a:pt x="9" y="27"/>
                  </a:moveTo>
                  <a:cubicBezTo>
                    <a:pt x="10" y="27"/>
                    <a:pt x="12" y="27"/>
                    <a:pt x="12" y="26"/>
                  </a:cubicBezTo>
                  <a:cubicBezTo>
                    <a:pt x="15" y="23"/>
                    <a:pt x="15" y="18"/>
                    <a:pt x="19" y="16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17" y="9"/>
                    <a:pt x="15" y="4"/>
                    <a:pt x="12" y="0"/>
                  </a:cubicBezTo>
                  <a:cubicBezTo>
                    <a:pt x="11" y="0"/>
                    <a:pt x="8" y="0"/>
                    <a:pt x="7" y="0"/>
                  </a:cubicBezTo>
                  <a:cubicBezTo>
                    <a:pt x="5" y="3"/>
                    <a:pt x="3" y="5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0" y="20"/>
                    <a:pt x="2" y="24"/>
                    <a:pt x="9" y="2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8"/>
            <p:cNvSpPr>
              <a:spLocks/>
            </p:cNvSpPr>
            <p:nvPr/>
          </p:nvSpPr>
          <p:spPr bwMode="auto">
            <a:xfrm>
              <a:off x="4987941" y="4888911"/>
              <a:ext cx="94209" cy="29893"/>
            </a:xfrm>
            <a:custGeom>
              <a:avLst/>
              <a:gdLst>
                <a:gd name="T0" fmla="*/ 1 w 44"/>
                <a:gd name="T1" fmla="*/ 10 h 14"/>
                <a:gd name="T2" fmla="*/ 11 w 44"/>
                <a:gd name="T3" fmla="*/ 13 h 14"/>
                <a:gd name="T4" fmla="*/ 17 w 44"/>
                <a:gd name="T5" fmla="*/ 14 h 14"/>
                <a:gd name="T6" fmla="*/ 43 w 44"/>
                <a:gd name="T7" fmla="*/ 9 h 14"/>
                <a:gd name="T8" fmla="*/ 43 w 44"/>
                <a:gd name="T9" fmla="*/ 7 h 14"/>
                <a:gd name="T10" fmla="*/ 27 w 44"/>
                <a:gd name="T11" fmla="*/ 1 h 14"/>
                <a:gd name="T12" fmla="*/ 25 w 44"/>
                <a:gd name="T13" fmla="*/ 3 h 14"/>
                <a:gd name="T14" fmla="*/ 24 w 44"/>
                <a:gd name="T15" fmla="*/ 5 h 14"/>
                <a:gd name="T16" fmla="*/ 6 w 44"/>
                <a:gd name="T17" fmla="*/ 4 h 14"/>
                <a:gd name="T18" fmla="*/ 1 w 44"/>
                <a:gd name="T19" fmla="*/ 6 h 14"/>
                <a:gd name="T20" fmla="*/ 1 w 44"/>
                <a:gd name="T2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4">
                  <a:moveTo>
                    <a:pt x="1" y="10"/>
                  </a:moveTo>
                  <a:cubicBezTo>
                    <a:pt x="5" y="11"/>
                    <a:pt x="8" y="12"/>
                    <a:pt x="11" y="13"/>
                  </a:cubicBezTo>
                  <a:cubicBezTo>
                    <a:pt x="13" y="14"/>
                    <a:pt x="15" y="14"/>
                    <a:pt x="17" y="14"/>
                  </a:cubicBezTo>
                  <a:cubicBezTo>
                    <a:pt x="26" y="13"/>
                    <a:pt x="34" y="12"/>
                    <a:pt x="43" y="9"/>
                  </a:cubicBezTo>
                  <a:cubicBezTo>
                    <a:pt x="44" y="9"/>
                    <a:pt x="44" y="8"/>
                    <a:pt x="43" y="7"/>
                  </a:cubicBezTo>
                  <a:cubicBezTo>
                    <a:pt x="39" y="2"/>
                    <a:pt x="34" y="0"/>
                    <a:pt x="27" y="1"/>
                  </a:cubicBezTo>
                  <a:cubicBezTo>
                    <a:pt x="27" y="1"/>
                    <a:pt x="26" y="2"/>
                    <a:pt x="25" y="3"/>
                  </a:cubicBezTo>
                  <a:cubicBezTo>
                    <a:pt x="25" y="4"/>
                    <a:pt x="24" y="4"/>
                    <a:pt x="24" y="5"/>
                  </a:cubicBezTo>
                  <a:cubicBezTo>
                    <a:pt x="18" y="2"/>
                    <a:pt x="12" y="6"/>
                    <a:pt x="6" y="4"/>
                  </a:cubicBezTo>
                  <a:cubicBezTo>
                    <a:pt x="4" y="3"/>
                    <a:pt x="2" y="4"/>
                    <a:pt x="1" y="6"/>
                  </a:cubicBezTo>
                  <a:cubicBezTo>
                    <a:pt x="0" y="8"/>
                    <a:pt x="0" y="10"/>
                    <a:pt x="1" y="1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9"/>
            <p:cNvSpPr>
              <a:spLocks/>
            </p:cNvSpPr>
            <p:nvPr/>
          </p:nvSpPr>
          <p:spPr bwMode="auto">
            <a:xfrm>
              <a:off x="5099362" y="4891629"/>
              <a:ext cx="96021" cy="23552"/>
            </a:xfrm>
            <a:custGeom>
              <a:avLst/>
              <a:gdLst>
                <a:gd name="T0" fmla="*/ 38 w 45"/>
                <a:gd name="T1" fmla="*/ 8 h 11"/>
                <a:gd name="T2" fmla="*/ 42 w 45"/>
                <a:gd name="T3" fmla="*/ 6 h 11"/>
                <a:gd name="T4" fmla="*/ 44 w 45"/>
                <a:gd name="T5" fmla="*/ 4 h 11"/>
                <a:gd name="T6" fmla="*/ 43 w 45"/>
                <a:gd name="T7" fmla="*/ 1 h 11"/>
                <a:gd name="T8" fmla="*/ 42 w 45"/>
                <a:gd name="T9" fmla="*/ 0 h 11"/>
                <a:gd name="T10" fmla="*/ 28 w 45"/>
                <a:gd name="T11" fmla="*/ 3 h 11"/>
                <a:gd name="T12" fmla="*/ 13 w 45"/>
                <a:gd name="T13" fmla="*/ 1 h 11"/>
                <a:gd name="T14" fmla="*/ 12 w 45"/>
                <a:gd name="T15" fmla="*/ 0 h 11"/>
                <a:gd name="T16" fmla="*/ 1 w 45"/>
                <a:gd name="T17" fmla="*/ 4 h 11"/>
                <a:gd name="T18" fmla="*/ 0 w 45"/>
                <a:gd name="T19" fmla="*/ 7 h 11"/>
                <a:gd name="T20" fmla="*/ 2 w 45"/>
                <a:gd name="T21" fmla="*/ 9 h 11"/>
                <a:gd name="T22" fmla="*/ 15 w 45"/>
                <a:gd name="T23" fmla="*/ 11 h 11"/>
                <a:gd name="T24" fmla="*/ 38 w 45"/>
                <a:gd name="T2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11">
                  <a:moveTo>
                    <a:pt x="38" y="8"/>
                  </a:moveTo>
                  <a:cubicBezTo>
                    <a:pt x="39" y="8"/>
                    <a:pt x="41" y="7"/>
                    <a:pt x="42" y="6"/>
                  </a:cubicBezTo>
                  <a:cubicBezTo>
                    <a:pt x="43" y="5"/>
                    <a:pt x="43" y="4"/>
                    <a:pt x="44" y="4"/>
                  </a:cubicBezTo>
                  <a:cubicBezTo>
                    <a:pt x="45" y="2"/>
                    <a:pt x="44" y="2"/>
                    <a:pt x="43" y="1"/>
                  </a:cubicBezTo>
                  <a:cubicBezTo>
                    <a:pt x="43" y="1"/>
                    <a:pt x="42" y="0"/>
                    <a:pt x="42" y="0"/>
                  </a:cubicBezTo>
                  <a:cubicBezTo>
                    <a:pt x="37" y="1"/>
                    <a:pt x="33" y="4"/>
                    <a:pt x="28" y="3"/>
                  </a:cubicBezTo>
                  <a:cubicBezTo>
                    <a:pt x="23" y="2"/>
                    <a:pt x="18" y="1"/>
                    <a:pt x="13" y="1"/>
                  </a:cubicBezTo>
                  <a:cubicBezTo>
                    <a:pt x="13" y="1"/>
                    <a:pt x="12" y="1"/>
                    <a:pt x="12" y="0"/>
                  </a:cubicBezTo>
                  <a:cubicBezTo>
                    <a:pt x="8" y="0"/>
                    <a:pt x="4" y="1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6" y="10"/>
                    <a:pt x="11" y="11"/>
                    <a:pt x="15" y="11"/>
                  </a:cubicBezTo>
                  <a:cubicBezTo>
                    <a:pt x="23" y="10"/>
                    <a:pt x="30" y="9"/>
                    <a:pt x="38" y="8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71"/>
            <p:cNvSpPr>
              <a:spLocks/>
            </p:cNvSpPr>
            <p:nvPr/>
          </p:nvSpPr>
          <p:spPr bwMode="auto">
            <a:xfrm>
              <a:off x="3945299" y="1647750"/>
              <a:ext cx="42575" cy="38952"/>
            </a:xfrm>
            <a:custGeom>
              <a:avLst/>
              <a:gdLst>
                <a:gd name="T0" fmla="*/ 1 w 20"/>
                <a:gd name="T1" fmla="*/ 10 h 18"/>
                <a:gd name="T2" fmla="*/ 6 w 20"/>
                <a:gd name="T3" fmla="*/ 17 h 18"/>
                <a:gd name="T4" fmla="*/ 11 w 20"/>
                <a:gd name="T5" fmla="*/ 18 h 18"/>
                <a:gd name="T6" fmla="*/ 12 w 20"/>
                <a:gd name="T7" fmla="*/ 18 h 18"/>
                <a:gd name="T8" fmla="*/ 19 w 20"/>
                <a:gd name="T9" fmla="*/ 11 h 18"/>
                <a:gd name="T10" fmla="*/ 16 w 20"/>
                <a:gd name="T11" fmla="*/ 2 h 18"/>
                <a:gd name="T12" fmla="*/ 10 w 20"/>
                <a:gd name="T13" fmla="*/ 1 h 18"/>
                <a:gd name="T14" fmla="*/ 2 w 20"/>
                <a:gd name="T15" fmla="*/ 4 h 18"/>
                <a:gd name="T16" fmla="*/ 0 w 20"/>
                <a:gd name="T17" fmla="*/ 9 h 18"/>
                <a:gd name="T18" fmla="*/ 1 w 20"/>
                <a:gd name="T1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8">
                  <a:moveTo>
                    <a:pt x="1" y="10"/>
                  </a:moveTo>
                  <a:cubicBezTo>
                    <a:pt x="0" y="14"/>
                    <a:pt x="3" y="16"/>
                    <a:pt x="6" y="17"/>
                  </a:cubicBezTo>
                  <a:cubicBezTo>
                    <a:pt x="8" y="17"/>
                    <a:pt x="9" y="17"/>
                    <a:pt x="11" y="18"/>
                  </a:cubicBezTo>
                  <a:cubicBezTo>
                    <a:pt x="11" y="18"/>
                    <a:pt x="12" y="18"/>
                    <a:pt x="12" y="18"/>
                  </a:cubicBezTo>
                  <a:cubicBezTo>
                    <a:pt x="17" y="18"/>
                    <a:pt x="20" y="15"/>
                    <a:pt x="19" y="11"/>
                  </a:cubicBezTo>
                  <a:cubicBezTo>
                    <a:pt x="19" y="8"/>
                    <a:pt x="17" y="5"/>
                    <a:pt x="16" y="2"/>
                  </a:cubicBezTo>
                  <a:cubicBezTo>
                    <a:pt x="14" y="1"/>
                    <a:pt x="12" y="0"/>
                    <a:pt x="10" y="1"/>
                  </a:cubicBezTo>
                  <a:cubicBezTo>
                    <a:pt x="7" y="1"/>
                    <a:pt x="5" y="2"/>
                    <a:pt x="2" y="4"/>
                  </a:cubicBezTo>
                  <a:cubicBezTo>
                    <a:pt x="0" y="5"/>
                    <a:pt x="0" y="6"/>
                    <a:pt x="0" y="9"/>
                  </a:cubicBezTo>
                  <a:cubicBezTo>
                    <a:pt x="0" y="9"/>
                    <a:pt x="1" y="10"/>
                    <a:pt x="1" y="1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2"/>
            <p:cNvSpPr>
              <a:spLocks/>
            </p:cNvSpPr>
            <p:nvPr/>
          </p:nvSpPr>
          <p:spPr bwMode="auto">
            <a:xfrm>
              <a:off x="1816531" y="3377034"/>
              <a:ext cx="32611" cy="48916"/>
            </a:xfrm>
            <a:custGeom>
              <a:avLst/>
              <a:gdLst>
                <a:gd name="T0" fmla="*/ 11 w 15"/>
                <a:gd name="T1" fmla="*/ 21 h 23"/>
                <a:gd name="T2" fmla="*/ 13 w 15"/>
                <a:gd name="T3" fmla="*/ 17 h 23"/>
                <a:gd name="T4" fmla="*/ 15 w 15"/>
                <a:gd name="T5" fmla="*/ 9 h 23"/>
                <a:gd name="T6" fmla="*/ 14 w 15"/>
                <a:gd name="T7" fmla="*/ 5 h 23"/>
                <a:gd name="T8" fmla="*/ 14 w 15"/>
                <a:gd name="T9" fmla="*/ 3 h 23"/>
                <a:gd name="T10" fmla="*/ 9 w 15"/>
                <a:gd name="T11" fmla="*/ 0 h 23"/>
                <a:gd name="T12" fmla="*/ 4 w 15"/>
                <a:gd name="T13" fmla="*/ 3 h 23"/>
                <a:gd name="T14" fmla="*/ 1 w 15"/>
                <a:gd name="T15" fmla="*/ 10 h 23"/>
                <a:gd name="T16" fmla="*/ 5 w 15"/>
                <a:gd name="T17" fmla="*/ 21 h 23"/>
                <a:gd name="T18" fmla="*/ 11 w 15"/>
                <a:gd name="T1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3">
                  <a:moveTo>
                    <a:pt x="11" y="21"/>
                  </a:moveTo>
                  <a:cubicBezTo>
                    <a:pt x="12" y="20"/>
                    <a:pt x="13" y="18"/>
                    <a:pt x="13" y="17"/>
                  </a:cubicBezTo>
                  <a:cubicBezTo>
                    <a:pt x="14" y="14"/>
                    <a:pt x="14" y="11"/>
                    <a:pt x="15" y="9"/>
                  </a:cubicBezTo>
                  <a:cubicBezTo>
                    <a:pt x="14" y="7"/>
                    <a:pt x="14" y="6"/>
                    <a:pt x="14" y="5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1"/>
                    <a:pt x="12" y="0"/>
                    <a:pt x="9" y="0"/>
                  </a:cubicBezTo>
                  <a:cubicBezTo>
                    <a:pt x="7" y="1"/>
                    <a:pt x="5" y="2"/>
                    <a:pt x="4" y="3"/>
                  </a:cubicBezTo>
                  <a:cubicBezTo>
                    <a:pt x="1" y="5"/>
                    <a:pt x="0" y="7"/>
                    <a:pt x="1" y="10"/>
                  </a:cubicBezTo>
                  <a:cubicBezTo>
                    <a:pt x="1" y="14"/>
                    <a:pt x="3" y="18"/>
                    <a:pt x="5" y="21"/>
                  </a:cubicBezTo>
                  <a:cubicBezTo>
                    <a:pt x="6" y="23"/>
                    <a:pt x="10" y="23"/>
                    <a:pt x="11" y="2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4"/>
            <p:cNvSpPr>
              <a:spLocks/>
            </p:cNvSpPr>
            <p:nvPr/>
          </p:nvSpPr>
          <p:spPr bwMode="auto">
            <a:xfrm>
              <a:off x="5075810" y="4923334"/>
              <a:ext cx="51634" cy="29893"/>
            </a:xfrm>
            <a:custGeom>
              <a:avLst/>
              <a:gdLst>
                <a:gd name="T0" fmla="*/ 1 w 24"/>
                <a:gd name="T1" fmla="*/ 6 h 14"/>
                <a:gd name="T2" fmla="*/ 15 w 24"/>
                <a:gd name="T3" fmla="*/ 13 h 14"/>
                <a:gd name="T4" fmla="*/ 20 w 24"/>
                <a:gd name="T5" fmla="*/ 13 h 14"/>
                <a:gd name="T6" fmla="*/ 23 w 24"/>
                <a:gd name="T7" fmla="*/ 9 h 14"/>
                <a:gd name="T8" fmla="*/ 21 w 24"/>
                <a:gd name="T9" fmla="*/ 6 h 14"/>
                <a:gd name="T10" fmla="*/ 5 w 24"/>
                <a:gd name="T11" fmla="*/ 0 h 14"/>
                <a:gd name="T12" fmla="*/ 1 w 24"/>
                <a:gd name="T13" fmla="*/ 1 h 14"/>
                <a:gd name="T14" fmla="*/ 0 w 24"/>
                <a:gd name="T15" fmla="*/ 4 h 14"/>
                <a:gd name="T16" fmla="*/ 1 w 24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1" y="6"/>
                  </a:moveTo>
                  <a:cubicBezTo>
                    <a:pt x="6" y="8"/>
                    <a:pt x="10" y="11"/>
                    <a:pt x="15" y="13"/>
                  </a:cubicBezTo>
                  <a:cubicBezTo>
                    <a:pt x="17" y="14"/>
                    <a:pt x="19" y="13"/>
                    <a:pt x="20" y="13"/>
                  </a:cubicBezTo>
                  <a:cubicBezTo>
                    <a:pt x="22" y="13"/>
                    <a:pt x="24" y="10"/>
                    <a:pt x="23" y="9"/>
                  </a:cubicBezTo>
                  <a:cubicBezTo>
                    <a:pt x="22" y="8"/>
                    <a:pt x="21" y="7"/>
                    <a:pt x="21" y="6"/>
                  </a:cubicBezTo>
                  <a:cubicBezTo>
                    <a:pt x="17" y="2"/>
                    <a:pt x="12" y="0"/>
                    <a:pt x="5" y="0"/>
                  </a:cubicBezTo>
                  <a:cubicBezTo>
                    <a:pt x="4" y="0"/>
                    <a:pt x="3" y="0"/>
                    <a:pt x="1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4"/>
                    <a:pt x="0" y="6"/>
                    <a:pt x="1" y="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7"/>
            <p:cNvSpPr>
              <a:spLocks/>
            </p:cNvSpPr>
            <p:nvPr/>
          </p:nvSpPr>
          <p:spPr bwMode="auto">
            <a:xfrm>
              <a:off x="4540447" y="1482884"/>
              <a:ext cx="28082" cy="32611"/>
            </a:xfrm>
            <a:custGeom>
              <a:avLst/>
              <a:gdLst>
                <a:gd name="T0" fmla="*/ 7 w 13"/>
                <a:gd name="T1" fmla="*/ 0 h 15"/>
                <a:gd name="T2" fmla="*/ 2 w 13"/>
                <a:gd name="T3" fmla="*/ 1 h 15"/>
                <a:gd name="T4" fmla="*/ 1 w 13"/>
                <a:gd name="T5" fmla="*/ 5 h 15"/>
                <a:gd name="T6" fmla="*/ 8 w 13"/>
                <a:gd name="T7" fmla="*/ 14 h 15"/>
                <a:gd name="T8" fmla="*/ 12 w 13"/>
                <a:gd name="T9" fmla="*/ 13 h 15"/>
                <a:gd name="T10" fmla="*/ 13 w 13"/>
                <a:gd name="T11" fmla="*/ 9 h 15"/>
                <a:gd name="T12" fmla="*/ 7 w 1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7" y="0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1" y="9"/>
                    <a:pt x="4" y="12"/>
                    <a:pt x="8" y="14"/>
                  </a:cubicBezTo>
                  <a:cubicBezTo>
                    <a:pt x="9" y="15"/>
                    <a:pt x="11" y="14"/>
                    <a:pt x="12" y="13"/>
                  </a:cubicBezTo>
                  <a:cubicBezTo>
                    <a:pt x="13" y="11"/>
                    <a:pt x="13" y="10"/>
                    <a:pt x="13" y="9"/>
                  </a:cubicBezTo>
                  <a:cubicBezTo>
                    <a:pt x="13" y="4"/>
                    <a:pt x="10" y="2"/>
                    <a:pt x="7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78"/>
            <p:cNvSpPr>
              <a:spLocks/>
            </p:cNvSpPr>
            <p:nvPr/>
          </p:nvSpPr>
          <p:spPr bwMode="auto">
            <a:xfrm>
              <a:off x="1782109" y="1688514"/>
              <a:ext cx="28082" cy="38952"/>
            </a:xfrm>
            <a:custGeom>
              <a:avLst/>
              <a:gdLst>
                <a:gd name="T0" fmla="*/ 2 w 13"/>
                <a:gd name="T1" fmla="*/ 0 h 18"/>
                <a:gd name="T2" fmla="*/ 0 w 13"/>
                <a:gd name="T3" fmla="*/ 2 h 18"/>
                <a:gd name="T4" fmla="*/ 12 w 13"/>
                <a:gd name="T5" fmla="*/ 18 h 18"/>
                <a:gd name="T6" fmla="*/ 13 w 13"/>
                <a:gd name="T7" fmla="*/ 17 h 18"/>
                <a:gd name="T8" fmla="*/ 13 w 13"/>
                <a:gd name="T9" fmla="*/ 16 h 18"/>
                <a:gd name="T10" fmla="*/ 3 w 13"/>
                <a:gd name="T11" fmla="*/ 0 h 18"/>
                <a:gd name="T12" fmla="*/ 2 w 13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1" y="9"/>
                    <a:pt x="5" y="14"/>
                    <a:pt x="12" y="18"/>
                  </a:cubicBezTo>
                  <a:cubicBezTo>
                    <a:pt x="12" y="18"/>
                    <a:pt x="12" y="18"/>
                    <a:pt x="13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1" y="10"/>
                    <a:pt x="6" y="6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83"/>
            <p:cNvSpPr>
              <a:spLocks/>
            </p:cNvSpPr>
            <p:nvPr/>
          </p:nvSpPr>
          <p:spPr bwMode="auto">
            <a:xfrm>
              <a:off x="6180957" y="6362743"/>
              <a:ext cx="23552" cy="23552"/>
            </a:xfrm>
            <a:custGeom>
              <a:avLst/>
              <a:gdLst>
                <a:gd name="T0" fmla="*/ 5 w 11"/>
                <a:gd name="T1" fmla="*/ 1 h 11"/>
                <a:gd name="T2" fmla="*/ 0 w 11"/>
                <a:gd name="T3" fmla="*/ 10 h 11"/>
                <a:gd name="T4" fmla="*/ 1 w 11"/>
                <a:gd name="T5" fmla="*/ 11 h 11"/>
                <a:gd name="T6" fmla="*/ 8 w 11"/>
                <a:gd name="T7" fmla="*/ 10 h 11"/>
                <a:gd name="T8" fmla="*/ 9 w 11"/>
                <a:gd name="T9" fmla="*/ 2 h 11"/>
                <a:gd name="T10" fmla="*/ 5 w 11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5" y="1"/>
                  </a:moveTo>
                  <a:cubicBezTo>
                    <a:pt x="3" y="4"/>
                    <a:pt x="0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3" y="11"/>
                    <a:pt x="6" y="11"/>
                    <a:pt x="8" y="10"/>
                  </a:cubicBezTo>
                  <a:cubicBezTo>
                    <a:pt x="11" y="8"/>
                    <a:pt x="11" y="5"/>
                    <a:pt x="9" y="2"/>
                  </a:cubicBezTo>
                  <a:cubicBezTo>
                    <a:pt x="9" y="1"/>
                    <a:pt x="6" y="0"/>
                    <a:pt x="5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6"/>
            <p:cNvSpPr>
              <a:spLocks/>
            </p:cNvSpPr>
            <p:nvPr/>
          </p:nvSpPr>
          <p:spPr bwMode="auto">
            <a:xfrm>
              <a:off x="2546653" y="1470202"/>
              <a:ext cx="28082" cy="19023"/>
            </a:xfrm>
            <a:custGeom>
              <a:avLst/>
              <a:gdLst>
                <a:gd name="T0" fmla="*/ 10 w 13"/>
                <a:gd name="T1" fmla="*/ 1 h 9"/>
                <a:gd name="T2" fmla="*/ 5 w 13"/>
                <a:gd name="T3" fmla="*/ 0 h 9"/>
                <a:gd name="T4" fmla="*/ 2 w 13"/>
                <a:gd name="T5" fmla="*/ 1 h 9"/>
                <a:gd name="T6" fmla="*/ 0 w 13"/>
                <a:gd name="T7" fmla="*/ 4 h 9"/>
                <a:gd name="T8" fmla="*/ 2 w 13"/>
                <a:gd name="T9" fmla="*/ 6 h 9"/>
                <a:gd name="T10" fmla="*/ 13 w 13"/>
                <a:gd name="T11" fmla="*/ 9 h 9"/>
                <a:gd name="T12" fmla="*/ 13 w 13"/>
                <a:gd name="T13" fmla="*/ 5 h 9"/>
                <a:gd name="T14" fmla="*/ 10 w 13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0" y="1"/>
                  </a:moveTo>
                  <a:cubicBezTo>
                    <a:pt x="8" y="1"/>
                    <a:pt x="7" y="1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0" y="5"/>
                    <a:pt x="0" y="6"/>
                    <a:pt x="2" y="6"/>
                  </a:cubicBezTo>
                  <a:cubicBezTo>
                    <a:pt x="6" y="6"/>
                    <a:pt x="10" y="8"/>
                    <a:pt x="13" y="9"/>
                  </a:cubicBezTo>
                  <a:cubicBezTo>
                    <a:pt x="13" y="8"/>
                    <a:pt x="13" y="6"/>
                    <a:pt x="13" y="5"/>
                  </a:cubicBezTo>
                  <a:cubicBezTo>
                    <a:pt x="13" y="2"/>
                    <a:pt x="13" y="2"/>
                    <a:pt x="1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7"/>
            <p:cNvSpPr>
              <a:spLocks/>
            </p:cNvSpPr>
            <p:nvPr/>
          </p:nvSpPr>
          <p:spPr bwMode="auto">
            <a:xfrm>
              <a:off x="2574735" y="1489225"/>
              <a:ext cx="1812" cy="27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91"/>
            <p:cNvSpPr>
              <a:spLocks/>
            </p:cNvSpPr>
            <p:nvPr/>
          </p:nvSpPr>
          <p:spPr bwMode="auto">
            <a:xfrm>
              <a:off x="5612984" y="3149663"/>
              <a:ext cx="2718" cy="181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92"/>
            <p:cNvSpPr>
              <a:spLocks/>
            </p:cNvSpPr>
            <p:nvPr/>
          </p:nvSpPr>
          <p:spPr bwMode="auto">
            <a:xfrm>
              <a:off x="5612984" y="3119770"/>
              <a:ext cx="19929" cy="29893"/>
            </a:xfrm>
            <a:custGeom>
              <a:avLst/>
              <a:gdLst>
                <a:gd name="T0" fmla="*/ 8 w 9"/>
                <a:gd name="T1" fmla="*/ 1 h 14"/>
                <a:gd name="T2" fmla="*/ 5 w 9"/>
                <a:gd name="T3" fmla="*/ 0 h 14"/>
                <a:gd name="T4" fmla="*/ 3 w 9"/>
                <a:gd name="T5" fmla="*/ 3 h 14"/>
                <a:gd name="T6" fmla="*/ 1 w 9"/>
                <a:gd name="T7" fmla="*/ 14 h 14"/>
                <a:gd name="T8" fmla="*/ 9 w 9"/>
                <a:gd name="T9" fmla="*/ 2 h 14"/>
                <a:gd name="T10" fmla="*/ 8 w 9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4">
                  <a:moveTo>
                    <a:pt x="8" y="1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4" y="1"/>
                    <a:pt x="4" y="2"/>
                    <a:pt x="3" y="3"/>
                  </a:cubicBezTo>
                  <a:cubicBezTo>
                    <a:pt x="1" y="6"/>
                    <a:pt x="0" y="10"/>
                    <a:pt x="1" y="14"/>
                  </a:cubicBezTo>
                  <a:cubicBezTo>
                    <a:pt x="6" y="10"/>
                    <a:pt x="8" y="6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94"/>
            <p:cNvSpPr>
              <a:spLocks/>
            </p:cNvSpPr>
            <p:nvPr/>
          </p:nvSpPr>
          <p:spPr bwMode="auto">
            <a:xfrm>
              <a:off x="2544842" y="1498283"/>
              <a:ext cx="29893" cy="14494"/>
            </a:xfrm>
            <a:custGeom>
              <a:avLst/>
              <a:gdLst>
                <a:gd name="T0" fmla="*/ 5 w 14"/>
                <a:gd name="T1" fmla="*/ 7 h 7"/>
                <a:gd name="T2" fmla="*/ 14 w 14"/>
                <a:gd name="T3" fmla="*/ 0 h 7"/>
                <a:gd name="T4" fmla="*/ 4 w 14"/>
                <a:gd name="T5" fmla="*/ 0 h 7"/>
                <a:gd name="T6" fmla="*/ 0 w 14"/>
                <a:gd name="T7" fmla="*/ 4 h 7"/>
                <a:gd name="T8" fmla="*/ 2 w 14"/>
                <a:gd name="T9" fmla="*/ 7 h 7"/>
                <a:gd name="T10" fmla="*/ 5 w 14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7">
                  <a:moveTo>
                    <a:pt x="5" y="7"/>
                  </a:moveTo>
                  <a:cubicBezTo>
                    <a:pt x="8" y="5"/>
                    <a:pt x="11" y="2"/>
                    <a:pt x="14" y="0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1" y="6"/>
                    <a:pt x="2" y="7"/>
                  </a:cubicBezTo>
                  <a:cubicBezTo>
                    <a:pt x="2" y="7"/>
                    <a:pt x="4" y="7"/>
                    <a:pt x="5" y="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95"/>
            <p:cNvSpPr>
              <a:spLocks/>
            </p:cNvSpPr>
            <p:nvPr/>
          </p:nvSpPr>
          <p:spPr bwMode="auto">
            <a:xfrm>
              <a:off x="1414330" y="2832613"/>
              <a:ext cx="0" cy="1812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6"/>
            <p:cNvSpPr>
              <a:spLocks/>
            </p:cNvSpPr>
            <p:nvPr/>
          </p:nvSpPr>
          <p:spPr bwMode="auto">
            <a:xfrm>
              <a:off x="1414330" y="2809060"/>
              <a:ext cx="19023" cy="23552"/>
            </a:xfrm>
            <a:custGeom>
              <a:avLst/>
              <a:gdLst>
                <a:gd name="T0" fmla="*/ 9 w 9"/>
                <a:gd name="T1" fmla="*/ 3 h 11"/>
                <a:gd name="T2" fmla="*/ 8 w 9"/>
                <a:gd name="T3" fmla="*/ 1 h 11"/>
                <a:gd name="T4" fmla="*/ 6 w 9"/>
                <a:gd name="T5" fmla="*/ 0 h 11"/>
                <a:gd name="T6" fmla="*/ 1 w 9"/>
                <a:gd name="T7" fmla="*/ 6 h 11"/>
                <a:gd name="T8" fmla="*/ 0 w 9"/>
                <a:gd name="T9" fmla="*/ 11 h 11"/>
                <a:gd name="T10" fmla="*/ 3 w 9"/>
                <a:gd name="T11" fmla="*/ 10 h 11"/>
                <a:gd name="T12" fmla="*/ 9 w 9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9" y="3"/>
                  </a:moveTo>
                  <a:cubicBezTo>
                    <a:pt x="9" y="2"/>
                    <a:pt x="9" y="1"/>
                    <a:pt x="8" y="1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3" y="1"/>
                    <a:pt x="1" y="3"/>
                    <a:pt x="1" y="6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1" y="11"/>
                    <a:pt x="2" y="11"/>
                    <a:pt x="3" y="10"/>
                  </a:cubicBezTo>
                  <a:cubicBezTo>
                    <a:pt x="6" y="9"/>
                    <a:pt x="8" y="6"/>
                    <a:pt x="9" y="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3"/>
            <p:cNvSpPr>
              <a:spLocks/>
            </p:cNvSpPr>
            <p:nvPr/>
          </p:nvSpPr>
          <p:spPr bwMode="auto">
            <a:xfrm>
              <a:off x="5427283" y="4656106"/>
              <a:ext cx="19023" cy="12682"/>
            </a:xfrm>
            <a:custGeom>
              <a:avLst/>
              <a:gdLst>
                <a:gd name="T0" fmla="*/ 1 w 9"/>
                <a:gd name="T1" fmla="*/ 3 h 6"/>
                <a:gd name="T2" fmla="*/ 0 w 9"/>
                <a:gd name="T3" fmla="*/ 4 h 6"/>
                <a:gd name="T4" fmla="*/ 2 w 9"/>
                <a:gd name="T5" fmla="*/ 6 h 6"/>
                <a:gd name="T6" fmla="*/ 8 w 9"/>
                <a:gd name="T7" fmla="*/ 5 h 6"/>
                <a:gd name="T8" fmla="*/ 9 w 9"/>
                <a:gd name="T9" fmla="*/ 4 h 6"/>
                <a:gd name="T10" fmla="*/ 9 w 9"/>
                <a:gd name="T11" fmla="*/ 3 h 6"/>
                <a:gd name="T12" fmla="*/ 1 w 9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1" y="5"/>
                    <a:pt x="1" y="6"/>
                    <a:pt x="2" y="6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8" y="5"/>
                    <a:pt x="8" y="5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6" y="0"/>
                    <a:pt x="3" y="0"/>
                    <a:pt x="1" y="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4"/>
            <p:cNvSpPr>
              <a:spLocks/>
            </p:cNvSpPr>
            <p:nvPr/>
          </p:nvSpPr>
          <p:spPr bwMode="auto">
            <a:xfrm>
              <a:off x="4386452" y="4493051"/>
              <a:ext cx="340603" cy="329732"/>
            </a:xfrm>
            <a:custGeom>
              <a:avLst/>
              <a:gdLst>
                <a:gd name="T0" fmla="*/ 151 w 159"/>
                <a:gd name="T1" fmla="*/ 117 h 154"/>
                <a:gd name="T2" fmla="*/ 150 w 159"/>
                <a:gd name="T3" fmla="*/ 117 h 154"/>
                <a:gd name="T4" fmla="*/ 146 w 159"/>
                <a:gd name="T5" fmla="*/ 114 h 154"/>
                <a:gd name="T6" fmla="*/ 146 w 159"/>
                <a:gd name="T7" fmla="*/ 113 h 154"/>
                <a:gd name="T8" fmla="*/ 145 w 159"/>
                <a:gd name="T9" fmla="*/ 111 h 154"/>
                <a:gd name="T10" fmla="*/ 146 w 159"/>
                <a:gd name="T11" fmla="*/ 111 h 154"/>
                <a:gd name="T12" fmla="*/ 146 w 159"/>
                <a:gd name="T13" fmla="*/ 113 h 154"/>
                <a:gd name="T14" fmla="*/ 147 w 159"/>
                <a:gd name="T15" fmla="*/ 113 h 154"/>
                <a:gd name="T16" fmla="*/ 151 w 159"/>
                <a:gd name="T17" fmla="*/ 117 h 154"/>
                <a:gd name="T18" fmla="*/ 151 w 159"/>
                <a:gd name="T19" fmla="*/ 117 h 154"/>
                <a:gd name="T20" fmla="*/ 155 w 159"/>
                <a:gd name="T21" fmla="*/ 118 h 154"/>
                <a:gd name="T22" fmla="*/ 157 w 159"/>
                <a:gd name="T23" fmla="*/ 118 h 154"/>
                <a:gd name="T24" fmla="*/ 159 w 159"/>
                <a:gd name="T25" fmla="*/ 114 h 154"/>
                <a:gd name="T26" fmla="*/ 149 w 159"/>
                <a:gd name="T27" fmla="*/ 100 h 154"/>
                <a:gd name="T28" fmla="*/ 146 w 159"/>
                <a:gd name="T29" fmla="*/ 99 h 154"/>
                <a:gd name="T30" fmla="*/ 140 w 159"/>
                <a:gd name="T31" fmla="*/ 102 h 154"/>
                <a:gd name="T32" fmla="*/ 139 w 159"/>
                <a:gd name="T33" fmla="*/ 105 h 154"/>
                <a:gd name="T34" fmla="*/ 133 w 159"/>
                <a:gd name="T35" fmla="*/ 104 h 154"/>
                <a:gd name="T36" fmla="*/ 130 w 159"/>
                <a:gd name="T37" fmla="*/ 96 h 154"/>
                <a:gd name="T38" fmla="*/ 125 w 159"/>
                <a:gd name="T39" fmla="*/ 92 h 154"/>
                <a:gd name="T40" fmla="*/ 119 w 159"/>
                <a:gd name="T41" fmla="*/ 90 h 154"/>
                <a:gd name="T42" fmla="*/ 117 w 159"/>
                <a:gd name="T43" fmla="*/ 88 h 154"/>
                <a:gd name="T44" fmla="*/ 118 w 159"/>
                <a:gd name="T45" fmla="*/ 79 h 154"/>
                <a:gd name="T46" fmla="*/ 118 w 159"/>
                <a:gd name="T47" fmla="*/ 75 h 154"/>
                <a:gd name="T48" fmla="*/ 109 w 159"/>
                <a:gd name="T49" fmla="*/ 64 h 154"/>
                <a:gd name="T50" fmla="*/ 106 w 159"/>
                <a:gd name="T51" fmla="*/ 61 h 154"/>
                <a:gd name="T52" fmla="*/ 97 w 159"/>
                <a:gd name="T53" fmla="*/ 57 h 154"/>
                <a:gd name="T54" fmla="*/ 93 w 159"/>
                <a:gd name="T55" fmla="*/ 55 h 154"/>
                <a:gd name="T56" fmla="*/ 84 w 159"/>
                <a:gd name="T57" fmla="*/ 48 h 154"/>
                <a:gd name="T58" fmla="*/ 73 w 159"/>
                <a:gd name="T59" fmla="*/ 41 h 154"/>
                <a:gd name="T60" fmla="*/ 67 w 159"/>
                <a:gd name="T61" fmla="*/ 37 h 154"/>
                <a:gd name="T62" fmla="*/ 59 w 159"/>
                <a:gd name="T63" fmla="*/ 29 h 154"/>
                <a:gd name="T64" fmla="*/ 36 w 159"/>
                <a:gd name="T65" fmla="*/ 9 h 154"/>
                <a:gd name="T66" fmla="*/ 27 w 159"/>
                <a:gd name="T67" fmla="*/ 5 h 154"/>
                <a:gd name="T68" fmla="*/ 7 w 159"/>
                <a:gd name="T69" fmla="*/ 0 h 154"/>
                <a:gd name="T70" fmla="*/ 2 w 159"/>
                <a:gd name="T71" fmla="*/ 1 h 154"/>
                <a:gd name="T72" fmla="*/ 0 w 159"/>
                <a:gd name="T73" fmla="*/ 7 h 154"/>
                <a:gd name="T74" fmla="*/ 4 w 159"/>
                <a:gd name="T75" fmla="*/ 14 h 154"/>
                <a:gd name="T76" fmla="*/ 19 w 159"/>
                <a:gd name="T77" fmla="*/ 26 h 154"/>
                <a:gd name="T78" fmla="*/ 28 w 159"/>
                <a:gd name="T79" fmla="*/ 33 h 154"/>
                <a:gd name="T80" fmla="*/ 34 w 159"/>
                <a:gd name="T81" fmla="*/ 40 h 154"/>
                <a:gd name="T82" fmla="*/ 46 w 159"/>
                <a:gd name="T83" fmla="*/ 54 h 154"/>
                <a:gd name="T84" fmla="*/ 50 w 159"/>
                <a:gd name="T85" fmla="*/ 59 h 154"/>
                <a:gd name="T86" fmla="*/ 54 w 159"/>
                <a:gd name="T87" fmla="*/ 70 h 154"/>
                <a:gd name="T88" fmla="*/ 58 w 159"/>
                <a:gd name="T89" fmla="*/ 75 h 154"/>
                <a:gd name="T90" fmla="*/ 71 w 159"/>
                <a:gd name="T91" fmla="*/ 94 h 154"/>
                <a:gd name="T92" fmla="*/ 75 w 159"/>
                <a:gd name="T93" fmla="*/ 104 h 154"/>
                <a:gd name="T94" fmla="*/ 81 w 159"/>
                <a:gd name="T95" fmla="*/ 114 h 154"/>
                <a:gd name="T96" fmla="*/ 95 w 159"/>
                <a:gd name="T97" fmla="*/ 128 h 154"/>
                <a:gd name="T98" fmla="*/ 111 w 159"/>
                <a:gd name="T99" fmla="*/ 142 h 154"/>
                <a:gd name="T100" fmla="*/ 124 w 159"/>
                <a:gd name="T101" fmla="*/ 152 h 154"/>
                <a:gd name="T102" fmla="*/ 129 w 159"/>
                <a:gd name="T103" fmla="*/ 154 h 154"/>
                <a:gd name="T104" fmla="*/ 147 w 159"/>
                <a:gd name="T105" fmla="*/ 154 h 154"/>
                <a:gd name="T106" fmla="*/ 147 w 159"/>
                <a:gd name="T107" fmla="*/ 136 h 154"/>
                <a:gd name="T108" fmla="*/ 151 w 159"/>
                <a:gd name="T109" fmla="*/ 11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" h="154">
                  <a:moveTo>
                    <a:pt x="151" y="117"/>
                  </a:moveTo>
                  <a:cubicBezTo>
                    <a:pt x="151" y="117"/>
                    <a:pt x="150" y="117"/>
                    <a:pt x="150" y="117"/>
                  </a:cubicBezTo>
                  <a:cubicBezTo>
                    <a:pt x="149" y="116"/>
                    <a:pt x="148" y="115"/>
                    <a:pt x="146" y="114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46" y="112"/>
                    <a:pt x="145" y="112"/>
                    <a:pt x="145" y="111"/>
                  </a:cubicBezTo>
                  <a:cubicBezTo>
                    <a:pt x="145" y="111"/>
                    <a:pt x="146" y="111"/>
                    <a:pt x="146" y="111"/>
                  </a:cubicBezTo>
                  <a:cubicBezTo>
                    <a:pt x="146" y="111"/>
                    <a:pt x="146" y="112"/>
                    <a:pt x="146" y="113"/>
                  </a:cubicBezTo>
                  <a:cubicBezTo>
                    <a:pt x="146" y="113"/>
                    <a:pt x="147" y="113"/>
                    <a:pt x="147" y="113"/>
                  </a:cubicBezTo>
                  <a:cubicBezTo>
                    <a:pt x="148" y="114"/>
                    <a:pt x="149" y="116"/>
                    <a:pt x="151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2" y="117"/>
                    <a:pt x="154" y="118"/>
                    <a:pt x="155" y="118"/>
                  </a:cubicBezTo>
                  <a:cubicBezTo>
                    <a:pt x="156" y="118"/>
                    <a:pt x="156" y="118"/>
                    <a:pt x="157" y="118"/>
                  </a:cubicBezTo>
                  <a:cubicBezTo>
                    <a:pt x="158" y="118"/>
                    <a:pt x="159" y="115"/>
                    <a:pt x="159" y="114"/>
                  </a:cubicBezTo>
                  <a:cubicBezTo>
                    <a:pt x="155" y="109"/>
                    <a:pt x="152" y="105"/>
                    <a:pt x="149" y="100"/>
                  </a:cubicBezTo>
                  <a:cubicBezTo>
                    <a:pt x="148" y="99"/>
                    <a:pt x="147" y="99"/>
                    <a:pt x="146" y="99"/>
                  </a:cubicBezTo>
                  <a:cubicBezTo>
                    <a:pt x="144" y="100"/>
                    <a:pt x="142" y="100"/>
                    <a:pt x="140" y="102"/>
                  </a:cubicBezTo>
                  <a:cubicBezTo>
                    <a:pt x="140" y="103"/>
                    <a:pt x="139" y="104"/>
                    <a:pt x="139" y="105"/>
                  </a:cubicBezTo>
                  <a:cubicBezTo>
                    <a:pt x="137" y="107"/>
                    <a:pt x="134" y="106"/>
                    <a:pt x="133" y="104"/>
                  </a:cubicBezTo>
                  <a:cubicBezTo>
                    <a:pt x="132" y="101"/>
                    <a:pt x="131" y="99"/>
                    <a:pt x="130" y="96"/>
                  </a:cubicBezTo>
                  <a:cubicBezTo>
                    <a:pt x="129" y="94"/>
                    <a:pt x="127" y="92"/>
                    <a:pt x="125" y="92"/>
                  </a:cubicBezTo>
                  <a:cubicBezTo>
                    <a:pt x="123" y="91"/>
                    <a:pt x="121" y="91"/>
                    <a:pt x="119" y="90"/>
                  </a:cubicBezTo>
                  <a:cubicBezTo>
                    <a:pt x="118" y="90"/>
                    <a:pt x="117" y="88"/>
                    <a:pt x="117" y="88"/>
                  </a:cubicBezTo>
                  <a:cubicBezTo>
                    <a:pt x="119" y="85"/>
                    <a:pt x="116" y="82"/>
                    <a:pt x="118" y="79"/>
                  </a:cubicBezTo>
                  <a:cubicBezTo>
                    <a:pt x="119" y="78"/>
                    <a:pt x="119" y="76"/>
                    <a:pt x="118" y="75"/>
                  </a:cubicBezTo>
                  <a:cubicBezTo>
                    <a:pt x="116" y="71"/>
                    <a:pt x="110" y="69"/>
                    <a:pt x="109" y="64"/>
                  </a:cubicBezTo>
                  <a:cubicBezTo>
                    <a:pt x="109" y="63"/>
                    <a:pt x="107" y="62"/>
                    <a:pt x="106" y="61"/>
                  </a:cubicBezTo>
                  <a:cubicBezTo>
                    <a:pt x="103" y="60"/>
                    <a:pt x="100" y="58"/>
                    <a:pt x="97" y="57"/>
                  </a:cubicBezTo>
                  <a:cubicBezTo>
                    <a:pt x="95" y="56"/>
                    <a:pt x="93" y="56"/>
                    <a:pt x="93" y="55"/>
                  </a:cubicBezTo>
                  <a:cubicBezTo>
                    <a:pt x="91" y="51"/>
                    <a:pt x="87" y="50"/>
                    <a:pt x="84" y="48"/>
                  </a:cubicBezTo>
                  <a:cubicBezTo>
                    <a:pt x="81" y="45"/>
                    <a:pt x="77" y="43"/>
                    <a:pt x="73" y="41"/>
                  </a:cubicBezTo>
                  <a:cubicBezTo>
                    <a:pt x="70" y="41"/>
                    <a:pt x="68" y="39"/>
                    <a:pt x="67" y="37"/>
                  </a:cubicBezTo>
                  <a:cubicBezTo>
                    <a:pt x="65" y="33"/>
                    <a:pt x="62" y="31"/>
                    <a:pt x="59" y="29"/>
                  </a:cubicBezTo>
                  <a:cubicBezTo>
                    <a:pt x="49" y="24"/>
                    <a:pt x="41" y="18"/>
                    <a:pt x="36" y="9"/>
                  </a:cubicBezTo>
                  <a:cubicBezTo>
                    <a:pt x="34" y="7"/>
                    <a:pt x="31" y="5"/>
                    <a:pt x="27" y="5"/>
                  </a:cubicBezTo>
                  <a:cubicBezTo>
                    <a:pt x="20" y="4"/>
                    <a:pt x="13" y="3"/>
                    <a:pt x="7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1" y="9"/>
                    <a:pt x="2" y="12"/>
                    <a:pt x="4" y="14"/>
                  </a:cubicBezTo>
                  <a:cubicBezTo>
                    <a:pt x="8" y="18"/>
                    <a:pt x="13" y="23"/>
                    <a:pt x="19" y="26"/>
                  </a:cubicBezTo>
                  <a:cubicBezTo>
                    <a:pt x="23" y="27"/>
                    <a:pt x="25" y="30"/>
                    <a:pt x="28" y="33"/>
                  </a:cubicBezTo>
                  <a:cubicBezTo>
                    <a:pt x="29" y="35"/>
                    <a:pt x="32" y="37"/>
                    <a:pt x="34" y="40"/>
                  </a:cubicBezTo>
                  <a:cubicBezTo>
                    <a:pt x="37" y="46"/>
                    <a:pt x="41" y="50"/>
                    <a:pt x="46" y="54"/>
                  </a:cubicBezTo>
                  <a:cubicBezTo>
                    <a:pt x="48" y="56"/>
                    <a:pt x="49" y="58"/>
                    <a:pt x="50" y="59"/>
                  </a:cubicBezTo>
                  <a:cubicBezTo>
                    <a:pt x="51" y="63"/>
                    <a:pt x="53" y="66"/>
                    <a:pt x="54" y="70"/>
                  </a:cubicBezTo>
                  <a:cubicBezTo>
                    <a:pt x="55" y="71"/>
                    <a:pt x="56" y="73"/>
                    <a:pt x="58" y="75"/>
                  </a:cubicBezTo>
                  <a:cubicBezTo>
                    <a:pt x="64" y="80"/>
                    <a:pt x="68" y="86"/>
                    <a:pt x="71" y="94"/>
                  </a:cubicBezTo>
                  <a:cubicBezTo>
                    <a:pt x="72" y="98"/>
                    <a:pt x="74" y="101"/>
                    <a:pt x="75" y="104"/>
                  </a:cubicBezTo>
                  <a:cubicBezTo>
                    <a:pt x="76" y="108"/>
                    <a:pt x="78" y="111"/>
                    <a:pt x="81" y="114"/>
                  </a:cubicBezTo>
                  <a:cubicBezTo>
                    <a:pt x="85" y="119"/>
                    <a:pt x="91" y="123"/>
                    <a:pt x="95" y="128"/>
                  </a:cubicBezTo>
                  <a:cubicBezTo>
                    <a:pt x="100" y="133"/>
                    <a:pt x="105" y="138"/>
                    <a:pt x="111" y="142"/>
                  </a:cubicBezTo>
                  <a:cubicBezTo>
                    <a:pt x="115" y="145"/>
                    <a:pt x="120" y="148"/>
                    <a:pt x="124" y="152"/>
                  </a:cubicBezTo>
                  <a:cubicBezTo>
                    <a:pt x="125" y="154"/>
                    <a:pt x="127" y="154"/>
                    <a:pt x="129" y="154"/>
                  </a:cubicBezTo>
                  <a:cubicBezTo>
                    <a:pt x="135" y="154"/>
                    <a:pt x="141" y="153"/>
                    <a:pt x="147" y="154"/>
                  </a:cubicBezTo>
                  <a:cubicBezTo>
                    <a:pt x="147" y="148"/>
                    <a:pt x="148" y="142"/>
                    <a:pt x="147" y="136"/>
                  </a:cubicBezTo>
                  <a:cubicBezTo>
                    <a:pt x="147" y="130"/>
                    <a:pt x="150" y="124"/>
                    <a:pt x="151" y="11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28"/>
            <p:cNvSpPr>
              <a:spLocks/>
            </p:cNvSpPr>
            <p:nvPr/>
          </p:nvSpPr>
          <p:spPr bwMode="auto">
            <a:xfrm>
              <a:off x="4854780" y="4973156"/>
              <a:ext cx="1175804" cy="982856"/>
            </a:xfrm>
            <a:custGeom>
              <a:avLst/>
              <a:gdLst>
                <a:gd name="T0" fmla="*/ 527 w 549"/>
                <a:gd name="T1" fmla="*/ 195 h 459"/>
                <a:gd name="T2" fmla="*/ 505 w 549"/>
                <a:gd name="T3" fmla="*/ 164 h 459"/>
                <a:gd name="T4" fmla="*/ 472 w 549"/>
                <a:gd name="T5" fmla="*/ 120 h 459"/>
                <a:gd name="T6" fmla="*/ 459 w 549"/>
                <a:gd name="T7" fmla="*/ 73 h 459"/>
                <a:gd name="T8" fmla="*/ 439 w 549"/>
                <a:gd name="T9" fmla="*/ 44 h 459"/>
                <a:gd name="T10" fmla="*/ 424 w 549"/>
                <a:gd name="T11" fmla="*/ 1 h 459"/>
                <a:gd name="T12" fmla="*/ 411 w 549"/>
                <a:gd name="T13" fmla="*/ 30 h 459"/>
                <a:gd name="T14" fmla="*/ 396 w 549"/>
                <a:gd name="T15" fmla="*/ 91 h 459"/>
                <a:gd name="T16" fmla="*/ 368 w 549"/>
                <a:gd name="T17" fmla="*/ 84 h 459"/>
                <a:gd name="T18" fmla="*/ 329 w 549"/>
                <a:gd name="T19" fmla="*/ 59 h 459"/>
                <a:gd name="T20" fmla="*/ 340 w 549"/>
                <a:gd name="T21" fmla="*/ 32 h 459"/>
                <a:gd name="T22" fmla="*/ 330 w 549"/>
                <a:gd name="T23" fmla="*/ 15 h 459"/>
                <a:gd name="T24" fmla="*/ 284 w 549"/>
                <a:gd name="T25" fmla="*/ 4 h 459"/>
                <a:gd name="T26" fmla="*/ 285 w 549"/>
                <a:gd name="T27" fmla="*/ 10 h 459"/>
                <a:gd name="T28" fmla="*/ 254 w 549"/>
                <a:gd name="T29" fmla="*/ 27 h 459"/>
                <a:gd name="T30" fmla="*/ 227 w 549"/>
                <a:gd name="T31" fmla="*/ 54 h 459"/>
                <a:gd name="T32" fmla="*/ 195 w 549"/>
                <a:gd name="T33" fmla="*/ 45 h 459"/>
                <a:gd name="T34" fmla="*/ 170 w 549"/>
                <a:gd name="T35" fmla="*/ 70 h 459"/>
                <a:gd name="T36" fmla="*/ 157 w 549"/>
                <a:gd name="T37" fmla="*/ 80 h 459"/>
                <a:gd name="T38" fmla="*/ 151 w 549"/>
                <a:gd name="T39" fmla="*/ 80 h 459"/>
                <a:gd name="T40" fmla="*/ 128 w 549"/>
                <a:gd name="T41" fmla="*/ 109 h 459"/>
                <a:gd name="T42" fmla="*/ 70 w 549"/>
                <a:gd name="T43" fmla="*/ 135 h 459"/>
                <a:gd name="T44" fmla="*/ 23 w 549"/>
                <a:gd name="T45" fmla="*/ 155 h 459"/>
                <a:gd name="T46" fmla="*/ 13 w 549"/>
                <a:gd name="T47" fmla="*/ 168 h 459"/>
                <a:gd name="T48" fmla="*/ 11 w 549"/>
                <a:gd name="T49" fmla="*/ 213 h 459"/>
                <a:gd name="T50" fmla="*/ 4 w 549"/>
                <a:gd name="T51" fmla="*/ 225 h 459"/>
                <a:gd name="T52" fmla="*/ 7 w 549"/>
                <a:gd name="T53" fmla="*/ 240 h 459"/>
                <a:gd name="T54" fmla="*/ 16 w 549"/>
                <a:gd name="T55" fmla="*/ 308 h 459"/>
                <a:gd name="T56" fmla="*/ 10 w 549"/>
                <a:gd name="T57" fmla="*/ 354 h 459"/>
                <a:gd name="T58" fmla="*/ 65 w 549"/>
                <a:gd name="T59" fmla="*/ 347 h 459"/>
                <a:gd name="T60" fmla="*/ 119 w 549"/>
                <a:gd name="T61" fmla="*/ 341 h 459"/>
                <a:gd name="T62" fmla="*/ 188 w 549"/>
                <a:gd name="T63" fmla="*/ 315 h 459"/>
                <a:gd name="T64" fmla="*/ 245 w 549"/>
                <a:gd name="T65" fmla="*/ 320 h 459"/>
                <a:gd name="T66" fmla="*/ 271 w 549"/>
                <a:gd name="T67" fmla="*/ 349 h 459"/>
                <a:gd name="T68" fmla="*/ 276 w 549"/>
                <a:gd name="T69" fmla="*/ 369 h 459"/>
                <a:gd name="T70" fmla="*/ 308 w 549"/>
                <a:gd name="T71" fmla="*/ 341 h 459"/>
                <a:gd name="T72" fmla="*/ 302 w 549"/>
                <a:gd name="T73" fmla="*/ 361 h 459"/>
                <a:gd name="T74" fmla="*/ 297 w 549"/>
                <a:gd name="T75" fmla="*/ 377 h 459"/>
                <a:gd name="T76" fmla="*/ 312 w 549"/>
                <a:gd name="T77" fmla="*/ 369 h 459"/>
                <a:gd name="T78" fmla="*/ 318 w 549"/>
                <a:gd name="T79" fmla="*/ 385 h 459"/>
                <a:gd name="T80" fmla="*/ 318 w 549"/>
                <a:gd name="T81" fmla="*/ 387 h 459"/>
                <a:gd name="T82" fmla="*/ 341 w 549"/>
                <a:gd name="T83" fmla="*/ 439 h 459"/>
                <a:gd name="T84" fmla="*/ 383 w 549"/>
                <a:gd name="T85" fmla="*/ 438 h 459"/>
                <a:gd name="T86" fmla="*/ 395 w 549"/>
                <a:gd name="T87" fmla="*/ 458 h 459"/>
                <a:gd name="T88" fmla="*/ 446 w 549"/>
                <a:gd name="T89" fmla="*/ 439 h 459"/>
                <a:gd name="T90" fmla="*/ 482 w 549"/>
                <a:gd name="T91" fmla="*/ 378 h 459"/>
                <a:gd name="T92" fmla="*/ 525 w 549"/>
                <a:gd name="T93" fmla="*/ 320 h 459"/>
                <a:gd name="T94" fmla="*/ 542 w 549"/>
                <a:gd name="T95" fmla="*/ 255 h 459"/>
                <a:gd name="T96" fmla="*/ 549 w 549"/>
                <a:gd name="T97" fmla="*/ 212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9" h="459">
                  <a:moveTo>
                    <a:pt x="546" y="211"/>
                  </a:moveTo>
                  <a:cubicBezTo>
                    <a:pt x="541" y="215"/>
                    <a:pt x="541" y="215"/>
                    <a:pt x="538" y="210"/>
                  </a:cubicBezTo>
                  <a:cubicBezTo>
                    <a:pt x="538" y="209"/>
                    <a:pt x="537" y="209"/>
                    <a:pt x="536" y="208"/>
                  </a:cubicBezTo>
                  <a:cubicBezTo>
                    <a:pt x="534" y="203"/>
                    <a:pt x="533" y="198"/>
                    <a:pt x="527" y="195"/>
                  </a:cubicBezTo>
                  <a:cubicBezTo>
                    <a:pt x="525" y="189"/>
                    <a:pt x="518" y="185"/>
                    <a:pt x="520" y="177"/>
                  </a:cubicBezTo>
                  <a:cubicBezTo>
                    <a:pt x="521" y="173"/>
                    <a:pt x="519" y="171"/>
                    <a:pt x="515" y="170"/>
                  </a:cubicBezTo>
                  <a:cubicBezTo>
                    <a:pt x="512" y="169"/>
                    <a:pt x="509" y="167"/>
                    <a:pt x="506" y="166"/>
                  </a:cubicBezTo>
                  <a:cubicBezTo>
                    <a:pt x="505" y="166"/>
                    <a:pt x="505" y="165"/>
                    <a:pt x="505" y="164"/>
                  </a:cubicBezTo>
                  <a:cubicBezTo>
                    <a:pt x="504" y="159"/>
                    <a:pt x="504" y="155"/>
                    <a:pt x="501" y="150"/>
                  </a:cubicBezTo>
                  <a:cubicBezTo>
                    <a:pt x="499" y="147"/>
                    <a:pt x="497" y="143"/>
                    <a:pt x="497" y="139"/>
                  </a:cubicBezTo>
                  <a:cubicBezTo>
                    <a:pt x="497" y="137"/>
                    <a:pt x="496" y="136"/>
                    <a:pt x="494" y="135"/>
                  </a:cubicBezTo>
                  <a:cubicBezTo>
                    <a:pt x="486" y="130"/>
                    <a:pt x="480" y="123"/>
                    <a:pt x="472" y="120"/>
                  </a:cubicBezTo>
                  <a:cubicBezTo>
                    <a:pt x="469" y="119"/>
                    <a:pt x="468" y="117"/>
                    <a:pt x="468" y="115"/>
                  </a:cubicBezTo>
                  <a:cubicBezTo>
                    <a:pt x="467" y="111"/>
                    <a:pt x="466" y="107"/>
                    <a:pt x="466" y="103"/>
                  </a:cubicBezTo>
                  <a:cubicBezTo>
                    <a:pt x="467" y="97"/>
                    <a:pt x="465" y="91"/>
                    <a:pt x="462" y="86"/>
                  </a:cubicBezTo>
                  <a:cubicBezTo>
                    <a:pt x="459" y="82"/>
                    <a:pt x="458" y="78"/>
                    <a:pt x="459" y="73"/>
                  </a:cubicBezTo>
                  <a:cubicBezTo>
                    <a:pt x="459" y="69"/>
                    <a:pt x="458" y="66"/>
                    <a:pt x="458" y="62"/>
                  </a:cubicBezTo>
                  <a:cubicBezTo>
                    <a:pt x="458" y="57"/>
                    <a:pt x="456" y="53"/>
                    <a:pt x="452" y="50"/>
                  </a:cubicBezTo>
                  <a:cubicBezTo>
                    <a:pt x="450" y="47"/>
                    <a:pt x="447" y="46"/>
                    <a:pt x="444" y="47"/>
                  </a:cubicBezTo>
                  <a:cubicBezTo>
                    <a:pt x="441" y="48"/>
                    <a:pt x="439" y="46"/>
                    <a:pt x="439" y="44"/>
                  </a:cubicBezTo>
                  <a:cubicBezTo>
                    <a:pt x="438" y="42"/>
                    <a:pt x="438" y="41"/>
                    <a:pt x="438" y="39"/>
                  </a:cubicBezTo>
                  <a:cubicBezTo>
                    <a:pt x="438" y="34"/>
                    <a:pt x="436" y="29"/>
                    <a:pt x="435" y="24"/>
                  </a:cubicBezTo>
                  <a:cubicBezTo>
                    <a:pt x="434" y="17"/>
                    <a:pt x="429" y="11"/>
                    <a:pt x="428" y="3"/>
                  </a:cubicBezTo>
                  <a:cubicBezTo>
                    <a:pt x="427" y="2"/>
                    <a:pt x="425" y="1"/>
                    <a:pt x="424" y="1"/>
                  </a:cubicBezTo>
                  <a:cubicBezTo>
                    <a:pt x="423" y="0"/>
                    <a:pt x="422" y="1"/>
                    <a:pt x="421" y="1"/>
                  </a:cubicBezTo>
                  <a:cubicBezTo>
                    <a:pt x="420" y="2"/>
                    <a:pt x="420" y="3"/>
                    <a:pt x="419" y="4"/>
                  </a:cubicBezTo>
                  <a:cubicBezTo>
                    <a:pt x="417" y="8"/>
                    <a:pt x="416" y="13"/>
                    <a:pt x="414" y="17"/>
                  </a:cubicBezTo>
                  <a:cubicBezTo>
                    <a:pt x="412" y="21"/>
                    <a:pt x="412" y="26"/>
                    <a:pt x="411" y="30"/>
                  </a:cubicBezTo>
                  <a:cubicBezTo>
                    <a:pt x="408" y="38"/>
                    <a:pt x="407" y="45"/>
                    <a:pt x="407" y="53"/>
                  </a:cubicBezTo>
                  <a:cubicBezTo>
                    <a:pt x="408" y="56"/>
                    <a:pt x="407" y="59"/>
                    <a:pt x="406" y="61"/>
                  </a:cubicBezTo>
                  <a:cubicBezTo>
                    <a:pt x="405" y="67"/>
                    <a:pt x="403" y="73"/>
                    <a:pt x="401" y="79"/>
                  </a:cubicBezTo>
                  <a:cubicBezTo>
                    <a:pt x="399" y="83"/>
                    <a:pt x="398" y="87"/>
                    <a:pt x="396" y="91"/>
                  </a:cubicBezTo>
                  <a:cubicBezTo>
                    <a:pt x="395" y="94"/>
                    <a:pt x="392" y="96"/>
                    <a:pt x="389" y="96"/>
                  </a:cubicBezTo>
                  <a:cubicBezTo>
                    <a:pt x="383" y="97"/>
                    <a:pt x="379" y="96"/>
                    <a:pt x="375" y="92"/>
                  </a:cubicBezTo>
                  <a:cubicBezTo>
                    <a:pt x="373" y="90"/>
                    <a:pt x="371" y="87"/>
                    <a:pt x="371" y="84"/>
                  </a:cubicBezTo>
                  <a:cubicBezTo>
                    <a:pt x="370" y="84"/>
                    <a:pt x="369" y="84"/>
                    <a:pt x="368" y="84"/>
                  </a:cubicBezTo>
                  <a:cubicBezTo>
                    <a:pt x="363" y="84"/>
                    <a:pt x="359" y="83"/>
                    <a:pt x="356" y="79"/>
                  </a:cubicBezTo>
                  <a:cubicBezTo>
                    <a:pt x="353" y="75"/>
                    <a:pt x="347" y="73"/>
                    <a:pt x="343" y="70"/>
                  </a:cubicBezTo>
                  <a:cubicBezTo>
                    <a:pt x="339" y="69"/>
                    <a:pt x="337" y="67"/>
                    <a:pt x="335" y="65"/>
                  </a:cubicBezTo>
                  <a:cubicBezTo>
                    <a:pt x="333" y="63"/>
                    <a:pt x="331" y="61"/>
                    <a:pt x="329" y="59"/>
                  </a:cubicBezTo>
                  <a:cubicBezTo>
                    <a:pt x="327" y="57"/>
                    <a:pt x="326" y="55"/>
                    <a:pt x="327" y="52"/>
                  </a:cubicBezTo>
                  <a:cubicBezTo>
                    <a:pt x="329" y="47"/>
                    <a:pt x="333" y="43"/>
                    <a:pt x="332" y="38"/>
                  </a:cubicBezTo>
                  <a:cubicBezTo>
                    <a:pt x="332" y="36"/>
                    <a:pt x="334" y="35"/>
                    <a:pt x="336" y="34"/>
                  </a:cubicBezTo>
                  <a:cubicBezTo>
                    <a:pt x="337" y="34"/>
                    <a:pt x="339" y="33"/>
                    <a:pt x="340" y="32"/>
                  </a:cubicBezTo>
                  <a:cubicBezTo>
                    <a:pt x="342" y="28"/>
                    <a:pt x="345" y="24"/>
                    <a:pt x="347" y="20"/>
                  </a:cubicBezTo>
                  <a:cubicBezTo>
                    <a:pt x="347" y="19"/>
                    <a:pt x="346" y="18"/>
                    <a:pt x="345" y="17"/>
                  </a:cubicBezTo>
                  <a:cubicBezTo>
                    <a:pt x="343" y="15"/>
                    <a:pt x="341" y="14"/>
                    <a:pt x="338" y="15"/>
                  </a:cubicBezTo>
                  <a:cubicBezTo>
                    <a:pt x="335" y="16"/>
                    <a:pt x="333" y="17"/>
                    <a:pt x="330" y="15"/>
                  </a:cubicBezTo>
                  <a:cubicBezTo>
                    <a:pt x="329" y="14"/>
                    <a:pt x="327" y="15"/>
                    <a:pt x="326" y="15"/>
                  </a:cubicBezTo>
                  <a:cubicBezTo>
                    <a:pt x="324" y="16"/>
                    <a:pt x="322" y="17"/>
                    <a:pt x="321" y="16"/>
                  </a:cubicBezTo>
                  <a:cubicBezTo>
                    <a:pt x="313" y="14"/>
                    <a:pt x="304" y="13"/>
                    <a:pt x="297" y="8"/>
                  </a:cubicBezTo>
                  <a:cubicBezTo>
                    <a:pt x="293" y="6"/>
                    <a:pt x="289" y="5"/>
                    <a:pt x="284" y="4"/>
                  </a:cubicBezTo>
                  <a:cubicBezTo>
                    <a:pt x="283" y="3"/>
                    <a:pt x="282" y="4"/>
                    <a:pt x="281" y="4"/>
                  </a:cubicBezTo>
                  <a:cubicBezTo>
                    <a:pt x="281" y="4"/>
                    <a:pt x="280" y="4"/>
                    <a:pt x="280" y="5"/>
                  </a:cubicBezTo>
                  <a:cubicBezTo>
                    <a:pt x="280" y="5"/>
                    <a:pt x="280" y="6"/>
                    <a:pt x="280" y="6"/>
                  </a:cubicBezTo>
                  <a:cubicBezTo>
                    <a:pt x="281" y="8"/>
                    <a:pt x="283" y="9"/>
                    <a:pt x="285" y="10"/>
                  </a:cubicBezTo>
                  <a:cubicBezTo>
                    <a:pt x="286" y="12"/>
                    <a:pt x="286" y="14"/>
                    <a:pt x="284" y="15"/>
                  </a:cubicBezTo>
                  <a:cubicBezTo>
                    <a:pt x="280" y="17"/>
                    <a:pt x="276" y="17"/>
                    <a:pt x="272" y="17"/>
                  </a:cubicBezTo>
                  <a:cubicBezTo>
                    <a:pt x="270" y="17"/>
                    <a:pt x="268" y="17"/>
                    <a:pt x="266" y="18"/>
                  </a:cubicBezTo>
                  <a:cubicBezTo>
                    <a:pt x="262" y="20"/>
                    <a:pt x="257" y="23"/>
                    <a:pt x="254" y="27"/>
                  </a:cubicBezTo>
                  <a:cubicBezTo>
                    <a:pt x="250" y="32"/>
                    <a:pt x="246" y="37"/>
                    <a:pt x="242" y="43"/>
                  </a:cubicBezTo>
                  <a:cubicBezTo>
                    <a:pt x="239" y="46"/>
                    <a:pt x="239" y="48"/>
                    <a:pt x="241" y="52"/>
                  </a:cubicBezTo>
                  <a:cubicBezTo>
                    <a:pt x="241" y="53"/>
                    <a:pt x="239" y="55"/>
                    <a:pt x="237" y="55"/>
                  </a:cubicBezTo>
                  <a:cubicBezTo>
                    <a:pt x="233" y="55"/>
                    <a:pt x="230" y="53"/>
                    <a:pt x="227" y="54"/>
                  </a:cubicBezTo>
                  <a:cubicBezTo>
                    <a:pt x="225" y="55"/>
                    <a:pt x="223" y="54"/>
                    <a:pt x="221" y="52"/>
                  </a:cubicBezTo>
                  <a:cubicBezTo>
                    <a:pt x="219" y="49"/>
                    <a:pt x="217" y="46"/>
                    <a:pt x="214" y="44"/>
                  </a:cubicBezTo>
                  <a:cubicBezTo>
                    <a:pt x="212" y="41"/>
                    <a:pt x="209" y="40"/>
                    <a:pt x="205" y="41"/>
                  </a:cubicBezTo>
                  <a:cubicBezTo>
                    <a:pt x="202" y="42"/>
                    <a:pt x="198" y="43"/>
                    <a:pt x="195" y="45"/>
                  </a:cubicBezTo>
                  <a:cubicBezTo>
                    <a:pt x="192" y="47"/>
                    <a:pt x="190" y="48"/>
                    <a:pt x="186" y="49"/>
                  </a:cubicBezTo>
                  <a:cubicBezTo>
                    <a:pt x="181" y="50"/>
                    <a:pt x="182" y="55"/>
                    <a:pt x="179" y="57"/>
                  </a:cubicBezTo>
                  <a:cubicBezTo>
                    <a:pt x="178" y="58"/>
                    <a:pt x="177" y="60"/>
                    <a:pt x="175" y="60"/>
                  </a:cubicBezTo>
                  <a:cubicBezTo>
                    <a:pt x="170" y="62"/>
                    <a:pt x="169" y="65"/>
                    <a:pt x="170" y="70"/>
                  </a:cubicBezTo>
                  <a:cubicBezTo>
                    <a:pt x="170" y="71"/>
                    <a:pt x="169" y="72"/>
                    <a:pt x="169" y="73"/>
                  </a:cubicBezTo>
                  <a:cubicBezTo>
                    <a:pt x="169" y="74"/>
                    <a:pt x="168" y="76"/>
                    <a:pt x="166" y="75"/>
                  </a:cubicBezTo>
                  <a:cubicBezTo>
                    <a:pt x="164" y="75"/>
                    <a:pt x="163" y="75"/>
                    <a:pt x="161" y="75"/>
                  </a:cubicBezTo>
                  <a:cubicBezTo>
                    <a:pt x="159" y="75"/>
                    <a:pt x="157" y="77"/>
                    <a:pt x="157" y="80"/>
                  </a:cubicBezTo>
                  <a:cubicBezTo>
                    <a:pt x="158" y="82"/>
                    <a:pt x="158" y="84"/>
                    <a:pt x="159" y="86"/>
                  </a:cubicBezTo>
                  <a:cubicBezTo>
                    <a:pt x="159" y="86"/>
                    <a:pt x="158" y="87"/>
                    <a:pt x="158" y="87"/>
                  </a:cubicBezTo>
                  <a:cubicBezTo>
                    <a:pt x="157" y="88"/>
                    <a:pt x="156" y="88"/>
                    <a:pt x="155" y="87"/>
                  </a:cubicBezTo>
                  <a:cubicBezTo>
                    <a:pt x="154" y="85"/>
                    <a:pt x="152" y="83"/>
                    <a:pt x="151" y="80"/>
                  </a:cubicBezTo>
                  <a:cubicBezTo>
                    <a:pt x="149" y="79"/>
                    <a:pt x="147" y="79"/>
                    <a:pt x="146" y="80"/>
                  </a:cubicBezTo>
                  <a:cubicBezTo>
                    <a:pt x="144" y="82"/>
                    <a:pt x="141" y="84"/>
                    <a:pt x="139" y="86"/>
                  </a:cubicBezTo>
                  <a:cubicBezTo>
                    <a:pt x="137" y="87"/>
                    <a:pt x="136" y="89"/>
                    <a:pt x="136" y="91"/>
                  </a:cubicBezTo>
                  <a:cubicBezTo>
                    <a:pt x="137" y="98"/>
                    <a:pt x="134" y="104"/>
                    <a:pt x="128" y="109"/>
                  </a:cubicBezTo>
                  <a:cubicBezTo>
                    <a:pt x="127" y="110"/>
                    <a:pt x="126" y="113"/>
                    <a:pt x="125" y="114"/>
                  </a:cubicBezTo>
                  <a:cubicBezTo>
                    <a:pt x="121" y="120"/>
                    <a:pt x="115" y="124"/>
                    <a:pt x="107" y="124"/>
                  </a:cubicBezTo>
                  <a:cubicBezTo>
                    <a:pt x="102" y="125"/>
                    <a:pt x="97" y="126"/>
                    <a:pt x="92" y="127"/>
                  </a:cubicBezTo>
                  <a:cubicBezTo>
                    <a:pt x="86" y="131"/>
                    <a:pt x="76" y="130"/>
                    <a:pt x="70" y="135"/>
                  </a:cubicBezTo>
                  <a:cubicBezTo>
                    <a:pt x="69" y="136"/>
                    <a:pt x="66" y="136"/>
                    <a:pt x="65" y="136"/>
                  </a:cubicBezTo>
                  <a:cubicBezTo>
                    <a:pt x="59" y="135"/>
                    <a:pt x="54" y="137"/>
                    <a:pt x="49" y="139"/>
                  </a:cubicBezTo>
                  <a:cubicBezTo>
                    <a:pt x="43" y="143"/>
                    <a:pt x="37" y="147"/>
                    <a:pt x="30" y="149"/>
                  </a:cubicBezTo>
                  <a:cubicBezTo>
                    <a:pt x="27" y="150"/>
                    <a:pt x="25" y="153"/>
                    <a:pt x="23" y="155"/>
                  </a:cubicBezTo>
                  <a:cubicBezTo>
                    <a:pt x="22" y="158"/>
                    <a:pt x="21" y="154"/>
                    <a:pt x="20" y="154"/>
                  </a:cubicBezTo>
                  <a:cubicBezTo>
                    <a:pt x="19" y="154"/>
                    <a:pt x="17" y="154"/>
                    <a:pt x="17" y="155"/>
                  </a:cubicBezTo>
                  <a:cubicBezTo>
                    <a:pt x="16" y="157"/>
                    <a:pt x="14" y="158"/>
                    <a:pt x="14" y="160"/>
                  </a:cubicBezTo>
                  <a:cubicBezTo>
                    <a:pt x="13" y="163"/>
                    <a:pt x="13" y="166"/>
                    <a:pt x="13" y="168"/>
                  </a:cubicBezTo>
                  <a:cubicBezTo>
                    <a:pt x="13" y="172"/>
                    <a:pt x="12" y="176"/>
                    <a:pt x="10" y="180"/>
                  </a:cubicBezTo>
                  <a:cubicBezTo>
                    <a:pt x="7" y="184"/>
                    <a:pt x="6" y="188"/>
                    <a:pt x="6" y="192"/>
                  </a:cubicBezTo>
                  <a:cubicBezTo>
                    <a:pt x="6" y="198"/>
                    <a:pt x="7" y="203"/>
                    <a:pt x="10" y="209"/>
                  </a:cubicBezTo>
                  <a:cubicBezTo>
                    <a:pt x="11" y="210"/>
                    <a:pt x="11" y="212"/>
                    <a:pt x="11" y="213"/>
                  </a:cubicBezTo>
                  <a:cubicBezTo>
                    <a:pt x="12" y="215"/>
                    <a:pt x="11" y="216"/>
                    <a:pt x="10" y="217"/>
                  </a:cubicBezTo>
                  <a:cubicBezTo>
                    <a:pt x="9" y="218"/>
                    <a:pt x="8" y="218"/>
                    <a:pt x="7" y="219"/>
                  </a:cubicBezTo>
                  <a:cubicBezTo>
                    <a:pt x="6" y="221"/>
                    <a:pt x="5" y="223"/>
                    <a:pt x="4" y="225"/>
                  </a:cubicBezTo>
                  <a:cubicBezTo>
                    <a:pt x="4" y="225"/>
                    <a:pt x="4" y="225"/>
                    <a:pt x="4" y="225"/>
                  </a:cubicBezTo>
                  <a:cubicBezTo>
                    <a:pt x="4" y="225"/>
                    <a:pt x="4" y="225"/>
                    <a:pt x="4" y="226"/>
                  </a:cubicBezTo>
                  <a:cubicBezTo>
                    <a:pt x="4" y="225"/>
                    <a:pt x="4" y="225"/>
                    <a:pt x="4" y="225"/>
                  </a:cubicBezTo>
                  <a:cubicBezTo>
                    <a:pt x="4" y="227"/>
                    <a:pt x="4" y="228"/>
                    <a:pt x="5" y="230"/>
                  </a:cubicBezTo>
                  <a:cubicBezTo>
                    <a:pt x="6" y="233"/>
                    <a:pt x="7" y="237"/>
                    <a:pt x="7" y="240"/>
                  </a:cubicBezTo>
                  <a:cubicBezTo>
                    <a:pt x="6" y="247"/>
                    <a:pt x="8" y="253"/>
                    <a:pt x="10" y="259"/>
                  </a:cubicBezTo>
                  <a:cubicBezTo>
                    <a:pt x="13" y="265"/>
                    <a:pt x="13" y="272"/>
                    <a:pt x="13" y="279"/>
                  </a:cubicBezTo>
                  <a:cubicBezTo>
                    <a:pt x="13" y="287"/>
                    <a:pt x="13" y="294"/>
                    <a:pt x="16" y="302"/>
                  </a:cubicBezTo>
                  <a:cubicBezTo>
                    <a:pt x="16" y="304"/>
                    <a:pt x="16" y="306"/>
                    <a:pt x="16" y="308"/>
                  </a:cubicBezTo>
                  <a:cubicBezTo>
                    <a:pt x="15" y="312"/>
                    <a:pt x="14" y="316"/>
                    <a:pt x="13" y="321"/>
                  </a:cubicBezTo>
                  <a:cubicBezTo>
                    <a:pt x="12" y="326"/>
                    <a:pt x="9" y="331"/>
                    <a:pt x="4" y="335"/>
                  </a:cubicBezTo>
                  <a:cubicBezTo>
                    <a:pt x="0" y="338"/>
                    <a:pt x="0" y="344"/>
                    <a:pt x="3" y="347"/>
                  </a:cubicBezTo>
                  <a:cubicBezTo>
                    <a:pt x="5" y="349"/>
                    <a:pt x="8" y="351"/>
                    <a:pt x="10" y="354"/>
                  </a:cubicBezTo>
                  <a:cubicBezTo>
                    <a:pt x="13" y="358"/>
                    <a:pt x="18" y="360"/>
                    <a:pt x="23" y="360"/>
                  </a:cubicBezTo>
                  <a:cubicBezTo>
                    <a:pt x="26" y="361"/>
                    <a:pt x="30" y="361"/>
                    <a:pt x="34" y="361"/>
                  </a:cubicBezTo>
                  <a:cubicBezTo>
                    <a:pt x="36" y="361"/>
                    <a:pt x="39" y="360"/>
                    <a:pt x="40" y="359"/>
                  </a:cubicBezTo>
                  <a:cubicBezTo>
                    <a:pt x="48" y="354"/>
                    <a:pt x="58" y="354"/>
                    <a:pt x="65" y="347"/>
                  </a:cubicBezTo>
                  <a:cubicBezTo>
                    <a:pt x="65" y="346"/>
                    <a:pt x="67" y="345"/>
                    <a:pt x="68" y="345"/>
                  </a:cubicBezTo>
                  <a:cubicBezTo>
                    <a:pt x="75" y="344"/>
                    <a:pt x="83" y="342"/>
                    <a:pt x="91" y="344"/>
                  </a:cubicBezTo>
                  <a:cubicBezTo>
                    <a:pt x="97" y="345"/>
                    <a:pt x="104" y="345"/>
                    <a:pt x="110" y="345"/>
                  </a:cubicBezTo>
                  <a:cubicBezTo>
                    <a:pt x="114" y="345"/>
                    <a:pt x="117" y="344"/>
                    <a:pt x="119" y="341"/>
                  </a:cubicBezTo>
                  <a:cubicBezTo>
                    <a:pt x="126" y="335"/>
                    <a:pt x="131" y="331"/>
                    <a:pt x="141" y="327"/>
                  </a:cubicBezTo>
                  <a:cubicBezTo>
                    <a:pt x="144" y="325"/>
                    <a:pt x="146" y="324"/>
                    <a:pt x="148" y="322"/>
                  </a:cubicBezTo>
                  <a:cubicBezTo>
                    <a:pt x="151" y="320"/>
                    <a:pt x="155" y="319"/>
                    <a:pt x="159" y="320"/>
                  </a:cubicBezTo>
                  <a:cubicBezTo>
                    <a:pt x="169" y="321"/>
                    <a:pt x="179" y="319"/>
                    <a:pt x="188" y="315"/>
                  </a:cubicBezTo>
                  <a:cubicBezTo>
                    <a:pt x="195" y="311"/>
                    <a:pt x="202" y="310"/>
                    <a:pt x="210" y="311"/>
                  </a:cubicBezTo>
                  <a:cubicBezTo>
                    <a:pt x="216" y="311"/>
                    <a:pt x="221" y="311"/>
                    <a:pt x="227" y="311"/>
                  </a:cubicBezTo>
                  <a:cubicBezTo>
                    <a:pt x="230" y="311"/>
                    <a:pt x="232" y="312"/>
                    <a:pt x="234" y="314"/>
                  </a:cubicBezTo>
                  <a:cubicBezTo>
                    <a:pt x="237" y="318"/>
                    <a:pt x="241" y="319"/>
                    <a:pt x="245" y="320"/>
                  </a:cubicBezTo>
                  <a:cubicBezTo>
                    <a:pt x="250" y="320"/>
                    <a:pt x="255" y="323"/>
                    <a:pt x="259" y="325"/>
                  </a:cubicBezTo>
                  <a:cubicBezTo>
                    <a:pt x="261" y="326"/>
                    <a:pt x="264" y="328"/>
                    <a:pt x="263" y="331"/>
                  </a:cubicBezTo>
                  <a:cubicBezTo>
                    <a:pt x="263" y="334"/>
                    <a:pt x="264" y="337"/>
                    <a:pt x="266" y="339"/>
                  </a:cubicBezTo>
                  <a:cubicBezTo>
                    <a:pt x="269" y="342"/>
                    <a:pt x="271" y="345"/>
                    <a:pt x="271" y="349"/>
                  </a:cubicBezTo>
                  <a:cubicBezTo>
                    <a:pt x="271" y="353"/>
                    <a:pt x="272" y="356"/>
                    <a:pt x="272" y="360"/>
                  </a:cubicBezTo>
                  <a:cubicBezTo>
                    <a:pt x="272" y="361"/>
                    <a:pt x="272" y="363"/>
                    <a:pt x="272" y="365"/>
                  </a:cubicBezTo>
                  <a:cubicBezTo>
                    <a:pt x="272" y="365"/>
                    <a:pt x="272" y="366"/>
                    <a:pt x="273" y="366"/>
                  </a:cubicBezTo>
                  <a:cubicBezTo>
                    <a:pt x="274" y="367"/>
                    <a:pt x="275" y="368"/>
                    <a:pt x="276" y="369"/>
                  </a:cubicBezTo>
                  <a:cubicBezTo>
                    <a:pt x="277" y="369"/>
                    <a:pt x="279" y="369"/>
                    <a:pt x="279" y="368"/>
                  </a:cubicBezTo>
                  <a:cubicBezTo>
                    <a:pt x="284" y="364"/>
                    <a:pt x="288" y="359"/>
                    <a:pt x="293" y="355"/>
                  </a:cubicBezTo>
                  <a:cubicBezTo>
                    <a:pt x="295" y="352"/>
                    <a:pt x="298" y="351"/>
                    <a:pt x="301" y="349"/>
                  </a:cubicBezTo>
                  <a:cubicBezTo>
                    <a:pt x="303" y="347"/>
                    <a:pt x="306" y="344"/>
                    <a:pt x="308" y="341"/>
                  </a:cubicBezTo>
                  <a:cubicBezTo>
                    <a:pt x="309" y="341"/>
                    <a:pt x="309" y="340"/>
                    <a:pt x="310" y="341"/>
                  </a:cubicBezTo>
                  <a:cubicBezTo>
                    <a:pt x="310" y="341"/>
                    <a:pt x="311" y="341"/>
                    <a:pt x="311" y="342"/>
                  </a:cubicBezTo>
                  <a:cubicBezTo>
                    <a:pt x="311" y="344"/>
                    <a:pt x="311" y="346"/>
                    <a:pt x="309" y="348"/>
                  </a:cubicBezTo>
                  <a:cubicBezTo>
                    <a:pt x="305" y="352"/>
                    <a:pt x="303" y="356"/>
                    <a:pt x="302" y="361"/>
                  </a:cubicBezTo>
                  <a:cubicBezTo>
                    <a:pt x="300" y="366"/>
                    <a:pt x="297" y="370"/>
                    <a:pt x="293" y="372"/>
                  </a:cubicBezTo>
                  <a:cubicBezTo>
                    <a:pt x="292" y="372"/>
                    <a:pt x="291" y="374"/>
                    <a:pt x="291" y="375"/>
                  </a:cubicBezTo>
                  <a:cubicBezTo>
                    <a:pt x="291" y="375"/>
                    <a:pt x="292" y="377"/>
                    <a:pt x="292" y="377"/>
                  </a:cubicBezTo>
                  <a:cubicBezTo>
                    <a:pt x="294" y="377"/>
                    <a:pt x="295" y="377"/>
                    <a:pt x="297" y="377"/>
                  </a:cubicBezTo>
                  <a:cubicBezTo>
                    <a:pt x="302" y="377"/>
                    <a:pt x="305" y="375"/>
                    <a:pt x="307" y="371"/>
                  </a:cubicBezTo>
                  <a:cubicBezTo>
                    <a:pt x="308" y="370"/>
                    <a:pt x="308" y="369"/>
                    <a:pt x="309" y="368"/>
                  </a:cubicBezTo>
                  <a:cubicBezTo>
                    <a:pt x="309" y="367"/>
                    <a:pt x="310" y="367"/>
                    <a:pt x="310" y="367"/>
                  </a:cubicBezTo>
                  <a:cubicBezTo>
                    <a:pt x="311" y="367"/>
                    <a:pt x="312" y="368"/>
                    <a:pt x="312" y="369"/>
                  </a:cubicBezTo>
                  <a:cubicBezTo>
                    <a:pt x="312" y="374"/>
                    <a:pt x="312" y="378"/>
                    <a:pt x="309" y="382"/>
                  </a:cubicBezTo>
                  <a:cubicBezTo>
                    <a:pt x="307" y="383"/>
                    <a:pt x="308" y="385"/>
                    <a:pt x="310" y="385"/>
                  </a:cubicBezTo>
                  <a:cubicBezTo>
                    <a:pt x="313" y="386"/>
                    <a:pt x="315" y="386"/>
                    <a:pt x="318" y="386"/>
                  </a:cubicBezTo>
                  <a:cubicBezTo>
                    <a:pt x="318" y="386"/>
                    <a:pt x="318" y="386"/>
                    <a:pt x="318" y="385"/>
                  </a:cubicBezTo>
                  <a:cubicBezTo>
                    <a:pt x="319" y="385"/>
                    <a:pt x="319" y="385"/>
                    <a:pt x="319" y="385"/>
                  </a:cubicBezTo>
                  <a:cubicBezTo>
                    <a:pt x="318" y="386"/>
                    <a:pt x="318" y="386"/>
                    <a:pt x="318" y="386"/>
                  </a:cubicBezTo>
                  <a:cubicBezTo>
                    <a:pt x="318" y="386"/>
                    <a:pt x="318" y="386"/>
                    <a:pt x="318" y="386"/>
                  </a:cubicBezTo>
                  <a:cubicBezTo>
                    <a:pt x="318" y="386"/>
                    <a:pt x="318" y="387"/>
                    <a:pt x="318" y="387"/>
                  </a:cubicBezTo>
                  <a:cubicBezTo>
                    <a:pt x="322" y="395"/>
                    <a:pt x="323" y="404"/>
                    <a:pt x="319" y="413"/>
                  </a:cubicBezTo>
                  <a:cubicBezTo>
                    <a:pt x="319" y="415"/>
                    <a:pt x="320" y="417"/>
                    <a:pt x="320" y="419"/>
                  </a:cubicBezTo>
                  <a:cubicBezTo>
                    <a:pt x="321" y="421"/>
                    <a:pt x="323" y="424"/>
                    <a:pt x="324" y="426"/>
                  </a:cubicBezTo>
                  <a:cubicBezTo>
                    <a:pt x="327" y="433"/>
                    <a:pt x="333" y="437"/>
                    <a:pt x="341" y="439"/>
                  </a:cubicBezTo>
                  <a:cubicBezTo>
                    <a:pt x="345" y="440"/>
                    <a:pt x="349" y="443"/>
                    <a:pt x="352" y="445"/>
                  </a:cubicBezTo>
                  <a:cubicBezTo>
                    <a:pt x="354" y="447"/>
                    <a:pt x="356" y="449"/>
                    <a:pt x="358" y="450"/>
                  </a:cubicBezTo>
                  <a:cubicBezTo>
                    <a:pt x="360" y="452"/>
                    <a:pt x="362" y="452"/>
                    <a:pt x="365" y="451"/>
                  </a:cubicBezTo>
                  <a:cubicBezTo>
                    <a:pt x="371" y="448"/>
                    <a:pt x="379" y="445"/>
                    <a:pt x="383" y="438"/>
                  </a:cubicBezTo>
                  <a:cubicBezTo>
                    <a:pt x="383" y="437"/>
                    <a:pt x="384" y="437"/>
                    <a:pt x="385" y="438"/>
                  </a:cubicBezTo>
                  <a:cubicBezTo>
                    <a:pt x="386" y="439"/>
                    <a:pt x="386" y="439"/>
                    <a:pt x="386" y="439"/>
                  </a:cubicBezTo>
                  <a:cubicBezTo>
                    <a:pt x="385" y="441"/>
                    <a:pt x="384" y="443"/>
                    <a:pt x="385" y="444"/>
                  </a:cubicBezTo>
                  <a:cubicBezTo>
                    <a:pt x="389" y="448"/>
                    <a:pt x="391" y="454"/>
                    <a:pt x="395" y="458"/>
                  </a:cubicBezTo>
                  <a:cubicBezTo>
                    <a:pt x="397" y="459"/>
                    <a:pt x="399" y="459"/>
                    <a:pt x="400" y="459"/>
                  </a:cubicBezTo>
                  <a:cubicBezTo>
                    <a:pt x="405" y="454"/>
                    <a:pt x="412" y="450"/>
                    <a:pt x="418" y="445"/>
                  </a:cubicBezTo>
                  <a:cubicBezTo>
                    <a:pt x="424" y="441"/>
                    <a:pt x="430" y="439"/>
                    <a:pt x="438" y="439"/>
                  </a:cubicBezTo>
                  <a:cubicBezTo>
                    <a:pt x="441" y="439"/>
                    <a:pt x="443" y="439"/>
                    <a:pt x="446" y="439"/>
                  </a:cubicBezTo>
                  <a:cubicBezTo>
                    <a:pt x="451" y="438"/>
                    <a:pt x="457" y="433"/>
                    <a:pt x="457" y="428"/>
                  </a:cubicBezTo>
                  <a:cubicBezTo>
                    <a:pt x="458" y="421"/>
                    <a:pt x="461" y="416"/>
                    <a:pt x="463" y="409"/>
                  </a:cubicBezTo>
                  <a:cubicBezTo>
                    <a:pt x="465" y="402"/>
                    <a:pt x="468" y="395"/>
                    <a:pt x="474" y="390"/>
                  </a:cubicBezTo>
                  <a:cubicBezTo>
                    <a:pt x="478" y="387"/>
                    <a:pt x="480" y="382"/>
                    <a:pt x="482" y="378"/>
                  </a:cubicBezTo>
                  <a:cubicBezTo>
                    <a:pt x="485" y="373"/>
                    <a:pt x="488" y="368"/>
                    <a:pt x="491" y="363"/>
                  </a:cubicBezTo>
                  <a:cubicBezTo>
                    <a:pt x="495" y="355"/>
                    <a:pt x="501" y="347"/>
                    <a:pt x="510" y="342"/>
                  </a:cubicBezTo>
                  <a:cubicBezTo>
                    <a:pt x="512" y="341"/>
                    <a:pt x="513" y="339"/>
                    <a:pt x="514" y="337"/>
                  </a:cubicBezTo>
                  <a:cubicBezTo>
                    <a:pt x="516" y="330"/>
                    <a:pt x="523" y="327"/>
                    <a:pt x="525" y="320"/>
                  </a:cubicBezTo>
                  <a:cubicBezTo>
                    <a:pt x="527" y="314"/>
                    <a:pt x="527" y="307"/>
                    <a:pt x="530" y="301"/>
                  </a:cubicBezTo>
                  <a:cubicBezTo>
                    <a:pt x="534" y="293"/>
                    <a:pt x="536" y="285"/>
                    <a:pt x="541" y="278"/>
                  </a:cubicBezTo>
                  <a:cubicBezTo>
                    <a:pt x="542" y="276"/>
                    <a:pt x="543" y="273"/>
                    <a:pt x="543" y="270"/>
                  </a:cubicBezTo>
                  <a:cubicBezTo>
                    <a:pt x="544" y="265"/>
                    <a:pt x="544" y="260"/>
                    <a:pt x="542" y="255"/>
                  </a:cubicBezTo>
                  <a:cubicBezTo>
                    <a:pt x="541" y="251"/>
                    <a:pt x="541" y="248"/>
                    <a:pt x="542" y="244"/>
                  </a:cubicBezTo>
                  <a:cubicBezTo>
                    <a:pt x="542" y="242"/>
                    <a:pt x="543" y="239"/>
                    <a:pt x="543" y="237"/>
                  </a:cubicBezTo>
                  <a:cubicBezTo>
                    <a:pt x="543" y="229"/>
                    <a:pt x="545" y="222"/>
                    <a:pt x="548" y="215"/>
                  </a:cubicBezTo>
                  <a:cubicBezTo>
                    <a:pt x="548" y="214"/>
                    <a:pt x="549" y="213"/>
                    <a:pt x="549" y="212"/>
                  </a:cubicBezTo>
                  <a:cubicBezTo>
                    <a:pt x="549" y="212"/>
                    <a:pt x="548" y="211"/>
                    <a:pt x="548" y="210"/>
                  </a:cubicBezTo>
                  <a:cubicBezTo>
                    <a:pt x="547" y="210"/>
                    <a:pt x="547" y="211"/>
                    <a:pt x="546" y="21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4"/>
            <p:cNvSpPr>
              <a:spLocks noEditPoints="1"/>
            </p:cNvSpPr>
            <p:nvPr/>
          </p:nvSpPr>
          <p:spPr bwMode="auto">
            <a:xfrm>
              <a:off x="1097280" y="1465673"/>
              <a:ext cx="4980409" cy="4190501"/>
            </a:xfrm>
            <a:custGeom>
              <a:avLst/>
              <a:gdLst>
                <a:gd name="T0" fmla="*/ 1615 w 2326"/>
                <a:gd name="T1" fmla="*/ 1395 h 1956"/>
                <a:gd name="T2" fmla="*/ 1672 w 2326"/>
                <a:gd name="T3" fmla="*/ 1215 h 1956"/>
                <a:gd name="T4" fmla="*/ 1863 w 2326"/>
                <a:gd name="T5" fmla="*/ 1071 h 1956"/>
                <a:gd name="T6" fmla="*/ 1821 w 2326"/>
                <a:gd name="T7" fmla="*/ 925 h 1956"/>
                <a:gd name="T8" fmla="*/ 1898 w 2326"/>
                <a:gd name="T9" fmla="*/ 930 h 1956"/>
                <a:gd name="T10" fmla="*/ 2006 w 2326"/>
                <a:gd name="T11" fmla="*/ 707 h 1956"/>
                <a:gd name="T12" fmla="*/ 2014 w 2326"/>
                <a:gd name="T13" fmla="*/ 606 h 1956"/>
                <a:gd name="T14" fmla="*/ 1889 w 2326"/>
                <a:gd name="T15" fmla="*/ 564 h 1956"/>
                <a:gd name="T16" fmla="*/ 2064 w 2326"/>
                <a:gd name="T17" fmla="*/ 369 h 1956"/>
                <a:gd name="T18" fmla="*/ 2123 w 2326"/>
                <a:gd name="T19" fmla="*/ 452 h 1956"/>
                <a:gd name="T20" fmla="*/ 2199 w 2326"/>
                <a:gd name="T21" fmla="*/ 431 h 1956"/>
                <a:gd name="T22" fmla="*/ 2260 w 2326"/>
                <a:gd name="T23" fmla="*/ 289 h 1956"/>
                <a:gd name="T24" fmla="*/ 2265 w 2326"/>
                <a:gd name="T25" fmla="*/ 125 h 1956"/>
                <a:gd name="T26" fmla="*/ 2217 w 2326"/>
                <a:gd name="T27" fmla="*/ 41 h 1956"/>
                <a:gd name="T28" fmla="*/ 1971 w 2326"/>
                <a:gd name="T29" fmla="*/ 76 h 1956"/>
                <a:gd name="T30" fmla="*/ 1663 w 2326"/>
                <a:gd name="T31" fmla="*/ 66 h 1956"/>
                <a:gd name="T32" fmla="*/ 1551 w 2326"/>
                <a:gd name="T33" fmla="*/ 128 h 1956"/>
                <a:gd name="T34" fmla="*/ 1355 w 2326"/>
                <a:gd name="T35" fmla="*/ 115 h 1956"/>
                <a:gd name="T36" fmla="*/ 1303 w 2326"/>
                <a:gd name="T37" fmla="*/ 29 h 1956"/>
                <a:gd name="T38" fmla="*/ 1143 w 2326"/>
                <a:gd name="T39" fmla="*/ 74 h 1956"/>
                <a:gd name="T40" fmla="*/ 1089 w 2326"/>
                <a:gd name="T41" fmla="*/ 247 h 1956"/>
                <a:gd name="T42" fmla="*/ 1010 w 2326"/>
                <a:gd name="T43" fmla="*/ 258 h 1956"/>
                <a:gd name="T44" fmla="*/ 1040 w 2326"/>
                <a:gd name="T45" fmla="*/ 373 h 1956"/>
                <a:gd name="T46" fmla="*/ 934 w 2326"/>
                <a:gd name="T47" fmla="*/ 312 h 1956"/>
                <a:gd name="T48" fmla="*/ 846 w 2326"/>
                <a:gd name="T49" fmla="*/ 368 h 1956"/>
                <a:gd name="T50" fmla="*/ 687 w 2326"/>
                <a:gd name="T51" fmla="*/ 442 h 1956"/>
                <a:gd name="T52" fmla="*/ 588 w 2326"/>
                <a:gd name="T53" fmla="*/ 438 h 1956"/>
                <a:gd name="T54" fmla="*/ 518 w 2326"/>
                <a:gd name="T55" fmla="*/ 334 h 1956"/>
                <a:gd name="T56" fmla="*/ 429 w 2326"/>
                <a:gd name="T57" fmla="*/ 372 h 1956"/>
                <a:gd name="T58" fmla="*/ 392 w 2326"/>
                <a:gd name="T59" fmla="*/ 417 h 1956"/>
                <a:gd name="T60" fmla="*/ 290 w 2326"/>
                <a:gd name="T61" fmla="*/ 586 h 1956"/>
                <a:gd name="T62" fmla="*/ 424 w 2326"/>
                <a:gd name="T63" fmla="*/ 650 h 1956"/>
                <a:gd name="T64" fmla="*/ 482 w 2326"/>
                <a:gd name="T65" fmla="*/ 583 h 1956"/>
                <a:gd name="T66" fmla="*/ 499 w 2326"/>
                <a:gd name="T67" fmla="*/ 639 h 1956"/>
                <a:gd name="T68" fmla="*/ 361 w 2326"/>
                <a:gd name="T69" fmla="*/ 681 h 1956"/>
                <a:gd name="T70" fmla="*/ 224 w 2326"/>
                <a:gd name="T71" fmla="*/ 786 h 1956"/>
                <a:gd name="T72" fmla="*/ 118 w 2326"/>
                <a:gd name="T73" fmla="*/ 978 h 1956"/>
                <a:gd name="T74" fmla="*/ 432 w 2326"/>
                <a:gd name="T75" fmla="*/ 941 h 1956"/>
                <a:gd name="T76" fmla="*/ 388 w 2326"/>
                <a:gd name="T77" fmla="*/ 851 h 1956"/>
                <a:gd name="T78" fmla="*/ 523 w 2326"/>
                <a:gd name="T79" fmla="*/ 932 h 1956"/>
                <a:gd name="T80" fmla="*/ 700 w 2326"/>
                <a:gd name="T81" fmla="*/ 988 h 1956"/>
                <a:gd name="T82" fmla="*/ 381 w 2326"/>
                <a:gd name="T83" fmla="*/ 1039 h 1956"/>
                <a:gd name="T84" fmla="*/ 105 w 2326"/>
                <a:gd name="T85" fmla="*/ 1072 h 1956"/>
                <a:gd name="T86" fmla="*/ 40 w 2326"/>
                <a:gd name="T87" fmla="*/ 1352 h 1956"/>
                <a:gd name="T88" fmla="*/ 351 w 2326"/>
                <a:gd name="T89" fmla="*/ 1499 h 1956"/>
                <a:gd name="T90" fmla="*/ 467 w 2326"/>
                <a:gd name="T91" fmla="*/ 1947 h 1956"/>
                <a:gd name="T92" fmla="*/ 784 w 2326"/>
                <a:gd name="T93" fmla="*/ 1628 h 1956"/>
                <a:gd name="T94" fmla="*/ 765 w 2326"/>
                <a:gd name="T95" fmla="*/ 1270 h 1956"/>
                <a:gd name="T96" fmla="*/ 819 w 2326"/>
                <a:gd name="T97" fmla="*/ 1308 h 1956"/>
                <a:gd name="T98" fmla="*/ 965 w 2326"/>
                <a:gd name="T99" fmla="*/ 1154 h 1956"/>
                <a:gd name="T100" fmla="*/ 1051 w 2326"/>
                <a:gd name="T101" fmla="*/ 1148 h 1956"/>
                <a:gd name="T102" fmla="*/ 1248 w 2326"/>
                <a:gd name="T103" fmla="*/ 1306 h 1956"/>
                <a:gd name="T104" fmla="*/ 1469 w 2326"/>
                <a:gd name="T105" fmla="*/ 1183 h 1956"/>
                <a:gd name="T106" fmla="*/ 1312 w 2326"/>
                <a:gd name="T107" fmla="*/ 49 h 1956"/>
                <a:gd name="T108" fmla="*/ 492 w 2326"/>
                <a:gd name="T109" fmla="*/ 350 h 1956"/>
                <a:gd name="T110" fmla="*/ 628 w 2326"/>
                <a:gd name="T111" fmla="*/ 541 h 1956"/>
                <a:gd name="T112" fmla="*/ 693 w 2326"/>
                <a:gd name="T113" fmla="*/ 906 h 1956"/>
                <a:gd name="T114" fmla="*/ 667 w 2326"/>
                <a:gd name="T115" fmla="*/ 837 h 1956"/>
                <a:gd name="T116" fmla="*/ 877 w 2326"/>
                <a:gd name="T117" fmla="*/ 919 h 1956"/>
                <a:gd name="T118" fmla="*/ 926 w 2326"/>
                <a:gd name="T119" fmla="*/ 942 h 1956"/>
                <a:gd name="T120" fmla="*/ 1200 w 2326"/>
                <a:gd name="T121" fmla="*/ 23 h 1956"/>
                <a:gd name="T122" fmla="*/ 1240 w 2326"/>
                <a:gd name="T123" fmla="*/ 109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26" h="1956">
                  <a:moveTo>
                    <a:pt x="1549" y="1262"/>
                  </a:moveTo>
                  <a:cubicBezTo>
                    <a:pt x="1550" y="1262"/>
                    <a:pt x="1551" y="1261"/>
                    <a:pt x="1552" y="1262"/>
                  </a:cubicBezTo>
                  <a:cubicBezTo>
                    <a:pt x="1555" y="1265"/>
                    <a:pt x="1559" y="1267"/>
                    <a:pt x="1560" y="1271"/>
                  </a:cubicBezTo>
                  <a:cubicBezTo>
                    <a:pt x="1561" y="1275"/>
                    <a:pt x="1562" y="1278"/>
                    <a:pt x="1563" y="1282"/>
                  </a:cubicBezTo>
                  <a:cubicBezTo>
                    <a:pt x="1566" y="1291"/>
                    <a:pt x="1567" y="1300"/>
                    <a:pt x="1573" y="1308"/>
                  </a:cubicBezTo>
                  <a:cubicBezTo>
                    <a:pt x="1575" y="1310"/>
                    <a:pt x="1575" y="1312"/>
                    <a:pt x="1576" y="1314"/>
                  </a:cubicBezTo>
                  <a:cubicBezTo>
                    <a:pt x="1576" y="1316"/>
                    <a:pt x="1576" y="1318"/>
                    <a:pt x="1577" y="1320"/>
                  </a:cubicBezTo>
                  <a:cubicBezTo>
                    <a:pt x="1580" y="1328"/>
                    <a:pt x="1580" y="1335"/>
                    <a:pt x="1577" y="1343"/>
                  </a:cubicBezTo>
                  <a:cubicBezTo>
                    <a:pt x="1577" y="1345"/>
                    <a:pt x="1576" y="1347"/>
                    <a:pt x="1577" y="1349"/>
                  </a:cubicBezTo>
                  <a:cubicBezTo>
                    <a:pt x="1579" y="1355"/>
                    <a:pt x="1578" y="1361"/>
                    <a:pt x="1576" y="1366"/>
                  </a:cubicBezTo>
                  <a:cubicBezTo>
                    <a:pt x="1573" y="1372"/>
                    <a:pt x="1574" y="1377"/>
                    <a:pt x="1581" y="1380"/>
                  </a:cubicBezTo>
                  <a:cubicBezTo>
                    <a:pt x="1582" y="1380"/>
                    <a:pt x="1583" y="1380"/>
                    <a:pt x="1583" y="1381"/>
                  </a:cubicBezTo>
                  <a:cubicBezTo>
                    <a:pt x="1589" y="1389"/>
                    <a:pt x="1596" y="1396"/>
                    <a:pt x="1602" y="1404"/>
                  </a:cubicBezTo>
                  <a:cubicBezTo>
                    <a:pt x="1605" y="1408"/>
                    <a:pt x="1605" y="1413"/>
                    <a:pt x="1606" y="1418"/>
                  </a:cubicBezTo>
                  <a:cubicBezTo>
                    <a:pt x="1606" y="1419"/>
                    <a:pt x="1606" y="1420"/>
                    <a:pt x="1607" y="1420"/>
                  </a:cubicBezTo>
                  <a:cubicBezTo>
                    <a:pt x="1609" y="1423"/>
                    <a:pt x="1609" y="1426"/>
                    <a:pt x="1609" y="1429"/>
                  </a:cubicBezTo>
                  <a:cubicBezTo>
                    <a:pt x="1609" y="1433"/>
                    <a:pt x="1610" y="1436"/>
                    <a:pt x="1612" y="1438"/>
                  </a:cubicBezTo>
                  <a:cubicBezTo>
                    <a:pt x="1616" y="1441"/>
                    <a:pt x="1619" y="1445"/>
                    <a:pt x="1620" y="1450"/>
                  </a:cubicBezTo>
                  <a:cubicBezTo>
                    <a:pt x="1621" y="1451"/>
                    <a:pt x="1622" y="1452"/>
                    <a:pt x="1623" y="1453"/>
                  </a:cubicBezTo>
                  <a:cubicBezTo>
                    <a:pt x="1625" y="1454"/>
                    <a:pt x="1627" y="1455"/>
                    <a:pt x="1628" y="1457"/>
                  </a:cubicBezTo>
                  <a:cubicBezTo>
                    <a:pt x="1631" y="1461"/>
                    <a:pt x="1636" y="1463"/>
                    <a:pt x="1640" y="1465"/>
                  </a:cubicBezTo>
                  <a:cubicBezTo>
                    <a:pt x="1645" y="1468"/>
                    <a:pt x="1651" y="1471"/>
                    <a:pt x="1656" y="1473"/>
                  </a:cubicBezTo>
                  <a:cubicBezTo>
                    <a:pt x="1656" y="1474"/>
                    <a:pt x="1656" y="1474"/>
                    <a:pt x="1656" y="1474"/>
                  </a:cubicBezTo>
                  <a:cubicBezTo>
                    <a:pt x="1656" y="1474"/>
                    <a:pt x="1656" y="1474"/>
                    <a:pt x="1657" y="1474"/>
                  </a:cubicBezTo>
                  <a:cubicBezTo>
                    <a:pt x="1657" y="1474"/>
                    <a:pt x="1656" y="1474"/>
                    <a:pt x="1656" y="1473"/>
                  </a:cubicBezTo>
                  <a:cubicBezTo>
                    <a:pt x="1657" y="1473"/>
                    <a:pt x="1658" y="1472"/>
                    <a:pt x="1659" y="1471"/>
                  </a:cubicBezTo>
                  <a:cubicBezTo>
                    <a:pt x="1661" y="1469"/>
                    <a:pt x="1662" y="1467"/>
                    <a:pt x="1661" y="1465"/>
                  </a:cubicBezTo>
                  <a:cubicBezTo>
                    <a:pt x="1659" y="1461"/>
                    <a:pt x="1658" y="1456"/>
                    <a:pt x="1655" y="1453"/>
                  </a:cubicBezTo>
                  <a:cubicBezTo>
                    <a:pt x="1651" y="1449"/>
                    <a:pt x="1650" y="1444"/>
                    <a:pt x="1650" y="1439"/>
                  </a:cubicBezTo>
                  <a:cubicBezTo>
                    <a:pt x="1650" y="1435"/>
                    <a:pt x="1650" y="1432"/>
                    <a:pt x="1650" y="1429"/>
                  </a:cubicBezTo>
                  <a:cubicBezTo>
                    <a:pt x="1650" y="1426"/>
                    <a:pt x="1649" y="1422"/>
                    <a:pt x="1646" y="1419"/>
                  </a:cubicBezTo>
                  <a:cubicBezTo>
                    <a:pt x="1642" y="1414"/>
                    <a:pt x="1637" y="1410"/>
                    <a:pt x="1633" y="1406"/>
                  </a:cubicBezTo>
                  <a:cubicBezTo>
                    <a:pt x="1626" y="1403"/>
                    <a:pt x="1622" y="1397"/>
                    <a:pt x="1615" y="1395"/>
                  </a:cubicBezTo>
                  <a:cubicBezTo>
                    <a:pt x="1611" y="1393"/>
                    <a:pt x="1607" y="1389"/>
                    <a:pt x="1608" y="1384"/>
                  </a:cubicBezTo>
                  <a:cubicBezTo>
                    <a:pt x="1608" y="1381"/>
                    <a:pt x="1606" y="1378"/>
                    <a:pt x="1604" y="1375"/>
                  </a:cubicBezTo>
                  <a:cubicBezTo>
                    <a:pt x="1600" y="1372"/>
                    <a:pt x="1599" y="1368"/>
                    <a:pt x="1597" y="1364"/>
                  </a:cubicBezTo>
                  <a:cubicBezTo>
                    <a:pt x="1592" y="1363"/>
                    <a:pt x="1589" y="1360"/>
                    <a:pt x="1588" y="1355"/>
                  </a:cubicBezTo>
                  <a:cubicBezTo>
                    <a:pt x="1588" y="1352"/>
                    <a:pt x="1588" y="1349"/>
                    <a:pt x="1589" y="1346"/>
                  </a:cubicBezTo>
                  <a:cubicBezTo>
                    <a:pt x="1593" y="1335"/>
                    <a:pt x="1597" y="1323"/>
                    <a:pt x="1598" y="1311"/>
                  </a:cubicBezTo>
                  <a:cubicBezTo>
                    <a:pt x="1598" y="1311"/>
                    <a:pt x="1598" y="1310"/>
                    <a:pt x="1599" y="1310"/>
                  </a:cubicBezTo>
                  <a:cubicBezTo>
                    <a:pt x="1600" y="1309"/>
                    <a:pt x="1601" y="1309"/>
                    <a:pt x="1602" y="1308"/>
                  </a:cubicBezTo>
                  <a:cubicBezTo>
                    <a:pt x="1602" y="1308"/>
                    <a:pt x="1604" y="1309"/>
                    <a:pt x="1605" y="1309"/>
                  </a:cubicBezTo>
                  <a:cubicBezTo>
                    <a:pt x="1605" y="1310"/>
                    <a:pt x="1606" y="1311"/>
                    <a:pt x="1606" y="1312"/>
                  </a:cubicBezTo>
                  <a:cubicBezTo>
                    <a:pt x="1607" y="1317"/>
                    <a:pt x="1610" y="1320"/>
                    <a:pt x="1616" y="1320"/>
                  </a:cubicBezTo>
                  <a:cubicBezTo>
                    <a:pt x="1618" y="1320"/>
                    <a:pt x="1620" y="1320"/>
                    <a:pt x="1621" y="1321"/>
                  </a:cubicBezTo>
                  <a:cubicBezTo>
                    <a:pt x="1627" y="1325"/>
                    <a:pt x="1633" y="1327"/>
                    <a:pt x="1637" y="1334"/>
                  </a:cubicBezTo>
                  <a:cubicBezTo>
                    <a:pt x="1640" y="1342"/>
                    <a:pt x="1648" y="1346"/>
                    <a:pt x="1654" y="1352"/>
                  </a:cubicBezTo>
                  <a:cubicBezTo>
                    <a:pt x="1656" y="1351"/>
                    <a:pt x="1658" y="1350"/>
                    <a:pt x="1659" y="1350"/>
                  </a:cubicBezTo>
                  <a:cubicBezTo>
                    <a:pt x="1662" y="1352"/>
                    <a:pt x="1666" y="1353"/>
                    <a:pt x="1665" y="1358"/>
                  </a:cubicBezTo>
                  <a:cubicBezTo>
                    <a:pt x="1665" y="1362"/>
                    <a:pt x="1665" y="1367"/>
                    <a:pt x="1666" y="1371"/>
                  </a:cubicBezTo>
                  <a:cubicBezTo>
                    <a:pt x="1666" y="1372"/>
                    <a:pt x="1669" y="1373"/>
                    <a:pt x="1670" y="1372"/>
                  </a:cubicBezTo>
                  <a:cubicBezTo>
                    <a:pt x="1670" y="1372"/>
                    <a:pt x="1671" y="1372"/>
                    <a:pt x="1671" y="1372"/>
                  </a:cubicBezTo>
                  <a:cubicBezTo>
                    <a:pt x="1678" y="1366"/>
                    <a:pt x="1684" y="1360"/>
                    <a:pt x="1690" y="1354"/>
                  </a:cubicBezTo>
                  <a:cubicBezTo>
                    <a:pt x="1692" y="1353"/>
                    <a:pt x="1693" y="1351"/>
                    <a:pt x="1695" y="1351"/>
                  </a:cubicBezTo>
                  <a:cubicBezTo>
                    <a:pt x="1704" y="1349"/>
                    <a:pt x="1710" y="1344"/>
                    <a:pt x="1716" y="1338"/>
                  </a:cubicBezTo>
                  <a:cubicBezTo>
                    <a:pt x="1720" y="1335"/>
                    <a:pt x="1722" y="1331"/>
                    <a:pt x="1723" y="1326"/>
                  </a:cubicBezTo>
                  <a:cubicBezTo>
                    <a:pt x="1725" y="1319"/>
                    <a:pt x="1726" y="1312"/>
                    <a:pt x="1723" y="1305"/>
                  </a:cubicBezTo>
                  <a:cubicBezTo>
                    <a:pt x="1723" y="1305"/>
                    <a:pt x="1723" y="1304"/>
                    <a:pt x="1723" y="1303"/>
                  </a:cubicBezTo>
                  <a:cubicBezTo>
                    <a:pt x="1722" y="1294"/>
                    <a:pt x="1718" y="1285"/>
                    <a:pt x="1713" y="1277"/>
                  </a:cubicBezTo>
                  <a:cubicBezTo>
                    <a:pt x="1712" y="1274"/>
                    <a:pt x="1709" y="1271"/>
                    <a:pt x="1706" y="1268"/>
                  </a:cubicBezTo>
                  <a:cubicBezTo>
                    <a:pt x="1701" y="1263"/>
                    <a:pt x="1695" y="1259"/>
                    <a:pt x="1688" y="1255"/>
                  </a:cubicBezTo>
                  <a:cubicBezTo>
                    <a:pt x="1684" y="1252"/>
                    <a:pt x="1680" y="1249"/>
                    <a:pt x="1679" y="1244"/>
                  </a:cubicBezTo>
                  <a:cubicBezTo>
                    <a:pt x="1679" y="1242"/>
                    <a:pt x="1676" y="1240"/>
                    <a:pt x="1674" y="1238"/>
                  </a:cubicBezTo>
                  <a:cubicBezTo>
                    <a:pt x="1673" y="1237"/>
                    <a:pt x="1671" y="1235"/>
                    <a:pt x="1669" y="1234"/>
                  </a:cubicBezTo>
                  <a:cubicBezTo>
                    <a:pt x="1669" y="1233"/>
                    <a:pt x="1668" y="1232"/>
                    <a:pt x="1668" y="1231"/>
                  </a:cubicBezTo>
                  <a:cubicBezTo>
                    <a:pt x="1668" y="1226"/>
                    <a:pt x="1666" y="1220"/>
                    <a:pt x="1672" y="1215"/>
                  </a:cubicBezTo>
                  <a:cubicBezTo>
                    <a:pt x="1674" y="1213"/>
                    <a:pt x="1676" y="1210"/>
                    <a:pt x="1676" y="1207"/>
                  </a:cubicBezTo>
                  <a:cubicBezTo>
                    <a:pt x="1677" y="1205"/>
                    <a:pt x="1678" y="1203"/>
                    <a:pt x="1680" y="1202"/>
                  </a:cubicBezTo>
                  <a:cubicBezTo>
                    <a:pt x="1686" y="1199"/>
                    <a:pt x="1692" y="1196"/>
                    <a:pt x="1699" y="1192"/>
                  </a:cubicBezTo>
                  <a:cubicBezTo>
                    <a:pt x="1700" y="1192"/>
                    <a:pt x="1702" y="1192"/>
                    <a:pt x="1704" y="1192"/>
                  </a:cubicBezTo>
                  <a:cubicBezTo>
                    <a:pt x="1705" y="1192"/>
                    <a:pt x="1707" y="1193"/>
                    <a:pt x="1708" y="1194"/>
                  </a:cubicBezTo>
                  <a:cubicBezTo>
                    <a:pt x="1712" y="1195"/>
                    <a:pt x="1715" y="1196"/>
                    <a:pt x="1716" y="1200"/>
                  </a:cubicBezTo>
                  <a:cubicBezTo>
                    <a:pt x="1716" y="1204"/>
                    <a:pt x="1719" y="1206"/>
                    <a:pt x="1721" y="1208"/>
                  </a:cubicBezTo>
                  <a:cubicBezTo>
                    <a:pt x="1724" y="1210"/>
                    <a:pt x="1728" y="1209"/>
                    <a:pt x="1729" y="1205"/>
                  </a:cubicBezTo>
                  <a:cubicBezTo>
                    <a:pt x="1729" y="1204"/>
                    <a:pt x="1729" y="1202"/>
                    <a:pt x="1729" y="1201"/>
                  </a:cubicBezTo>
                  <a:cubicBezTo>
                    <a:pt x="1729" y="1201"/>
                    <a:pt x="1729" y="1201"/>
                    <a:pt x="1729" y="1201"/>
                  </a:cubicBezTo>
                  <a:cubicBezTo>
                    <a:pt x="1730" y="1200"/>
                    <a:pt x="1730" y="1200"/>
                    <a:pt x="1730" y="1200"/>
                  </a:cubicBezTo>
                  <a:cubicBezTo>
                    <a:pt x="1729" y="1200"/>
                    <a:pt x="1729" y="1200"/>
                    <a:pt x="1729" y="1200"/>
                  </a:cubicBezTo>
                  <a:cubicBezTo>
                    <a:pt x="1729" y="1200"/>
                    <a:pt x="1728" y="1199"/>
                    <a:pt x="1728" y="1198"/>
                  </a:cubicBezTo>
                  <a:cubicBezTo>
                    <a:pt x="1728" y="1197"/>
                    <a:pt x="1729" y="1196"/>
                    <a:pt x="1730" y="1196"/>
                  </a:cubicBezTo>
                  <a:cubicBezTo>
                    <a:pt x="1737" y="1195"/>
                    <a:pt x="1744" y="1191"/>
                    <a:pt x="1751" y="1189"/>
                  </a:cubicBezTo>
                  <a:cubicBezTo>
                    <a:pt x="1758" y="1187"/>
                    <a:pt x="1763" y="1183"/>
                    <a:pt x="1766" y="1177"/>
                  </a:cubicBezTo>
                  <a:cubicBezTo>
                    <a:pt x="1767" y="1175"/>
                    <a:pt x="1768" y="1175"/>
                    <a:pt x="1770" y="1176"/>
                  </a:cubicBezTo>
                  <a:cubicBezTo>
                    <a:pt x="1772" y="1177"/>
                    <a:pt x="1773" y="1179"/>
                    <a:pt x="1776" y="1178"/>
                  </a:cubicBezTo>
                  <a:cubicBezTo>
                    <a:pt x="1780" y="1176"/>
                    <a:pt x="1785" y="1175"/>
                    <a:pt x="1790" y="1174"/>
                  </a:cubicBezTo>
                  <a:cubicBezTo>
                    <a:pt x="1794" y="1174"/>
                    <a:pt x="1797" y="1172"/>
                    <a:pt x="1801" y="1171"/>
                  </a:cubicBezTo>
                  <a:cubicBezTo>
                    <a:pt x="1805" y="1169"/>
                    <a:pt x="1808" y="1167"/>
                    <a:pt x="1809" y="1163"/>
                  </a:cubicBezTo>
                  <a:cubicBezTo>
                    <a:pt x="1809" y="1162"/>
                    <a:pt x="1811" y="1161"/>
                    <a:pt x="1812" y="1161"/>
                  </a:cubicBezTo>
                  <a:cubicBezTo>
                    <a:pt x="1818" y="1157"/>
                    <a:pt x="1824" y="1154"/>
                    <a:pt x="1826" y="1148"/>
                  </a:cubicBezTo>
                  <a:cubicBezTo>
                    <a:pt x="1826" y="1147"/>
                    <a:pt x="1826" y="1147"/>
                    <a:pt x="1827" y="1146"/>
                  </a:cubicBezTo>
                  <a:cubicBezTo>
                    <a:pt x="1831" y="1144"/>
                    <a:pt x="1834" y="1140"/>
                    <a:pt x="1835" y="1135"/>
                  </a:cubicBezTo>
                  <a:cubicBezTo>
                    <a:pt x="1836" y="1134"/>
                    <a:pt x="1838" y="1134"/>
                    <a:pt x="1839" y="1133"/>
                  </a:cubicBezTo>
                  <a:cubicBezTo>
                    <a:pt x="1842" y="1132"/>
                    <a:pt x="1843" y="1131"/>
                    <a:pt x="1842" y="1128"/>
                  </a:cubicBezTo>
                  <a:cubicBezTo>
                    <a:pt x="1841" y="1124"/>
                    <a:pt x="1841" y="1120"/>
                    <a:pt x="1841" y="1116"/>
                  </a:cubicBezTo>
                  <a:cubicBezTo>
                    <a:pt x="1841" y="1114"/>
                    <a:pt x="1840" y="1112"/>
                    <a:pt x="1843" y="1110"/>
                  </a:cubicBezTo>
                  <a:cubicBezTo>
                    <a:pt x="1848" y="1107"/>
                    <a:pt x="1851" y="1102"/>
                    <a:pt x="1852" y="1097"/>
                  </a:cubicBezTo>
                  <a:cubicBezTo>
                    <a:pt x="1852" y="1094"/>
                    <a:pt x="1853" y="1091"/>
                    <a:pt x="1856" y="1089"/>
                  </a:cubicBezTo>
                  <a:cubicBezTo>
                    <a:pt x="1860" y="1086"/>
                    <a:pt x="1861" y="1083"/>
                    <a:pt x="1861" y="1078"/>
                  </a:cubicBezTo>
                  <a:cubicBezTo>
                    <a:pt x="1861" y="1076"/>
                    <a:pt x="1862" y="1073"/>
                    <a:pt x="1863" y="1071"/>
                  </a:cubicBezTo>
                  <a:cubicBezTo>
                    <a:pt x="1866" y="1066"/>
                    <a:pt x="1864" y="1063"/>
                    <a:pt x="1861" y="1059"/>
                  </a:cubicBezTo>
                  <a:cubicBezTo>
                    <a:pt x="1859" y="1057"/>
                    <a:pt x="1857" y="1056"/>
                    <a:pt x="1855" y="1054"/>
                  </a:cubicBezTo>
                  <a:cubicBezTo>
                    <a:pt x="1853" y="1053"/>
                    <a:pt x="1851" y="1053"/>
                    <a:pt x="1849" y="1053"/>
                  </a:cubicBezTo>
                  <a:cubicBezTo>
                    <a:pt x="1849" y="1053"/>
                    <a:pt x="1849" y="1053"/>
                    <a:pt x="1849" y="1053"/>
                  </a:cubicBezTo>
                  <a:cubicBezTo>
                    <a:pt x="1848" y="1053"/>
                    <a:pt x="1848" y="1053"/>
                    <a:pt x="1848" y="1053"/>
                  </a:cubicBezTo>
                  <a:cubicBezTo>
                    <a:pt x="1849" y="1053"/>
                    <a:pt x="1849" y="1053"/>
                    <a:pt x="1849" y="1053"/>
                  </a:cubicBezTo>
                  <a:cubicBezTo>
                    <a:pt x="1849" y="1053"/>
                    <a:pt x="1849" y="1053"/>
                    <a:pt x="1849" y="1053"/>
                  </a:cubicBezTo>
                  <a:cubicBezTo>
                    <a:pt x="1849" y="1052"/>
                    <a:pt x="1849" y="1050"/>
                    <a:pt x="1850" y="1049"/>
                  </a:cubicBezTo>
                  <a:cubicBezTo>
                    <a:pt x="1852" y="1047"/>
                    <a:pt x="1854" y="1046"/>
                    <a:pt x="1856" y="1044"/>
                  </a:cubicBezTo>
                  <a:cubicBezTo>
                    <a:pt x="1858" y="1042"/>
                    <a:pt x="1858" y="1040"/>
                    <a:pt x="1857" y="1038"/>
                  </a:cubicBezTo>
                  <a:cubicBezTo>
                    <a:pt x="1855" y="1035"/>
                    <a:pt x="1852" y="1033"/>
                    <a:pt x="1849" y="1031"/>
                  </a:cubicBezTo>
                  <a:cubicBezTo>
                    <a:pt x="1849" y="1031"/>
                    <a:pt x="1849" y="1031"/>
                    <a:pt x="1848" y="1031"/>
                  </a:cubicBezTo>
                  <a:cubicBezTo>
                    <a:pt x="1848" y="1030"/>
                    <a:pt x="1848" y="1030"/>
                    <a:pt x="1848" y="1030"/>
                  </a:cubicBezTo>
                  <a:cubicBezTo>
                    <a:pt x="1849" y="1031"/>
                    <a:pt x="1849" y="1031"/>
                    <a:pt x="1849" y="1031"/>
                  </a:cubicBezTo>
                  <a:cubicBezTo>
                    <a:pt x="1849" y="1031"/>
                    <a:pt x="1849" y="1031"/>
                    <a:pt x="1849" y="1031"/>
                  </a:cubicBezTo>
                  <a:cubicBezTo>
                    <a:pt x="1850" y="1031"/>
                    <a:pt x="1851" y="1031"/>
                    <a:pt x="1852" y="1030"/>
                  </a:cubicBezTo>
                  <a:cubicBezTo>
                    <a:pt x="1855" y="1029"/>
                    <a:pt x="1856" y="1026"/>
                    <a:pt x="1853" y="1023"/>
                  </a:cubicBezTo>
                  <a:cubicBezTo>
                    <a:pt x="1852" y="1021"/>
                    <a:pt x="1850" y="1019"/>
                    <a:pt x="1848" y="1018"/>
                  </a:cubicBezTo>
                  <a:cubicBezTo>
                    <a:pt x="1843" y="1015"/>
                    <a:pt x="1841" y="1012"/>
                    <a:pt x="1839" y="1009"/>
                  </a:cubicBezTo>
                  <a:cubicBezTo>
                    <a:pt x="1836" y="1003"/>
                    <a:pt x="1833" y="998"/>
                    <a:pt x="1831" y="993"/>
                  </a:cubicBezTo>
                  <a:cubicBezTo>
                    <a:pt x="1829" y="990"/>
                    <a:pt x="1826" y="987"/>
                    <a:pt x="1823" y="986"/>
                  </a:cubicBezTo>
                  <a:cubicBezTo>
                    <a:pt x="1821" y="985"/>
                    <a:pt x="1819" y="984"/>
                    <a:pt x="1817" y="983"/>
                  </a:cubicBezTo>
                  <a:cubicBezTo>
                    <a:pt x="1812" y="980"/>
                    <a:pt x="1811" y="977"/>
                    <a:pt x="1811" y="972"/>
                  </a:cubicBezTo>
                  <a:cubicBezTo>
                    <a:pt x="1812" y="969"/>
                    <a:pt x="1812" y="966"/>
                    <a:pt x="1814" y="963"/>
                  </a:cubicBezTo>
                  <a:cubicBezTo>
                    <a:pt x="1816" y="961"/>
                    <a:pt x="1818" y="959"/>
                    <a:pt x="1819" y="957"/>
                  </a:cubicBezTo>
                  <a:cubicBezTo>
                    <a:pt x="1821" y="952"/>
                    <a:pt x="1824" y="949"/>
                    <a:pt x="1829" y="947"/>
                  </a:cubicBezTo>
                  <a:cubicBezTo>
                    <a:pt x="1833" y="944"/>
                    <a:pt x="1837" y="942"/>
                    <a:pt x="1843" y="942"/>
                  </a:cubicBezTo>
                  <a:cubicBezTo>
                    <a:pt x="1844" y="942"/>
                    <a:pt x="1845" y="941"/>
                    <a:pt x="1846" y="939"/>
                  </a:cubicBezTo>
                  <a:cubicBezTo>
                    <a:pt x="1846" y="938"/>
                    <a:pt x="1846" y="936"/>
                    <a:pt x="1846" y="935"/>
                  </a:cubicBezTo>
                  <a:cubicBezTo>
                    <a:pt x="1846" y="932"/>
                    <a:pt x="1844" y="929"/>
                    <a:pt x="1841" y="929"/>
                  </a:cubicBezTo>
                  <a:cubicBezTo>
                    <a:pt x="1839" y="929"/>
                    <a:pt x="1836" y="929"/>
                    <a:pt x="1833" y="929"/>
                  </a:cubicBezTo>
                  <a:cubicBezTo>
                    <a:pt x="1831" y="929"/>
                    <a:pt x="1829" y="929"/>
                    <a:pt x="1827" y="928"/>
                  </a:cubicBezTo>
                  <a:cubicBezTo>
                    <a:pt x="1825" y="928"/>
                    <a:pt x="1823" y="926"/>
                    <a:pt x="1821" y="925"/>
                  </a:cubicBezTo>
                  <a:cubicBezTo>
                    <a:pt x="1819" y="924"/>
                    <a:pt x="1817" y="925"/>
                    <a:pt x="1815" y="926"/>
                  </a:cubicBezTo>
                  <a:cubicBezTo>
                    <a:pt x="1811" y="928"/>
                    <a:pt x="1808" y="931"/>
                    <a:pt x="1805" y="934"/>
                  </a:cubicBezTo>
                  <a:cubicBezTo>
                    <a:pt x="1804" y="935"/>
                    <a:pt x="1803" y="936"/>
                    <a:pt x="1801" y="936"/>
                  </a:cubicBezTo>
                  <a:cubicBezTo>
                    <a:pt x="1799" y="937"/>
                    <a:pt x="1796" y="936"/>
                    <a:pt x="1795" y="933"/>
                  </a:cubicBezTo>
                  <a:cubicBezTo>
                    <a:pt x="1793" y="929"/>
                    <a:pt x="1791" y="926"/>
                    <a:pt x="1786" y="925"/>
                  </a:cubicBezTo>
                  <a:cubicBezTo>
                    <a:pt x="1781" y="923"/>
                    <a:pt x="1778" y="920"/>
                    <a:pt x="1774" y="916"/>
                  </a:cubicBezTo>
                  <a:cubicBezTo>
                    <a:pt x="1772" y="913"/>
                    <a:pt x="1774" y="907"/>
                    <a:pt x="1778" y="906"/>
                  </a:cubicBezTo>
                  <a:cubicBezTo>
                    <a:pt x="1780" y="906"/>
                    <a:pt x="1781" y="906"/>
                    <a:pt x="1783" y="906"/>
                  </a:cubicBezTo>
                  <a:cubicBezTo>
                    <a:pt x="1787" y="905"/>
                    <a:pt x="1789" y="904"/>
                    <a:pt x="1790" y="900"/>
                  </a:cubicBezTo>
                  <a:cubicBezTo>
                    <a:pt x="1792" y="894"/>
                    <a:pt x="1793" y="888"/>
                    <a:pt x="1800" y="885"/>
                  </a:cubicBezTo>
                  <a:cubicBezTo>
                    <a:pt x="1802" y="884"/>
                    <a:pt x="1803" y="882"/>
                    <a:pt x="1804" y="880"/>
                  </a:cubicBezTo>
                  <a:cubicBezTo>
                    <a:pt x="1805" y="877"/>
                    <a:pt x="1807" y="874"/>
                    <a:pt x="1809" y="872"/>
                  </a:cubicBezTo>
                  <a:cubicBezTo>
                    <a:pt x="1809" y="871"/>
                    <a:pt x="1811" y="870"/>
                    <a:pt x="1813" y="869"/>
                  </a:cubicBezTo>
                  <a:cubicBezTo>
                    <a:pt x="1817" y="868"/>
                    <a:pt x="1820" y="871"/>
                    <a:pt x="1823" y="873"/>
                  </a:cubicBezTo>
                  <a:cubicBezTo>
                    <a:pt x="1825" y="876"/>
                    <a:pt x="1824" y="878"/>
                    <a:pt x="1823" y="881"/>
                  </a:cubicBezTo>
                  <a:cubicBezTo>
                    <a:pt x="1822" y="881"/>
                    <a:pt x="1822" y="882"/>
                    <a:pt x="1821" y="883"/>
                  </a:cubicBezTo>
                  <a:cubicBezTo>
                    <a:pt x="1819" y="887"/>
                    <a:pt x="1819" y="890"/>
                    <a:pt x="1820" y="894"/>
                  </a:cubicBezTo>
                  <a:cubicBezTo>
                    <a:pt x="1821" y="895"/>
                    <a:pt x="1821" y="897"/>
                    <a:pt x="1822" y="898"/>
                  </a:cubicBezTo>
                  <a:cubicBezTo>
                    <a:pt x="1823" y="901"/>
                    <a:pt x="1821" y="902"/>
                    <a:pt x="1820" y="903"/>
                  </a:cubicBezTo>
                  <a:cubicBezTo>
                    <a:pt x="1820" y="904"/>
                    <a:pt x="1819" y="904"/>
                    <a:pt x="1819" y="905"/>
                  </a:cubicBezTo>
                  <a:cubicBezTo>
                    <a:pt x="1819" y="906"/>
                    <a:pt x="1820" y="907"/>
                    <a:pt x="1820" y="907"/>
                  </a:cubicBezTo>
                  <a:cubicBezTo>
                    <a:pt x="1821" y="908"/>
                    <a:pt x="1822" y="908"/>
                    <a:pt x="1823" y="908"/>
                  </a:cubicBezTo>
                  <a:cubicBezTo>
                    <a:pt x="1827" y="907"/>
                    <a:pt x="1829" y="904"/>
                    <a:pt x="1832" y="901"/>
                  </a:cubicBezTo>
                  <a:cubicBezTo>
                    <a:pt x="1837" y="893"/>
                    <a:pt x="1846" y="890"/>
                    <a:pt x="1855" y="888"/>
                  </a:cubicBezTo>
                  <a:cubicBezTo>
                    <a:pt x="1857" y="888"/>
                    <a:pt x="1858" y="889"/>
                    <a:pt x="1860" y="889"/>
                  </a:cubicBezTo>
                  <a:cubicBezTo>
                    <a:pt x="1862" y="889"/>
                    <a:pt x="1863" y="890"/>
                    <a:pt x="1865" y="891"/>
                  </a:cubicBezTo>
                  <a:cubicBezTo>
                    <a:pt x="1871" y="893"/>
                    <a:pt x="1871" y="893"/>
                    <a:pt x="1871" y="899"/>
                  </a:cubicBezTo>
                  <a:cubicBezTo>
                    <a:pt x="1871" y="904"/>
                    <a:pt x="1871" y="909"/>
                    <a:pt x="1871" y="915"/>
                  </a:cubicBezTo>
                  <a:cubicBezTo>
                    <a:pt x="1871" y="917"/>
                    <a:pt x="1872" y="920"/>
                    <a:pt x="1874" y="922"/>
                  </a:cubicBezTo>
                  <a:cubicBezTo>
                    <a:pt x="1876" y="923"/>
                    <a:pt x="1878" y="924"/>
                    <a:pt x="1880" y="924"/>
                  </a:cubicBezTo>
                  <a:cubicBezTo>
                    <a:pt x="1882" y="923"/>
                    <a:pt x="1883" y="923"/>
                    <a:pt x="1885" y="922"/>
                  </a:cubicBezTo>
                  <a:cubicBezTo>
                    <a:pt x="1888" y="922"/>
                    <a:pt x="1890" y="922"/>
                    <a:pt x="1893" y="924"/>
                  </a:cubicBezTo>
                  <a:cubicBezTo>
                    <a:pt x="1895" y="926"/>
                    <a:pt x="1896" y="928"/>
                    <a:pt x="1898" y="930"/>
                  </a:cubicBezTo>
                  <a:cubicBezTo>
                    <a:pt x="1900" y="932"/>
                    <a:pt x="1900" y="933"/>
                    <a:pt x="1897" y="936"/>
                  </a:cubicBezTo>
                  <a:cubicBezTo>
                    <a:pt x="1895" y="939"/>
                    <a:pt x="1894" y="940"/>
                    <a:pt x="1896" y="942"/>
                  </a:cubicBezTo>
                  <a:cubicBezTo>
                    <a:pt x="1903" y="947"/>
                    <a:pt x="1904" y="954"/>
                    <a:pt x="1903" y="962"/>
                  </a:cubicBezTo>
                  <a:cubicBezTo>
                    <a:pt x="1903" y="964"/>
                    <a:pt x="1903" y="966"/>
                    <a:pt x="1903" y="968"/>
                  </a:cubicBezTo>
                  <a:cubicBezTo>
                    <a:pt x="1903" y="972"/>
                    <a:pt x="1906" y="976"/>
                    <a:pt x="1908" y="979"/>
                  </a:cubicBezTo>
                  <a:cubicBezTo>
                    <a:pt x="1908" y="980"/>
                    <a:pt x="1909" y="980"/>
                    <a:pt x="1909" y="980"/>
                  </a:cubicBezTo>
                  <a:cubicBezTo>
                    <a:pt x="1912" y="979"/>
                    <a:pt x="1914" y="978"/>
                    <a:pt x="1916" y="976"/>
                  </a:cubicBezTo>
                  <a:cubicBezTo>
                    <a:pt x="1919" y="973"/>
                    <a:pt x="1922" y="972"/>
                    <a:pt x="1927" y="972"/>
                  </a:cubicBezTo>
                  <a:cubicBezTo>
                    <a:pt x="1928" y="972"/>
                    <a:pt x="1930" y="972"/>
                    <a:pt x="1931" y="972"/>
                  </a:cubicBezTo>
                  <a:cubicBezTo>
                    <a:pt x="1935" y="973"/>
                    <a:pt x="1937" y="970"/>
                    <a:pt x="1940" y="968"/>
                  </a:cubicBezTo>
                  <a:cubicBezTo>
                    <a:pt x="1944" y="963"/>
                    <a:pt x="1946" y="957"/>
                    <a:pt x="1943" y="950"/>
                  </a:cubicBezTo>
                  <a:cubicBezTo>
                    <a:pt x="1942" y="947"/>
                    <a:pt x="1941" y="944"/>
                    <a:pt x="1940" y="941"/>
                  </a:cubicBezTo>
                  <a:cubicBezTo>
                    <a:pt x="1936" y="929"/>
                    <a:pt x="1937" y="929"/>
                    <a:pt x="1928" y="920"/>
                  </a:cubicBezTo>
                  <a:cubicBezTo>
                    <a:pt x="1925" y="916"/>
                    <a:pt x="1921" y="913"/>
                    <a:pt x="1919" y="908"/>
                  </a:cubicBezTo>
                  <a:cubicBezTo>
                    <a:pt x="1917" y="904"/>
                    <a:pt x="1914" y="902"/>
                    <a:pt x="1910" y="899"/>
                  </a:cubicBezTo>
                  <a:cubicBezTo>
                    <a:pt x="1907" y="898"/>
                    <a:pt x="1905" y="896"/>
                    <a:pt x="1902" y="894"/>
                  </a:cubicBezTo>
                  <a:cubicBezTo>
                    <a:pt x="1899" y="892"/>
                    <a:pt x="1898" y="887"/>
                    <a:pt x="1900" y="884"/>
                  </a:cubicBezTo>
                  <a:cubicBezTo>
                    <a:pt x="1902" y="882"/>
                    <a:pt x="1903" y="880"/>
                    <a:pt x="1905" y="879"/>
                  </a:cubicBezTo>
                  <a:cubicBezTo>
                    <a:pt x="1908" y="877"/>
                    <a:pt x="1910" y="874"/>
                    <a:pt x="1913" y="872"/>
                  </a:cubicBezTo>
                  <a:cubicBezTo>
                    <a:pt x="1919" y="865"/>
                    <a:pt x="1922" y="858"/>
                    <a:pt x="1918" y="849"/>
                  </a:cubicBezTo>
                  <a:cubicBezTo>
                    <a:pt x="1916" y="842"/>
                    <a:pt x="1918" y="836"/>
                    <a:pt x="1924" y="832"/>
                  </a:cubicBezTo>
                  <a:cubicBezTo>
                    <a:pt x="1925" y="830"/>
                    <a:pt x="1927" y="829"/>
                    <a:pt x="1928" y="827"/>
                  </a:cubicBezTo>
                  <a:cubicBezTo>
                    <a:pt x="1930" y="826"/>
                    <a:pt x="1931" y="824"/>
                    <a:pt x="1933" y="823"/>
                  </a:cubicBezTo>
                  <a:cubicBezTo>
                    <a:pt x="1935" y="820"/>
                    <a:pt x="1935" y="817"/>
                    <a:pt x="1938" y="815"/>
                  </a:cubicBezTo>
                  <a:cubicBezTo>
                    <a:pt x="1943" y="814"/>
                    <a:pt x="1945" y="818"/>
                    <a:pt x="1948" y="820"/>
                  </a:cubicBezTo>
                  <a:cubicBezTo>
                    <a:pt x="1952" y="821"/>
                    <a:pt x="1956" y="822"/>
                    <a:pt x="1959" y="820"/>
                  </a:cubicBezTo>
                  <a:cubicBezTo>
                    <a:pt x="1963" y="818"/>
                    <a:pt x="1966" y="816"/>
                    <a:pt x="1968" y="813"/>
                  </a:cubicBezTo>
                  <a:cubicBezTo>
                    <a:pt x="1973" y="808"/>
                    <a:pt x="1976" y="803"/>
                    <a:pt x="1978" y="797"/>
                  </a:cubicBezTo>
                  <a:cubicBezTo>
                    <a:pt x="1982" y="788"/>
                    <a:pt x="1988" y="779"/>
                    <a:pt x="1989" y="769"/>
                  </a:cubicBezTo>
                  <a:cubicBezTo>
                    <a:pt x="1990" y="767"/>
                    <a:pt x="1991" y="765"/>
                    <a:pt x="1992" y="764"/>
                  </a:cubicBezTo>
                  <a:cubicBezTo>
                    <a:pt x="1999" y="755"/>
                    <a:pt x="1999" y="745"/>
                    <a:pt x="2000" y="736"/>
                  </a:cubicBezTo>
                  <a:cubicBezTo>
                    <a:pt x="2001" y="727"/>
                    <a:pt x="2005" y="720"/>
                    <a:pt x="2005" y="711"/>
                  </a:cubicBezTo>
                  <a:cubicBezTo>
                    <a:pt x="2005" y="710"/>
                    <a:pt x="2005" y="708"/>
                    <a:pt x="2006" y="707"/>
                  </a:cubicBezTo>
                  <a:cubicBezTo>
                    <a:pt x="2010" y="701"/>
                    <a:pt x="2009" y="696"/>
                    <a:pt x="2008" y="690"/>
                  </a:cubicBezTo>
                  <a:cubicBezTo>
                    <a:pt x="2007" y="679"/>
                    <a:pt x="2004" y="669"/>
                    <a:pt x="1998" y="660"/>
                  </a:cubicBezTo>
                  <a:cubicBezTo>
                    <a:pt x="1996" y="657"/>
                    <a:pt x="1995" y="653"/>
                    <a:pt x="1994" y="649"/>
                  </a:cubicBezTo>
                  <a:cubicBezTo>
                    <a:pt x="1994" y="640"/>
                    <a:pt x="1994" y="631"/>
                    <a:pt x="1994" y="622"/>
                  </a:cubicBezTo>
                  <a:cubicBezTo>
                    <a:pt x="1994" y="621"/>
                    <a:pt x="1994" y="620"/>
                    <a:pt x="1995" y="619"/>
                  </a:cubicBezTo>
                  <a:cubicBezTo>
                    <a:pt x="1995" y="620"/>
                    <a:pt x="1996" y="620"/>
                    <a:pt x="1996" y="620"/>
                  </a:cubicBezTo>
                  <a:cubicBezTo>
                    <a:pt x="2000" y="625"/>
                    <a:pt x="2004" y="629"/>
                    <a:pt x="2008" y="633"/>
                  </a:cubicBezTo>
                  <a:cubicBezTo>
                    <a:pt x="2012" y="638"/>
                    <a:pt x="2011" y="644"/>
                    <a:pt x="2014" y="649"/>
                  </a:cubicBezTo>
                  <a:cubicBezTo>
                    <a:pt x="2015" y="652"/>
                    <a:pt x="2017" y="654"/>
                    <a:pt x="2018" y="656"/>
                  </a:cubicBezTo>
                  <a:cubicBezTo>
                    <a:pt x="2021" y="662"/>
                    <a:pt x="2023" y="668"/>
                    <a:pt x="2023" y="674"/>
                  </a:cubicBezTo>
                  <a:cubicBezTo>
                    <a:pt x="2023" y="675"/>
                    <a:pt x="2024" y="676"/>
                    <a:pt x="2024" y="677"/>
                  </a:cubicBezTo>
                  <a:cubicBezTo>
                    <a:pt x="2026" y="684"/>
                    <a:pt x="2026" y="692"/>
                    <a:pt x="2032" y="698"/>
                  </a:cubicBezTo>
                  <a:cubicBezTo>
                    <a:pt x="2034" y="700"/>
                    <a:pt x="2035" y="704"/>
                    <a:pt x="2036" y="708"/>
                  </a:cubicBezTo>
                  <a:cubicBezTo>
                    <a:pt x="2036" y="713"/>
                    <a:pt x="2038" y="718"/>
                    <a:pt x="2040" y="723"/>
                  </a:cubicBezTo>
                  <a:cubicBezTo>
                    <a:pt x="2042" y="726"/>
                    <a:pt x="2043" y="729"/>
                    <a:pt x="2043" y="733"/>
                  </a:cubicBezTo>
                  <a:cubicBezTo>
                    <a:pt x="2043" y="735"/>
                    <a:pt x="2043" y="736"/>
                    <a:pt x="2043" y="738"/>
                  </a:cubicBezTo>
                  <a:cubicBezTo>
                    <a:pt x="2044" y="742"/>
                    <a:pt x="2046" y="745"/>
                    <a:pt x="2050" y="746"/>
                  </a:cubicBezTo>
                  <a:cubicBezTo>
                    <a:pt x="2050" y="746"/>
                    <a:pt x="2052" y="746"/>
                    <a:pt x="2052" y="745"/>
                  </a:cubicBezTo>
                  <a:cubicBezTo>
                    <a:pt x="2053" y="743"/>
                    <a:pt x="2052" y="741"/>
                    <a:pt x="2052" y="739"/>
                  </a:cubicBezTo>
                  <a:cubicBezTo>
                    <a:pt x="2052" y="736"/>
                    <a:pt x="2054" y="735"/>
                    <a:pt x="2058" y="735"/>
                  </a:cubicBezTo>
                  <a:cubicBezTo>
                    <a:pt x="2061" y="736"/>
                    <a:pt x="2063" y="738"/>
                    <a:pt x="2066" y="740"/>
                  </a:cubicBezTo>
                  <a:cubicBezTo>
                    <a:pt x="2067" y="740"/>
                    <a:pt x="2068" y="740"/>
                    <a:pt x="2068" y="740"/>
                  </a:cubicBezTo>
                  <a:cubicBezTo>
                    <a:pt x="2068" y="739"/>
                    <a:pt x="2069" y="738"/>
                    <a:pt x="2069" y="737"/>
                  </a:cubicBezTo>
                  <a:cubicBezTo>
                    <a:pt x="2068" y="733"/>
                    <a:pt x="2067" y="729"/>
                    <a:pt x="2063" y="728"/>
                  </a:cubicBezTo>
                  <a:cubicBezTo>
                    <a:pt x="2056" y="725"/>
                    <a:pt x="2055" y="717"/>
                    <a:pt x="2049" y="713"/>
                  </a:cubicBezTo>
                  <a:cubicBezTo>
                    <a:pt x="2047" y="709"/>
                    <a:pt x="2045" y="706"/>
                    <a:pt x="2044" y="702"/>
                  </a:cubicBezTo>
                  <a:cubicBezTo>
                    <a:pt x="2043" y="697"/>
                    <a:pt x="2042" y="691"/>
                    <a:pt x="2042" y="686"/>
                  </a:cubicBezTo>
                  <a:cubicBezTo>
                    <a:pt x="2041" y="685"/>
                    <a:pt x="2041" y="683"/>
                    <a:pt x="2041" y="682"/>
                  </a:cubicBezTo>
                  <a:cubicBezTo>
                    <a:pt x="2041" y="680"/>
                    <a:pt x="2043" y="677"/>
                    <a:pt x="2045" y="677"/>
                  </a:cubicBezTo>
                  <a:cubicBezTo>
                    <a:pt x="2048" y="677"/>
                    <a:pt x="2050" y="677"/>
                    <a:pt x="2053" y="676"/>
                  </a:cubicBezTo>
                  <a:cubicBezTo>
                    <a:pt x="2054" y="674"/>
                    <a:pt x="2053" y="671"/>
                    <a:pt x="2052" y="669"/>
                  </a:cubicBezTo>
                  <a:cubicBezTo>
                    <a:pt x="2041" y="653"/>
                    <a:pt x="2033" y="636"/>
                    <a:pt x="2020" y="621"/>
                  </a:cubicBezTo>
                  <a:cubicBezTo>
                    <a:pt x="2016" y="617"/>
                    <a:pt x="2013" y="612"/>
                    <a:pt x="2014" y="606"/>
                  </a:cubicBezTo>
                  <a:cubicBezTo>
                    <a:pt x="2014" y="603"/>
                    <a:pt x="2013" y="600"/>
                    <a:pt x="2012" y="598"/>
                  </a:cubicBezTo>
                  <a:cubicBezTo>
                    <a:pt x="2008" y="591"/>
                    <a:pt x="2006" y="583"/>
                    <a:pt x="1998" y="577"/>
                  </a:cubicBezTo>
                  <a:cubicBezTo>
                    <a:pt x="1995" y="575"/>
                    <a:pt x="1995" y="572"/>
                    <a:pt x="1993" y="569"/>
                  </a:cubicBezTo>
                  <a:cubicBezTo>
                    <a:pt x="1992" y="566"/>
                    <a:pt x="1989" y="565"/>
                    <a:pt x="1985" y="565"/>
                  </a:cubicBezTo>
                  <a:cubicBezTo>
                    <a:pt x="1984" y="565"/>
                    <a:pt x="1983" y="566"/>
                    <a:pt x="1983" y="566"/>
                  </a:cubicBezTo>
                  <a:cubicBezTo>
                    <a:pt x="1982" y="567"/>
                    <a:pt x="1982" y="567"/>
                    <a:pt x="1982" y="568"/>
                  </a:cubicBezTo>
                  <a:cubicBezTo>
                    <a:pt x="1983" y="569"/>
                    <a:pt x="1984" y="570"/>
                    <a:pt x="1984" y="570"/>
                  </a:cubicBezTo>
                  <a:cubicBezTo>
                    <a:pt x="1990" y="576"/>
                    <a:pt x="1990" y="577"/>
                    <a:pt x="1985" y="584"/>
                  </a:cubicBezTo>
                  <a:cubicBezTo>
                    <a:pt x="1984" y="585"/>
                    <a:pt x="1984" y="587"/>
                    <a:pt x="1984" y="587"/>
                  </a:cubicBezTo>
                  <a:cubicBezTo>
                    <a:pt x="1985" y="589"/>
                    <a:pt x="1985" y="591"/>
                    <a:pt x="1986" y="593"/>
                  </a:cubicBezTo>
                  <a:cubicBezTo>
                    <a:pt x="1990" y="598"/>
                    <a:pt x="1991" y="604"/>
                    <a:pt x="1992" y="609"/>
                  </a:cubicBezTo>
                  <a:cubicBezTo>
                    <a:pt x="1992" y="610"/>
                    <a:pt x="1991" y="611"/>
                    <a:pt x="1991" y="612"/>
                  </a:cubicBezTo>
                  <a:cubicBezTo>
                    <a:pt x="1990" y="613"/>
                    <a:pt x="1988" y="612"/>
                    <a:pt x="1988" y="610"/>
                  </a:cubicBezTo>
                  <a:cubicBezTo>
                    <a:pt x="1987" y="607"/>
                    <a:pt x="1986" y="604"/>
                    <a:pt x="1984" y="601"/>
                  </a:cubicBezTo>
                  <a:cubicBezTo>
                    <a:pt x="1982" y="600"/>
                    <a:pt x="1981" y="598"/>
                    <a:pt x="1981" y="596"/>
                  </a:cubicBezTo>
                  <a:cubicBezTo>
                    <a:pt x="1982" y="591"/>
                    <a:pt x="1979" y="588"/>
                    <a:pt x="1975" y="585"/>
                  </a:cubicBezTo>
                  <a:cubicBezTo>
                    <a:pt x="1969" y="581"/>
                    <a:pt x="1962" y="578"/>
                    <a:pt x="1956" y="574"/>
                  </a:cubicBezTo>
                  <a:cubicBezTo>
                    <a:pt x="1955" y="573"/>
                    <a:pt x="1953" y="573"/>
                    <a:pt x="1951" y="573"/>
                  </a:cubicBezTo>
                  <a:cubicBezTo>
                    <a:pt x="1948" y="573"/>
                    <a:pt x="1946" y="573"/>
                    <a:pt x="1943" y="573"/>
                  </a:cubicBezTo>
                  <a:cubicBezTo>
                    <a:pt x="1940" y="573"/>
                    <a:pt x="1938" y="574"/>
                    <a:pt x="1937" y="577"/>
                  </a:cubicBezTo>
                  <a:cubicBezTo>
                    <a:pt x="1936" y="581"/>
                    <a:pt x="1935" y="585"/>
                    <a:pt x="1932" y="587"/>
                  </a:cubicBezTo>
                  <a:cubicBezTo>
                    <a:pt x="1932" y="587"/>
                    <a:pt x="1931" y="587"/>
                    <a:pt x="1930" y="587"/>
                  </a:cubicBezTo>
                  <a:cubicBezTo>
                    <a:pt x="1928" y="583"/>
                    <a:pt x="1926" y="578"/>
                    <a:pt x="1924" y="574"/>
                  </a:cubicBezTo>
                  <a:cubicBezTo>
                    <a:pt x="1924" y="574"/>
                    <a:pt x="1923" y="573"/>
                    <a:pt x="1923" y="573"/>
                  </a:cubicBezTo>
                  <a:cubicBezTo>
                    <a:pt x="1922" y="574"/>
                    <a:pt x="1921" y="574"/>
                    <a:pt x="1920" y="575"/>
                  </a:cubicBezTo>
                  <a:cubicBezTo>
                    <a:pt x="1919" y="577"/>
                    <a:pt x="1919" y="579"/>
                    <a:pt x="1919" y="581"/>
                  </a:cubicBezTo>
                  <a:cubicBezTo>
                    <a:pt x="1920" y="582"/>
                    <a:pt x="1919" y="583"/>
                    <a:pt x="1918" y="583"/>
                  </a:cubicBezTo>
                  <a:cubicBezTo>
                    <a:pt x="1917" y="584"/>
                    <a:pt x="1916" y="583"/>
                    <a:pt x="1916" y="582"/>
                  </a:cubicBezTo>
                  <a:cubicBezTo>
                    <a:pt x="1914" y="579"/>
                    <a:pt x="1913" y="575"/>
                    <a:pt x="1911" y="571"/>
                  </a:cubicBezTo>
                  <a:cubicBezTo>
                    <a:pt x="1910" y="567"/>
                    <a:pt x="1908" y="566"/>
                    <a:pt x="1903" y="568"/>
                  </a:cubicBezTo>
                  <a:cubicBezTo>
                    <a:pt x="1902" y="568"/>
                    <a:pt x="1900" y="569"/>
                    <a:pt x="1899" y="569"/>
                  </a:cubicBezTo>
                  <a:cubicBezTo>
                    <a:pt x="1897" y="569"/>
                    <a:pt x="1895" y="569"/>
                    <a:pt x="1894" y="569"/>
                  </a:cubicBezTo>
                  <a:cubicBezTo>
                    <a:pt x="1891" y="569"/>
                    <a:pt x="1888" y="566"/>
                    <a:pt x="1889" y="564"/>
                  </a:cubicBezTo>
                  <a:cubicBezTo>
                    <a:pt x="1890" y="562"/>
                    <a:pt x="1890" y="561"/>
                    <a:pt x="1891" y="559"/>
                  </a:cubicBezTo>
                  <a:cubicBezTo>
                    <a:pt x="1894" y="555"/>
                    <a:pt x="1896" y="550"/>
                    <a:pt x="1899" y="545"/>
                  </a:cubicBezTo>
                  <a:cubicBezTo>
                    <a:pt x="1902" y="540"/>
                    <a:pt x="1905" y="535"/>
                    <a:pt x="1906" y="529"/>
                  </a:cubicBezTo>
                  <a:cubicBezTo>
                    <a:pt x="1907" y="519"/>
                    <a:pt x="1910" y="509"/>
                    <a:pt x="1915" y="500"/>
                  </a:cubicBezTo>
                  <a:cubicBezTo>
                    <a:pt x="1918" y="493"/>
                    <a:pt x="1921" y="486"/>
                    <a:pt x="1919" y="479"/>
                  </a:cubicBezTo>
                  <a:cubicBezTo>
                    <a:pt x="1919" y="475"/>
                    <a:pt x="1920" y="472"/>
                    <a:pt x="1922" y="470"/>
                  </a:cubicBezTo>
                  <a:cubicBezTo>
                    <a:pt x="1925" y="465"/>
                    <a:pt x="1926" y="461"/>
                    <a:pt x="1924" y="456"/>
                  </a:cubicBezTo>
                  <a:cubicBezTo>
                    <a:pt x="1923" y="454"/>
                    <a:pt x="1924" y="452"/>
                    <a:pt x="1925" y="450"/>
                  </a:cubicBezTo>
                  <a:cubicBezTo>
                    <a:pt x="1928" y="446"/>
                    <a:pt x="1931" y="444"/>
                    <a:pt x="1936" y="442"/>
                  </a:cubicBezTo>
                  <a:cubicBezTo>
                    <a:pt x="1943" y="441"/>
                    <a:pt x="1949" y="438"/>
                    <a:pt x="1955" y="436"/>
                  </a:cubicBezTo>
                  <a:cubicBezTo>
                    <a:pt x="1958" y="435"/>
                    <a:pt x="1960" y="436"/>
                    <a:pt x="1963" y="437"/>
                  </a:cubicBezTo>
                  <a:cubicBezTo>
                    <a:pt x="1966" y="438"/>
                    <a:pt x="1968" y="438"/>
                    <a:pt x="1970" y="435"/>
                  </a:cubicBezTo>
                  <a:cubicBezTo>
                    <a:pt x="1972" y="431"/>
                    <a:pt x="1976" y="430"/>
                    <a:pt x="1980" y="431"/>
                  </a:cubicBezTo>
                  <a:cubicBezTo>
                    <a:pt x="1986" y="432"/>
                    <a:pt x="1991" y="428"/>
                    <a:pt x="1997" y="428"/>
                  </a:cubicBezTo>
                  <a:cubicBezTo>
                    <a:pt x="1998" y="428"/>
                    <a:pt x="1999" y="427"/>
                    <a:pt x="2000" y="426"/>
                  </a:cubicBezTo>
                  <a:cubicBezTo>
                    <a:pt x="2000" y="424"/>
                    <a:pt x="2001" y="421"/>
                    <a:pt x="2001" y="418"/>
                  </a:cubicBezTo>
                  <a:cubicBezTo>
                    <a:pt x="2002" y="416"/>
                    <a:pt x="2005" y="414"/>
                    <a:pt x="2008" y="414"/>
                  </a:cubicBezTo>
                  <a:cubicBezTo>
                    <a:pt x="2015" y="415"/>
                    <a:pt x="2023" y="416"/>
                    <a:pt x="2031" y="417"/>
                  </a:cubicBezTo>
                  <a:cubicBezTo>
                    <a:pt x="2032" y="417"/>
                    <a:pt x="2034" y="418"/>
                    <a:pt x="2035" y="419"/>
                  </a:cubicBezTo>
                  <a:cubicBezTo>
                    <a:pt x="2036" y="419"/>
                    <a:pt x="2036" y="420"/>
                    <a:pt x="2036" y="421"/>
                  </a:cubicBezTo>
                  <a:cubicBezTo>
                    <a:pt x="2036" y="422"/>
                    <a:pt x="2035" y="423"/>
                    <a:pt x="2034" y="424"/>
                  </a:cubicBezTo>
                  <a:cubicBezTo>
                    <a:pt x="2033" y="426"/>
                    <a:pt x="2034" y="428"/>
                    <a:pt x="2035" y="429"/>
                  </a:cubicBezTo>
                  <a:cubicBezTo>
                    <a:pt x="2037" y="431"/>
                    <a:pt x="2039" y="432"/>
                    <a:pt x="2041" y="431"/>
                  </a:cubicBezTo>
                  <a:cubicBezTo>
                    <a:pt x="2047" y="428"/>
                    <a:pt x="2053" y="426"/>
                    <a:pt x="2057" y="420"/>
                  </a:cubicBezTo>
                  <a:cubicBezTo>
                    <a:pt x="2058" y="418"/>
                    <a:pt x="2060" y="418"/>
                    <a:pt x="2063" y="419"/>
                  </a:cubicBezTo>
                  <a:cubicBezTo>
                    <a:pt x="2065" y="420"/>
                    <a:pt x="2067" y="419"/>
                    <a:pt x="2069" y="417"/>
                  </a:cubicBezTo>
                  <a:cubicBezTo>
                    <a:pt x="2071" y="415"/>
                    <a:pt x="2075" y="414"/>
                    <a:pt x="2074" y="410"/>
                  </a:cubicBezTo>
                  <a:cubicBezTo>
                    <a:pt x="2073" y="406"/>
                    <a:pt x="2069" y="406"/>
                    <a:pt x="2066" y="406"/>
                  </a:cubicBezTo>
                  <a:cubicBezTo>
                    <a:pt x="2066" y="406"/>
                    <a:pt x="2065" y="406"/>
                    <a:pt x="2064" y="406"/>
                  </a:cubicBezTo>
                  <a:cubicBezTo>
                    <a:pt x="2063" y="405"/>
                    <a:pt x="2061" y="404"/>
                    <a:pt x="2061" y="403"/>
                  </a:cubicBezTo>
                  <a:cubicBezTo>
                    <a:pt x="2059" y="397"/>
                    <a:pt x="2058" y="392"/>
                    <a:pt x="2060" y="386"/>
                  </a:cubicBezTo>
                  <a:cubicBezTo>
                    <a:pt x="2061" y="385"/>
                    <a:pt x="2061" y="384"/>
                    <a:pt x="2061" y="383"/>
                  </a:cubicBezTo>
                  <a:cubicBezTo>
                    <a:pt x="2064" y="379"/>
                    <a:pt x="2064" y="374"/>
                    <a:pt x="2064" y="369"/>
                  </a:cubicBezTo>
                  <a:cubicBezTo>
                    <a:pt x="2063" y="363"/>
                    <a:pt x="2064" y="357"/>
                    <a:pt x="2063" y="351"/>
                  </a:cubicBezTo>
                  <a:cubicBezTo>
                    <a:pt x="2063" y="346"/>
                    <a:pt x="2065" y="343"/>
                    <a:pt x="2070" y="341"/>
                  </a:cubicBezTo>
                  <a:cubicBezTo>
                    <a:pt x="2074" y="339"/>
                    <a:pt x="2077" y="338"/>
                    <a:pt x="2081" y="337"/>
                  </a:cubicBezTo>
                  <a:cubicBezTo>
                    <a:pt x="2084" y="335"/>
                    <a:pt x="2088" y="334"/>
                    <a:pt x="2092" y="336"/>
                  </a:cubicBezTo>
                  <a:cubicBezTo>
                    <a:pt x="2094" y="336"/>
                    <a:pt x="2096" y="335"/>
                    <a:pt x="2098" y="334"/>
                  </a:cubicBezTo>
                  <a:cubicBezTo>
                    <a:pt x="2100" y="332"/>
                    <a:pt x="2101" y="333"/>
                    <a:pt x="2102" y="335"/>
                  </a:cubicBezTo>
                  <a:cubicBezTo>
                    <a:pt x="2102" y="338"/>
                    <a:pt x="2103" y="342"/>
                    <a:pt x="2103" y="346"/>
                  </a:cubicBezTo>
                  <a:cubicBezTo>
                    <a:pt x="2103" y="349"/>
                    <a:pt x="2105" y="351"/>
                    <a:pt x="2108" y="353"/>
                  </a:cubicBezTo>
                  <a:cubicBezTo>
                    <a:pt x="2111" y="355"/>
                    <a:pt x="2115" y="356"/>
                    <a:pt x="2118" y="358"/>
                  </a:cubicBezTo>
                  <a:cubicBezTo>
                    <a:pt x="2118" y="359"/>
                    <a:pt x="2120" y="358"/>
                    <a:pt x="2121" y="357"/>
                  </a:cubicBezTo>
                  <a:cubicBezTo>
                    <a:pt x="2122" y="356"/>
                    <a:pt x="2123" y="355"/>
                    <a:pt x="2123" y="353"/>
                  </a:cubicBezTo>
                  <a:cubicBezTo>
                    <a:pt x="2124" y="347"/>
                    <a:pt x="2126" y="341"/>
                    <a:pt x="2126" y="335"/>
                  </a:cubicBezTo>
                  <a:cubicBezTo>
                    <a:pt x="2127" y="331"/>
                    <a:pt x="2129" y="329"/>
                    <a:pt x="2133" y="327"/>
                  </a:cubicBezTo>
                  <a:cubicBezTo>
                    <a:pt x="2135" y="326"/>
                    <a:pt x="2135" y="324"/>
                    <a:pt x="2136" y="322"/>
                  </a:cubicBezTo>
                  <a:cubicBezTo>
                    <a:pt x="2135" y="322"/>
                    <a:pt x="2135" y="322"/>
                    <a:pt x="2135" y="322"/>
                  </a:cubicBezTo>
                  <a:cubicBezTo>
                    <a:pt x="2127" y="316"/>
                    <a:pt x="2125" y="308"/>
                    <a:pt x="2124" y="300"/>
                  </a:cubicBezTo>
                  <a:cubicBezTo>
                    <a:pt x="2124" y="299"/>
                    <a:pt x="2124" y="299"/>
                    <a:pt x="2124" y="298"/>
                  </a:cubicBezTo>
                  <a:cubicBezTo>
                    <a:pt x="2126" y="295"/>
                    <a:pt x="2132" y="293"/>
                    <a:pt x="2136" y="295"/>
                  </a:cubicBezTo>
                  <a:cubicBezTo>
                    <a:pt x="2137" y="296"/>
                    <a:pt x="2138" y="298"/>
                    <a:pt x="2138" y="299"/>
                  </a:cubicBezTo>
                  <a:cubicBezTo>
                    <a:pt x="2135" y="304"/>
                    <a:pt x="2135" y="308"/>
                    <a:pt x="2138" y="312"/>
                  </a:cubicBezTo>
                  <a:cubicBezTo>
                    <a:pt x="2141" y="318"/>
                    <a:pt x="2145" y="323"/>
                    <a:pt x="2145" y="330"/>
                  </a:cubicBezTo>
                  <a:cubicBezTo>
                    <a:pt x="2144" y="330"/>
                    <a:pt x="2145" y="332"/>
                    <a:pt x="2146" y="332"/>
                  </a:cubicBezTo>
                  <a:cubicBezTo>
                    <a:pt x="2150" y="337"/>
                    <a:pt x="2148" y="342"/>
                    <a:pt x="2150" y="347"/>
                  </a:cubicBezTo>
                  <a:cubicBezTo>
                    <a:pt x="2149" y="351"/>
                    <a:pt x="2146" y="353"/>
                    <a:pt x="2144" y="356"/>
                  </a:cubicBezTo>
                  <a:cubicBezTo>
                    <a:pt x="2143" y="357"/>
                    <a:pt x="2143" y="357"/>
                    <a:pt x="2143" y="357"/>
                  </a:cubicBezTo>
                  <a:cubicBezTo>
                    <a:pt x="2140" y="360"/>
                    <a:pt x="2140" y="363"/>
                    <a:pt x="2140" y="366"/>
                  </a:cubicBezTo>
                  <a:cubicBezTo>
                    <a:pt x="2140" y="374"/>
                    <a:pt x="2141" y="383"/>
                    <a:pt x="2137" y="390"/>
                  </a:cubicBezTo>
                  <a:cubicBezTo>
                    <a:pt x="2136" y="392"/>
                    <a:pt x="2136" y="395"/>
                    <a:pt x="2136" y="397"/>
                  </a:cubicBezTo>
                  <a:cubicBezTo>
                    <a:pt x="2136" y="404"/>
                    <a:pt x="2135" y="412"/>
                    <a:pt x="2136" y="420"/>
                  </a:cubicBezTo>
                  <a:cubicBezTo>
                    <a:pt x="2136" y="427"/>
                    <a:pt x="2135" y="433"/>
                    <a:pt x="2131" y="438"/>
                  </a:cubicBezTo>
                  <a:cubicBezTo>
                    <a:pt x="2129" y="439"/>
                    <a:pt x="2129" y="440"/>
                    <a:pt x="2128" y="442"/>
                  </a:cubicBezTo>
                  <a:cubicBezTo>
                    <a:pt x="2127" y="443"/>
                    <a:pt x="2126" y="444"/>
                    <a:pt x="2125" y="445"/>
                  </a:cubicBezTo>
                  <a:cubicBezTo>
                    <a:pt x="2120" y="448"/>
                    <a:pt x="2120" y="448"/>
                    <a:pt x="2123" y="452"/>
                  </a:cubicBezTo>
                  <a:cubicBezTo>
                    <a:pt x="2126" y="456"/>
                    <a:pt x="2127" y="460"/>
                    <a:pt x="2126" y="465"/>
                  </a:cubicBezTo>
                  <a:cubicBezTo>
                    <a:pt x="2125" y="467"/>
                    <a:pt x="2124" y="470"/>
                    <a:pt x="2123" y="472"/>
                  </a:cubicBezTo>
                  <a:cubicBezTo>
                    <a:pt x="2122" y="476"/>
                    <a:pt x="2122" y="479"/>
                    <a:pt x="2122" y="483"/>
                  </a:cubicBezTo>
                  <a:cubicBezTo>
                    <a:pt x="2123" y="489"/>
                    <a:pt x="2126" y="495"/>
                    <a:pt x="2128" y="501"/>
                  </a:cubicBezTo>
                  <a:cubicBezTo>
                    <a:pt x="2134" y="521"/>
                    <a:pt x="2146" y="538"/>
                    <a:pt x="2157" y="555"/>
                  </a:cubicBezTo>
                  <a:cubicBezTo>
                    <a:pt x="2161" y="560"/>
                    <a:pt x="2164" y="564"/>
                    <a:pt x="2167" y="569"/>
                  </a:cubicBezTo>
                  <a:cubicBezTo>
                    <a:pt x="2169" y="572"/>
                    <a:pt x="2171" y="576"/>
                    <a:pt x="2174" y="578"/>
                  </a:cubicBezTo>
                  <a:cubicBezTo>
                    <a:pt x="2178" y="581"/>
                    <a:pt x="2180" y="585"/>
                    <a:pt x="2182" y="589"/>
                  </a:cubicBezTo>
                  <a:cubicBezTo>
                    <a:pt x="2184" y="594"/>
                    <a:pt x="2186" y="598"/>
                    <a:pt x="2187" y="603"/>
                  </a:cubicBezTo>
                  <a:cubicBezTo>
                    <a:pt x="2189" y="607"/>
                    <a:pt x="2194" y="609"/>
                    <a:pt x="2198" y="612"/>
                  </a:cubicBezTo>
                  <a:cubicBezTo>
                    <a:pt x="2198" y="612"/>
                    <a:pt x="2199" y="611"/>
                    <a:pt x="2200" y="611"/>
                  </a:cubicBezTo>
                  <a:cubicBezTo>
                    <a:pt x="2203" y="609"/>
                    <a:pt x="2203" y="605"/>
                    <a:pt x="2205" y="601"/>
                  </a:cubicBezTo>
                  <a:cubicBezTo>
                    <a:pt x="2209" y="593"/>
                    <a:pt x="2210" y="585"/>
                    <a:pt x="2206" y="576"/>
                  </a:cubicBezTo>
                  <a:cubicBezTo>
                    <a:pt x="2203" y="566"/>
                    <a:pt x="2201" y="564"/>
                    <a:pt x="2213" y="558"/>
                  </a:cubicBezTo>
                  <a:cubicBezTo>
                    <a:pt x="2213" y="558"/>
                    <a:pt x="2214" y="558"/>
                    <a:pt x="2214" y="558"/>
                  </a:cubicBezTo>
                  <a:cubicBezTo>
                    <a:pt x="2216" y="556"/>
                    <a:pt x="2216" y="555"/>
                    <a:pt x="2215" y="554"/>
                  </a:cubicBezTo>
                  <a:cubicBezTo>
                    <a:pt x="2214" y="552"/>
                    <a:pt x="2212" y="549"/>
                    <a:pt x="2211" y="547"/>
                  </a:cubicBezTo>
                  <a:cubicBezTo>
                    <a:pt x="2210" y="545"/>
                    <a:pt x="2209" y="543"/>
                    <a:pt x="2209" y="541"/>
                  </a:cubicBezTo>
                  <a:cubicBezTo>
                    <a:pt x="2209" y="537"/>
                    <a:pt x="2209" y="532"/>
                    <a:pt x="2209" y="527"/>
                  </a:cubicBezTo>
                  <a:cubicBezTo>
                    <a:pt x="2210" y="524"/>
                    <a:pt x="2212" y="522"/>
                    <a:pt x="2215" y="520"/>
                  </a:cubicBezTo>
                  <a:cubicBezTo>
                    <a:pt x="2218" y="519"/>
                    <a:pt x="2220" y="518"/>
                    <a:pt x="2223" y="517"/>
                  </a:cubicBezTo>
                  <a:cubicBezTo>
                    <a:pt x="2225" y="516"/>
                    <a:pt x="2226" y="512"/>
                    <a:pt x="2224" y="510"/>
                  </a:cubicBezTo>
                  <a:cubicBezTo>
                    <a:pt x="2222" y="507"/>
                    <a:pt x="2219" y="504"/>
                    <a:pt x="2217" y="502"/>
                  </a:cubicBezTo>
                  <a:cubicBezTo>
                    <a:pt x="2210" y="495"/>
                    <a:pt x="2207" y="487"/>
                    <a:pt x="2209" y="477"/>
                  </a:cubicBezTo>
                  <a:cubicBezTo>
                    <a:pt x="2209" y="476"/>
                    <a:pt x="2211" y="474"/>
                    <a:pt x="2212" y="475"/>
                  </a:cubicBezTo>
                  <a:cubicBezTo>
                    <a:pt x="2214" y="475"/>
                    <a:pt x="2215" y="475"/>
                    <a:pt x="2216" y="475"/>
                  </a:cubicBezTo>
                  <a:cubicBezTo>
                    <a:pt x="2219" y="475"/>
                    <a:pt x="2222" y="471"/>
                    <a:pt x="2221" y="469"/>
                  </a:cubicBezTo>
                  <a:cubicBezTo>
                    <a:pt x="2218" y="465"/>
                    <a:pt x="2216" y="462"/>
                    <a:pt x="2214" y="458"/>
                  </a:cubicBezTo>
                  <a:cubicBezTo>
                    <a:pt x="2212" y="455"/>
                    <a:pt x="2210" y="454"/>
                    <a:pt x="2206" y="454"/>
                  </a:cubicBezTo>
                  <a:cubicBezTo>
                    <a:pt x="2205" y="454"/>
                    <a:pt x="2204" y="454"/>
                    <a:pt x="2203" y="453"/>
                  </a:cubicBezTo>
                  <a:cubicBezTo>
                    <a:pt x="2202" y="449"/>
                    <a:pt x="2199" y="445"/>
                    <a:pt x="2201" y="439"/>
                  </a:cubicBezTo>
                  <a:cubicBezTo>
                    <a:pt x="2202" y="438"/>
                    <a:pt x="2202" y="436"/>
                    <a:pt x="2201" y="435"/>
                  </a:cubicBezTo>
                  <a:cubicBezTo>
                    <a:pt x="2201" y="433"/>
                    <a:pt x="2200" y="432"/>
                    <a:pt x="2199" y="431"/>
                  </a:cubicBezTo>
                  <a:cubicBezTo>
                    <a:pt x="2197" y="428"/>
                    <a:pt x="2194" y="427"/>
                    <a:pt x="2191" y="427"/>
                  </a:cubicBezTo>
                  <a:cubicBezTo>
                    <a:pt x="2190" y="427"/>
                    <a:pt x="2189" y="427"/>
                    <a:pt x="2188" y="428"/>
                  </a:cubicBezTo>
                  <a:cubicBezTo>
                    <a:pt x="2187" y="429"/>
                    <a:pt x="2186" y="430"/>
                    <a:pt x="2186" y="432"/>
                  </a:cubicBezTo>
                  <a:cubicBezTo>
                    <a:pt x="2186" y="432"/>
                    <a:pt x="2186" y="432"/>
                    <a:pt x="2186" y="432"/>
                  </a:cubicBezTo>
                  <a:cubicBezTo>
                    <a:pt x="2186" y="432"/>
                    <a:pt x="2186" y="432"/>
                    <a:pt x="2186" y="432"/>
                  </a:cubicBezTo>
                  <a:cubicBezTo>
                    <a:pt x="2186" y="432"/>
                    <a:pt x="2187" y="432"/>
                    <a:pt x="2187" y="432"/>
                  </a:cubicBezTo>
                  <a:cubicBezTo>
                    <a:pt x="2187" y="433"/>
                    <a:pt x="2186" y="433"/>
                    <a:pt x="2186" y="432"/>
                  </a:cubicBezTo>
                  <a:cubicBezTo>
                    <a:pt x="2186" y="432"/>
                    <a:pt x="2185" y="432"/>
                    <a:pt x="2185" y="432"/>
                  </a:cubicBezTo>
                  <a:cubicBezTo>
                    <a:pt x="2185" y="432"/>
                    <a:pt x="2185" y="432"/>
                    <a:pt x="2186" y="432"/>
                  </a:cubicBezTo>
                  <a:cubicBezTo>
                    <a:pt x="2182" y="430"/>
                    <a:pt x="2180" y="428"/>
                    <a:pt x="2179" y="425"/>
                  </a:cubicBezTo>
                  <a:cubicBezTo>
                    <a:pt x="2177" y="419"/>
                    <a:pt x="2176" y="414"/>
                    <a:pt x="2176" y="408"/>
                  </a:cubicBezTo>
                  <a:cubicBezTo>
                    <a:pt x="2177" y="399"/>
                    <a:pt x="2176" y="390"/>
                    <a:pt x="2171" y="382"/>
                  </a:cubicBezTo>
                  <a:cubicBezTo>
                    <a:pt x="2170" y="382"/>
                    <a:pt x="2170" y="380"/>
                    <a:pt x="2170" y="379"/>
                  </a:cubicBezTo>
                  <a:cubicBezTo>
                    <a:pt x="2168" y="374"/>
                    <a:pt x="2171" y="369"/>
                    <a:pt x="2177" y="368"/>
                  </a:cubicBezTo>
                  <a:cubicBezTo>
                    <a:pt x="2178" y="367"/>
                    <a:pt x="2180" y="368"/>
                    <a:pt x="2181" y="368"/>
                  </a:cubicBezTo>
                  <a:cubicBezTo>
                    <a:pt x="2184" y="368"/>
                    <a:pt x="2185" y="367"/>
                    <a:pt x="2185" y="364"/>
                  </a:cubicBezTo>
                  <a:cubicBezTo>
                    <a:pt x="2186" y="362"/>
                    <a:pt x="2186" y="359"/>
                    <a:pt x="2188" y="357"/>
                  </a:cubicBezTo>
                  <a:cubicBezTo>
                    <a:pt x="2189" y="356"/>
                    <a:pt x="2191" y="356"/>
                    <a:pt x="2192" y="357"/>
                  </a:cubicBezTo>
                  <a:cubicBezTo>
                    <a:pt x="2193" y="359"/>
                    <a:pt x="2195" y="362"/>
                    <a:pt x="2196" y="364"/>
                  </a:cubicBezTo>
                  <a:cubicBezTo>
                    <a:pt x="2197" y="364"/>
                    <a:pt x="2198" y="365"/>
                    <a:pt x="2199" y="365"/>
                  </a:cubicBezTo>
                  <a:cubicBezTo>
                    <a:pt x="2200" y="364"/>
                    <a:pt x="2201" y="363"/>
                    <a:pt x="2201" y="363"/>
                  </a:cubicBezTo>
                  <a:cubicBezTo>
                    <a:pt x="2202" y="360"/>
                    <a:pt x="2202" y="358"/>
                    <a:pt x="2203" y="355"/>
                  </a:cubicBezTo>
                  <a:cubicBezTo>
                    <a:pt x="2204" y="351"/>
                    <a:pt x="2206" y="348"/>
                    <a:pt x="2208" y="346"/>
                  </a:cubicBezTo>
                  <a:cubicBezTo>
                    <a:pt x="2212" y="342"/>
                    <a:pt x="2217" y="340"/>
                    <a:pt x="2221" y="340"/>
                  </a:cubicBezTo>
                  <a:cubicBezTo>
                    <a:pt x="2225" y="339"/>
                    <a:pt x="2228" y="341"/>
                    <a:pt x="2230" y="343"/>
                  </a:cubicBezTo>
                  <a:cubicBezTo>
                    <a:pt x="2233" y="345"/>
                    <a:pt x="2236" y="347"/>
                    <a:pt x="2238" y="348"/>
                  </a:cubicBezTo>
                  <a:cubicBezTo>
                    <a:pt x="2239" y="349"/>
                    <a:pt x="2240" y="350"/>
                    <a:pt x="2241" y="350"/>
                  </a:cubicBezTo>
                  <a:cubicBezTo>
                    <a:pt x="2243" y="350"/>
                    <a:pt x="2244" y="351"/>
                    <a:pt x="2246" y="351"/>
                  </a:cubicBezTo>
                  <a:cubicBezTo>
                    <a:pt x="2248" y="351"/>
                    <a:pt x="2249" y="349"/>
                    <a:pt x="2249" y="348"/>
                  </a:cubicBezTo>
                  <a:cubicBezTo>
                    <a:pt x="2249" y="344"/>
                    <a:pt x="2246" y="341"/>
                    <a:pt x="2247" y="337"/>
                  </a:cubicBezTo>
                  <a:cubicBezTo>
                    <a:pt x="2248" y="334"/>
                    <a:pt x="2249" y="330"/>
                    <a:pt x="2250" y="327"/>
                  </a:cubicBezTo>
                  <a:cubicBezTo>
                    <a:pt x="2251" y="321"/>
                    <a:pt x="2252" y="316"/>
                    <a:pt x="2252" y="311"/>
                  </a:cubicBezTo>
                  <a:cubicBezTo>
                    <a:pt x="2253" y="303"/>
                    <a:pt x="2255" y="296"/>
                    <a:pt x="2260" y="289"/>
                  </a:cubicBezTo>
                  <a:cubicBezTo>
                    <a:pt x="2262" y="285"/>
                    <a:pt x="2264" y="281"/>
                    <a:pt x="2266" y="277"/>
                  </a:cubicBezTo>
                  <a:cubicBezTo>
                    <a:pt x="2269" y="270"/>
                    <a:pt x="2274" y="264"/>
                    <a:pt x="2279" y="259"/>
                  </a:cubicBezTo>
                  <a:cubicBezTo>
                    <a:pt x="2281" y="257"/>
                    <a:pt x="2284" y="256"/>
                    <a:pt x="2287" y="256"/>
                  </a:cubicBezTo>
                  <a:cubicBezTo>
                    <a:pt x="2291" y="256"/>
                    <a:pt x="2295" y="257"/>
                    <a:pt x="2298" y="257"/>
                  </a:cubicBezTo>
                  <a:cubicBezTo>
                    <a:pt x="2300" y="257"/>
                    <a:pt x="2302" y="257"/>
                    <a:pt x="2303" y="256"/>
                  </a:cubicBezTo>
                  <a:cubicBezTo>
                    <a:pt x="2304" y="256"/>
                    <a:pt x="2305" y="255"/>
                    <a:pt x="2305" y="254"/>
                  </a:cubicBezTo>
                  <a:cubicBezTo>
                    <a:pt x="2306" y="247"/>
                    <a:pt x="2306" y="240"/>
                    <a:pt x="2299" y="235"/>
                  </a:cubicBezTo>
                  <a:cubicBezTo>
                    <a:pt x="2298" y="234"/>
                    <a:pt x="2297" y="232"/>
                    <a:pt x="2296" y="230"/>
                  </a:cubicBezTo>
                  <a:cubicBezTo>
                    <a:pt x="2295" y="229"/>
                    <a:pt x="2294" y="227"/>
                    <a:pt x="2293" y="227"/>
                  </a:cubicBezTo>
                  <a:cubicBezTo>
                    <a:pt x="2286" y="225"/>
                    <a:pt x="2282" y="220"/>
                    <a:pt x="2275" y="218"/>
                  </a:cubicBezTo>
                  <a:cubicBezTo>
                    <a:pt x="2275" y="219"/>
                    <a:pt x="2275" y="219"/>
                    <a:pt x="2275" y="219"/>
                  </a:cubicBezTo>
                  <a:cubicBezTo>
                    <a:pt x="2274" y="219"/>
                    <a:pt x="2274" y="219"/>
                    <a:pt x="2274" y="219"/>
                  </a:cubicBezTo>
                  <a:cubicBezTo>
                    <a:pt x="2275" y="218"/>
                    <a:pt x="2275" y="218"/>
                    <a:pt x="2275" y="218"/>
                  </a:cubicBezTo>
                  <a:cubicBezTo>
                    <a:pt x="2275" y="218"/>
                    <a:pt x="2275" y="218"/>
                    <a:pt x="2275" y="218"/>
                  </a:cubicBezTo>
                  <a:cubicBezTo>
                    <a:pt x="2275" y="217"/>
                    <a:pt x="2274" y="215"/>
                    <a:pt x="2274" y="213"/>
                  </a:cubicBezTo>
                  <a:cubicBezTo>
                    <a:pt x="2272" y="209"/>
                    <a:pt x="2270" y="206"/>
                    <a:pt x="2265" y="207"/>
                  </a:cubicBezTo>
                  <a:cubicBezTo>
                    <a:pt x="2264" y="207"/>
                    <a:pt x="2263" y="207"/>
                    <a:pt x="2263" y="205"/>
                  </a:cubicBezTo>
                  <a:cubicBezTo>
                    <a:pt x="2262" y="204"/>
                    <a:pt x="2262" y="203"/>
                    <a:pt x="2261" y="202"/>
                  </a:cubicBezTo>
                  <a:cubicBezTo>
                    <a:pt x="2259" y="198"/>
                    <a:pt x="2258" y="197"/>
                    <a:pt x="2253" y="198"/>
                  </a:cubicBezTo>
                  <a:cubicBezTo>
                    <a:pt x="2247" y="199"/>
                    <a:pt x="2244" y="196"/>
                    <a:pt x="2241" y="193"/>
                  </a:cubicBezTo>
                  <a:cubicBezTo>
                    <a:pt x="2240" y="192"/>
                    <a:pt x="2241" y="189"/>
                    <a:pt x="2242" y="189"/>
                  </a:cubicBezTo>
                  <a:cubicBezTo>
                    <a:pt x="2244" y="188"/>
                    <a:pt x="2246" y="188"/>
                    <a:pt x="2249" y="187"/>
                  </a:cubicBezTo>
                  <a:cubicBezTo>
                    <a:pt x="2255" y="186"/>
                    <a:pt x="2258" y="181"/>
                    <a:pt x="2258" y="176"/>
                  </a:cubicBezTo>
                  <a:cubicBezTo>
                    <a:pt x="2259" y="170"/>
                    <a:pt x="2259" y="163"/>
                    <a:pt x="2259" y="157"/>
                  </a:cubicBezTo>
                  <a:cubicBezTo>
                    <a:pt x="2259" y="155"/>
                    <a:pt x="2258" y="153"/>
                    <a:pt x="2257" y="151"/>
                  </a:cubicBezTo>
                  <a:cubicBezTo>
                    <a:pt x="2256" y="149"/>
                    <a:pt x="2254" y="147"/>
                    <a:pt x="2253" y="144"/>
                  </a:cubicBezTo>
                  <a:cubicBezTo>
                    <a:pt x="2252" y="140"/>
                    <a:pt x="2249" y="138"/>
                    <a:pt x="2245" y="137"/>
                  </a:cubicBezTo>
                  <a:cubicBezTo>
                    <a:pt x="2241" y="137"/>
                    <a:pt x="2238" y="135"/>
                    <a:pt x="2236" y="131"/>
                  </a:cubicBezTo>
                  <a:cubicBezTo>
                    <a:pt x="2235" y="130"/>
                    <a:pt x="2234" y="129"/>
                    <a:pt x="2235" y="127"/>
                  </a:cubicBezTo>
                  <a:cubicBezTo>
                    <a:pt x="2236" y="126"/>
                    <a:pt x="2236" y="124"/>
                    <a:pt x="2237" y="123"/>
                  </a:cubicBezTo>
                  <a:cubicBezTo>
                    <a:pt x="2238" y="120"/>
                    <a:pt x="2241" y="120"/>
                    <a:pt x="2242" y="122"/>
                  </a:cubicBezTo>
                  <a:cubicBezTo>
                    <a:pt x="2243" y="126"/>
                    <a:pt x="2246" y="128"/>
                    <a:pt x="2249" y="130"/>
                  </a:cubicBezTo>
                  <a:cubicBezTo>
                    <a:pt x="2259" y="135"/>
                    <a:pt x="2260" y="135"/>
                    <a:pt x="2265" y="125"/>
                  </a:cubicBezTo>
                  <a:cubicBezTo>
                    <a:pt x="2265" y="124"/>
                    <a:pt x="2266" y="123"/>
                    <a:pt x="2266" y="122"/>
                  </a:cubicBezTo>
                  <a:cubicBezTo>
                    <a:pt x="2268" y="119"/>
                    <a:pt x="2271" y="118"/>
                    <a:pt x="2274" y="117"/>
                  </a:cubicBezTo>
                  <a:cubicBezTo>
                    <a:pt x="2277" y="116"/>
                    <a:pt x="2278" y="118"/>
                    <a:pt x="2280" y="119"/>
                  </a:cubicBezTo>
                  <a:cubicBezTo>
                    <a:pt x="2282" y="121"/>
                    <a:pt x="2284" y="123"/>
                    <a:pt x="2286" y="125"/>
                  </a:cubicBezTo>
                  <a:cubicBezTo>
                    <a:pt x="2289" y="128"/>
                    <a:pt x="2293" y="129"/>
                    <a:pt x="2296" y="127"/>
                  </a:cubicBezTo>
                  <a:cubicBezTo>
                    <a:pt x="2300" y="125"/>
                    <a:pt x="2303" y="124"/>
                    <a:pt x="2307" y="124"/>
                  </a:cubicBezTo>
                  <a:cubicBezTo>
                    <a:pt x="2310" y="124"/>
                    <a:pt x="2312" y="125"/>
                    <a:pt x="2315" y="125"/>
                  </a:cubicBezTo>
                  <a:cubicBezTo>
                    <a:pt x="2317" y="125"/>
                    <a:pt x="2319" y="124"/>
                    <a:pt x="2321" y="124"/>
                  </a:cubicBezTo>
                  <a:cubicBezTo>
                    <a:pt x="2323" y="123"/>
                    <a:pt x="2324" y="123"/>
                    <a:pt x="2324" y="122"/>
                  </a:cubicBezTo>
                  <a:cubicBezTo>
                    <a:pt x="2325" y="121"/>
                    <a:pt x="2326" y="120"/>
                    <a:pt x="2326" y="119"/>
                  </a:cubicBezTo>
                  <a:cubicBezTo>
                    <a:pt x="2325" y="114"/>
                    <a:pt x="2325" y="109"/>
                    <a:pt x="2318" y="108"/>
                  </a:cubicBezTo>
                  <a:cubicBezTo>
                    <a:pt x="2315" y="108"/>
                    <a:pt x="2314" y="105"/>
                    <a:pt x="2314" y="103"/>
                  </a:cubicBezTo>
                  <a:cubicBezTo>
                    <a:pt x="2313" y="102"/>
                    <a:pt x="2314" y="101"/>
                    <a:pt x="2314" y="100"/>
                  </a:cubicBezTo>
                  <a:cubicBezTo>
                    <a:pt x="2314" y="95"/>
                    <a:pt x="2313" y="91"/>
                    <a:pt x="2308" y="88"/>
                  </a:cubicBezTo>
                  <a:cubicBezTo>
                    <a:pt x="2305" y="87"/>
                    <a:pt x="2304" y="84"/>
                    <a:pt x="2302" y="82"/>
                  </a:cubicBezTo>
                  <a:cubicBezTo>
                    <a:pt x="2300" y="80"/>
                    <a:pt x="2300" y="79"/>
                    <a:pt x="2302" y="77"/>
                  </a:cubicBezTo>
                  <a:cubicBezTo>
                    <a:pt x="2307" y="74"/>
                    <a:pt x="2308" y="70"/>
                    <a:pt x="2310" y="65"/>
                  </a:cubicBezTo>
                  <a:cubicBezTo>
                    <a:pt x="2310" y="64"/>
                    <a:pt x="2310" y="62"/>
                    <a:pt x="2309" y="61"/>
                  </a:cubicBezTo>
                  <a:cubicBezTo>
                    <a:pt x="2304" y="56"/>
                    <a:pt x="2303" y="50"/>
                    <a:pt x="2303" y="44"/>
                  </a:cubicBezTo>
                  <a:cubicBezTo>
                    <a:pt x="2303" y="42"/>
                    <a:pt x="2302" y="41"/>
                    <a:pt x="2300" y="41"/>
                  </a:cubicBezTo>
                  <a:cubicBezTo>
                    <a:pt x="2298" y="41"/>
                    <a:pt x="2297" y="42"/>
                    <a:pt x="2296" y="41"/>
                  </a:cubicBezTo>
                  <a:cubicBezTo>
                    <a:pt x="2290" y="40"/>
                    <a:pt x="2285" y="38"/>
                    <a:pt x="2279" y="37"/>
                  </a:cubicBezTo>
                  <a:cubicBezTo>
                    <a:pt x="2277" y="37"/>
                    <a:pt x="2275" y="35"/>
                    <a:pt x="2273" y="35"/>
                  </a:cubicBezTo>
                  <a:cubicBezTo>
                    <a:pt x="2270" y="33"/>
                    <a:pt x="2267" y="34"/>
                    <a:pt x="2264" y="36"/>
                  </a:cubicBezTo>
                  <a:cubicBezTo>
                    <a:pt x="2261" y="39"/>
                    <a:pt x="2258" y="43"/>
                    <a:pt x="2252" y="44"/>
                  </a:cubicBezTo>
                  <a:cubicBezTo>
                    <a:pt x="2251" y="44"/>
                    <a:pt x="2251" y="45"/>
                    <a:pt x="2250" y="46"/>
                  </a:cubicBezTo>
                  <a:cubicBezTo>
                    <a:pt x="2249" y="48"/>
                    <a:pt x="2248" y="51"/>
                    <a:pt x="2250" y="52"/>
                  </a:cubicBezTo>
                  <a:cubicBezTo>
                    <a:pt x="2252" y="55"/>
                    <a:pt x="2255" y="57"/>
                    <a:pt x="2257" y="60"/>
                  </a:cubicBezTo>
                  <a:cubicBezTo>
                    <a:pt x="2258" y="62"/>
                    <a:pt x="2259" y="64"/>
                    <a:pt x="2257" y="66"/>
                  </a:cubicBezTo>
                  <a:cubicBezTo>
                    <a:pt x="2257" y="67"/>
                    <a:pt x="2256" y="68"/>
                    <a:pt x="2255" y="68"/>
                  </a:cubicBezTo>
                  <a:cubicBezTo>
                    <a:pt x="2255" y="68"/>
                    <a:pt x="2254" y="68"/>
                    <a:pt x="2254" y="68"/>
                  </a:cubicBezTo>
                  <a:cubicBezTo>
                    <a:pt x="2250" y="60"/>
                    <a:pt x="2242" y="56"/>
                    <a:pt x="2238" y="48"/>
                  </a:cubicBezTo>
                  <a:cubicBezTo>
                    <a:pt x="2232" y="44"/>
                    <a:pt x="2226" y="39"/>
                    <a:pt x="2217" y="41"/>
                  </a:cubicBezTo>
                  <a:cubicBezTo>
                    <a:pt x="2214" y="41"/>
                    <a:pt x="2210" y="41"/>
                    <a:pt x="2207" y="40"/>
                  </a:cubicBezTo>
                  <a:cubicBezTo>
                    <a:pt x="2203" y="39"/>
                    <a:pt x="2198" y="39"/>
                    <a:pt x="2193" y="39"/>
                  </a:cubicBezTo>
                  <a:cubicBezTo>
                    <a:pt x="2187" y="39"/>
                    <a:pt x="2181" y="38"/>
                    <a:pt x="2175" y="36"/>
                  </a:cubicBezTo>
                  <a:cubicBezTo>
                    <a:pt x="2170" y="35"/>
                    <a:pt x="2164" y="34"/>
                    <a:pt x="2159" y="36"/>
                  </a:cubicBezTo>
                  <a:cubicBezTo>
                    <a:pt x="2155" y="38"/>
                    <a:pt x="2151" y="37"/>
                    <a:pt x="2148" y="34"/>
                  </a:cubicBezTo>
                  <a:cubicBezTo>
                    <a:pt x="2145" y="32"/>
                    <a:pt x="2141" y="31"/>
                    <a:pt x="2138" y="30"/>
                  </a:cubicBezTo>
                  <a:cubicBezTo>
                    <a:pt x="2126" y="29"/>
                    <a:pt x="2114" y="25"/>
                    <a:pt x="2102" y="26"/>
                  </a:cubicBezTo>
                  <a:cubicBezTo>
                    <a:pt x="2100" y="26"/>
                    <a:pt x="2098" y="26"/>
                    <a:pt x="2097" y="26"/>
                  </a:cubicBezTo>
                  <a:cubicBezTo>
                    <a:pt x="2089" y="24"/>
                    <a:pt x="2081" y="26"/>
                    <a:pt x="2074" y="29"/>
                  </a:cubicBezTo>
                  <a:cubicBezTo>
                    <a:pt x="2069" y="31"/>
                    <a:pt x="2064" y="34"/>
                    <a:pt x="2059" y="34"/>
                  </a:cubicBezTo>
                  <a:cubicBezTo>
                    <a:pt x="2053" y="34"/>
                    <a:pt x="2047" y="37"/>
                    <a:pt x="2041" y="36"/>
                  </a:cubicBezTo>
                  <a:cubicBezTo>
                    <a:pt x="2038" y="36"/>
                    <a:pt x="2036" y="37"/>
                    <a:pt x="2033" y="37"/>
                  </a:cubicBezTo>
                  <a:cubicBezTo>
                    <a:pt x="2032" y="37"/>
                    <a:pt x="2031" y="38"/>
                    <a:pt x="2031" y="39"/>
                  </a:cubicBezTo>
                  <a:cubicBezTo>
                    <a:pt x="2032" y="45"/>
                    <a:pt x="2037" y="48"/>
                    <a:pt x="2036" y="54"/>
                  </a:cubicBezTo>
                  <a:cubicBezTo>
                    <a:pt x="2036" y="55"/>
                    <a:pt x="2038" y="57"/>
                    <a:pt x="2039" y="57"/>
                  </a:cubicBezTo>
                  <a:cubicBezTo>
                    <a:pt x="2043" y="59"/>
                    <a:pt x="2048" y="60"/>
                    <a:pt x="2051" y="63"/>
                  </a:cubicBezTo>
                  <a:cubicBezTo>
                    <a:pt x="2054" y="66"/>
                    <a:pt x="2057" y="70"/>
                    <a:pt x="2060" y="74"/>
                  </a:cubicBezTo>
                  <a:cubicBezTo>
                    <a:pt x="2061" y="75"/>
                    <a:pt x="2061" y="78"/>
                    <a:pt x="2060" y="80"/>
                  </a:cubicBezTo>
                  <a:cubicBezTo>
                    <a:pt x="2058" y="81"/>
                    <a:pt x="2057" y="82"/>
                    <a:pt x="2055" y="84"/>
                  </a:cubicBezTo>
                  <a:cubicBezTo>
                    <a:pt x="2052" y="86"/>
                    <a:pt x="2049" y="86"/>
                    <a:pt x="2048" y="83"/>
                  </a:cubicBezTo>
                  <a:cubicBezTo>
                    <a:pt x="2044" y="77"/>
                    <a:pt x="2039" y="75"/>
                    <a:pt x="2032" y="74"/>
                  </a:cubicBezTo>
                  <a:cubicBezTo>
                    <a:pt x="2031" y="74"/>
                    <a:pt x="2029" y="74"/>
                    <a:pt x="2028" y="73"/>
                  </a:cubicBezTo>
                  <a:cubicBezTo>
                    <a:pt x="2027" y="73"/>
                    <a:pt x="2025" y="72"/>
                    <a:pt x="2025" y="71"/>
                  </a:cubicBezTo>
                  <a:cubicBezTo>
                    <a:pt x="2023" y="69"/>
                    <a:pt x="2022" y="67"/>
                    <a:pt x="2021" y="65"/>
                  </a:cubicBezTo>
                  <a:cubicBezTo>
                    <a:pt x="2021" y="64"/>
                    <a:pt x="2021" y="63"/>
                    <a:pt x="2022" y="63"/>
                  </a:cubicBezTo>
                  <a:cubicBezTo>
                    <a:pt x="2025" y="59"/>
                    <a:pt x="2024" y="56"/>
                    <a:pt x="2022" y="53"/>
                  </a:cubicBezTo>
                  <a:cubicBezTo>
                    <a:pt x="2020" y="49"/>
                    <a:pt x="2016" y="49"/>
                    <a:pt x="2012" y="49"/>
                  </a:cubicBezTo>
                  <a:cubicBezTo>
                    <a:pt x="2010" y="49"/>
                    <a:pt x="2006" y="52"/>
                    <a:pt x="2006" y="54"/>
                  </a:cubicBezTo>
                  <a:cubicBezTo>
                    <a:pt x="2006" y="58"/>
                    <a:pt x="2007" y="63"/>
                    <a:pt x="2006" y="67"/>
                  </a:cubicBezTo>
                  <a:cubicBezTo>
                    <a:pt x="2006" y="69"/>
                    <a:pt x="2004" y="72"/>
                    <a:pt x="2001" y="72"/>
                  </a:cubicBezTo>
                  <a:cubicBezTo>
                    <a:pt x="1996" y="73"/>
                    <a:pt x="1990" y="73"/>
                    <a:pt x="1985" y="75"/>
                  </a:cubicBezTo>
                  <a:cubicBezTo>
                    <a:pt x="1981" y="76"/>
                    <a:pt x="1978" y="77"/>
                    <a:pt x="1974" y="76"/>
                  </a:cubicBezTo>
                  <a:cubicBezTo>
                    <a:pt x="1973" y="76"/>
                    <a:pt x="1972" y="76"/>
                    <a:pt x="1971" y="76"/>
                  </a:cubicBezTo>
                  <a:cubicBezTo>
                    <a:pt x="1965" y="79"/>
                    <a:pt x="1958" y="82"/>
                    <a:pt x="1952" y="86"/>
                  </a:cubicBezTo>
                  <a:cubicBezTo>
                    <a:pt x="1943" y="91"/>
                    <a:pt x="1934" y="93"/>
                    <a:pt x="1924" y="92"/>
                  </a:cubicBezTo>
                  <a:cubicBezTo>
                    <a:pt x="1922" y="92"/>
                    <a:pt x="1920" y="91"/>
                    <a:pt x="1919" y="89"/>
                  </a:cubicBezTo>
                  <a:cubicBezTo>
                    <a:pt x="1919" y="88"/>
                    <a:pt x="1918" y="88"/>
                    <a:pt x="1918" y="87"/>
                  </a:cubicBezTo>
                  <a:cubicBezTo>
                    <a:pt x="1916" y="77"/>
                    <a:pt x="1910" y="70"/>
                    <a:pt x="1901" y="65"/>
                  </a:cubicBezTo>
                  <a:cubicBezTo>
                    <a:pt x="1900" y="65"/>
                    <a:pt x="1900" y="64"/>
                    <a:pt x="1899" y="63"/>
                  </a:cubicBezTo>
                  <a:cubicBezTo>
                    <a:pt x="1889" y="57"/>
                    <a:pt x="1879" y="53"/>
                    <a:pt x="1868" y="60"/>
                  </a:cubicBezTo>
                  <a:cubicBezTo>
                    <a:pt x="1866" y="61"/>
                    <a:pt x="1864" y="61"/>
                    <a:pt x="1862" y="62"/>
                  </a:cubicBezTo>
                  <a:cubicBezTo>
                    <a:pt x="1853" y="65"/>
                    <a:pt x="1845" y="69"/>
                    <a:pt x="1837" y="74"/>
                  </a:cubicBezTo>
                  <a:cubicBezTo>
                    <a:pt x="1833" y="77"/>
                    <a:pt x="1829" y="79"/>
                    <a:pt x="1825" y="82"/>
                  </a:cubicBezTo>
                  <a:cubicBezTo>
                    <a:pt x="1822" y="83"/>
                    <a:pt x="1818" y="83"/>
                    <a:pt x="1816" y="80"/>
                  </a:cubicBezTo>
                  <a:cubicBezTo>
                    <a:pt x="1815" y="76"/>
                    <a:pt x="1812" y="74"/>
                    <a:pt x="1808" y="72"/>
                  </a:cubicBezTo>
                  <a:cubicBezTo>
                    <a:pt x="1806" y="71"/>
                    <a:pt x="1803" y="70"/>
                    <a:pt x="1801" y="69"/>
                  </a:cubicBezTo>
                  <a:cubicBezTo>
                    <a:pt x="1798" y="67"/>
                    <a:pt x="1796" y="68"/>
                    <a:pt x="1793" y="70"/>
                  </a:cubicBezTo>
                  <a:cubicBezTo>
                    <a:pt x="1791" y="72"/>
                    <a:pt x="1791" y="72"/>
                    <a:pt x="1788" y="70"/>
                  </a:cubicBezTo>
                  <a:cubicBezTo>
                    <a:pt x="1786" y="69"/>
                    <a:pt x="1785" y="68"/>
                    <a:pt x="1782" y="68"/>
                  </a:cubicBezTo>
                  <a:cubicBezTo>
                    <a:pt x="1781" y="69"/>
                    <a:pt x="1779" y="69"/>
                    <a:pt x="1778" y="68"/>
                  </a:cubicBezTo>
                  <a:cubicBezTo>
                    <a:pt x="1775" y="65"/>
                    <a:pt x="1772" y="65"/>
                    <a:pt x="1769" y="64"/>
                  </a:cubicBezTo>
                  <a:cubicBezTo>
                    <a:pt x="1768" y="64"/>
                    <a:pt x="1768" y="63"/>
                    <a:pt x="1768" y="62"/>
                  </a:cubicBezTo>
                  <a:cubicBezTo>
                    <a:pt x="1771" y="57"/>
                    <a:pt x="1771" y="55"/>
                    <a:pt x="1768" y="52"/>
                  </a:cubicBezTo>
                  <a:cubicBezTo>
                    <a:pt x="1768" y="52"/>
                    <a:pt x="1768" y="51"/>
                    <a:pt x="1767" y="51"/>
                  </a:cubicBezTo>
                  <a:cubicBezTo>
                    <a:pt x="1761" y="48"/>
                    <a:pt x="1755" y="45"/>
                    <a:pt x="1747" y="47"/>
                  </a:cubicBezTo>
                  <a:cubicBezTo>
                    <a:pt x="1744" y="47"/>
                    <a:pt x="1741" y="48"/>
                    <a:pt x="1737" y="49"/>
                  </a:cubicBezTo>
                  <a:cubicBezTo>
                    <a:pt x="1735" y="50"/>
                    <a:pt x="1733" y="51"/>
                    <a:pt x="1732" y="52"/>
                  </a:cubicBezTo>
                  <a:cubicBezTo>
                    <a:pt x="1728" y="57"/>
                    <a:pt x="1725" y="57"/>
                    <a:pt x="1719" y="56"/>
                  </a:cubicBezTo>
                  <a:cubicBezTo>
                    <a:pt x="1713" y="54"/>
                    <a:pt x="1707" y="54"/>
                    <a:pt x="1701" y="55"/>
                  </a:cubicBezTo>
                  <a:cubicBezTo>
                    <a:pt x="1694" y="55"/>
                    <a:pt x="1687" y="55"/>
                    <a:pt x="1679" y="56"/>
                  </a:cubicBezTo>
                  <a:cubicBezTo>
                    <a:pt x="1672" y="57"/>
                    <a:pt x="1665" y="58"/>
                    <a:pt x="1658" y="56"/>
                  </a:cubicBezTo>
                  <a:cubicBezTo>
                    <a:pt x="1657" y="55"/>
                    <a:pt x="1655" y="56"/>
                    <a:pt x="1654" y="57"/>
                  </a:cubicBezTo>
                  <a:cubicBezTo>
                    <a:pt x="1653" y="58"/>
                    <a:pt x="1653" y="59"/>
                    <a:pt x="1652" y="60"/>
                  </a:cubicBezTo>
                  <a:cubicBezTo>
                    <a:pt x="1652" y="60"/>
                    <a:pt x="1653" y="61"/>
                    <a:pt x="1653" y="61"/>
                  </a:cubicBezTo>
                  <a:cubicBezTo>
                    <a:pt x="1656" y="62"/>
                    <a:pt x="1658" y="63"/>
                    <a:pt x="1661" y="64"/>
                  </a:cubicBezTo>
                  <a:cubicBezTo>
                    <a:pt x="1662" y="64"/>
                    <a:pt x="1662" y="65"/>
                    <a:pt x="1663" y="66"/>
                  </a:cubicBezTo>
                  <a:cubicBezTo>
                    <a:pt x="1664" y="67"/>
                    <a:pt x="1662" y="69"/>
                    <a:pt x="1661" y="70"/>
                  </a:cubicBezTo>
                  <a:cubicBezTo>
                    <a:pt x="1659" y="70"/>
                    <a:pt x="1657" y="71"/>
                    <a:pt x="1656" y="71"/>
                  </a:cubicBezTo>
                  <a:cubicBezTo>
                    <a:pt x="1653" y="73"/>
                    <a:pt x="1652" y="76"/>
                    <a:pt x="1652" y="79"/>
                  </a:cubicBezTo>
                  <a:cubicBezTo>
                    <a:pt x="1652" y="82"/>
                    <a:pt x="1654" y="84"/>
                    <a:pt x="1657" y="85"/>
                  </a:cubicBezTo>
                  <a:cubicBezTo>
                    <a:pt x="1659" y="85"/>
                    <a:pt x="1661" y="85"/>
                    <a:pt x="1663" y="84"/>
                  </a:cubicBezTo>
                  <a:cubicBezTo>
                    <a:pt x="1663" y="84"/>
                    <a:pt x="1663" y="84"/>
                    <a:pt x="1663" y="84"/>
                  </a:cubicBezTo>
                  <a:cubicBezTo>
                    <a:pt x="1664" y="83"/>
                    <a:pt x="1664" y="83"/>
                    <a:pt x="1664" y="83"/>
                  </a:cubicBezTo>
                  <a:cubicBezTo>
                    <a:pt x="1663" y="84"/>
                    <a:pt x="1663" y="84"/>
                    <a:pt x="1663" y="84"/>
                  </a:cubicBezTo>
                  <a:cubicBezTo>
                    <a:pt x="1663" y="84"/>
                    <a:pt x="1663" y="84"/>
                    <a:pt x="1663" y="84"/>
                  </a:cubicBezTo>
                  <a:cubicBezTo>
                    <a:pt x="1663" y="87"/>
                    <a:pt x="1663" y="89"/>
                    <a:pt x="1665" y="92"/>
                  </a:cubicBezTo>
                  <a:cubicBezTo>
                    <a:pt x="1667" y="95"/>
                    <a:pt x="1670" y="98"/>
                    <a:pt x="1673" y="101"/>
                  </a:cubicBezTo>
                  <a:cubicBezTo>
                    <a:pt x="1675" y="102"/>
                    <a:pt x="1675" y="103"/>
                    <a:pt x="1674" y="105"/>
                  </a:cubicBezTo>
                  <a:cubicBezTo>
                    <a:pt x="1673" y="106"/>
                    <a:pt x="1671" y="107"/>
                    <a:pt x="1670" y="106"/>
                  </a:cubicBezTo>
                  <a:cubicBezTo>
                    <a:pt x="1666" y="104"/>
                    <a:pt x="1663" y="103"/>
                    <a:pt x="1659" y="106"/>
                  </a:cubicBezTo>
                  <a:cubicBezTo>
                    <a:pt x="1657" y="107"/>
                    <a:pt x="1654" y="108"/>
                    <a:pt x="1652" y="110"/>
                  </a:cubicBezTo>
                  <a:cubicBezTo>
                    <a:pt x="1649" y="112"/>
                    <a:pt x="1647" y="113"/>
                    <a:pt x="1643" y="112"/>
                  </a:cubicBezTo>
                  <a:cubicBezTo>
                    <a:pt x="1640" y="112"/>
                    <a:pt x="1638" y="111"/>
                    <a:pt x="1635" y="112"/>
                  </a:cubicBezTo>
                  <a:cubicBezTo>
                    <a:pt x="1631" y="112"/>
                    <a:pt x="1627" y="114"/>
                    <a:pt x="1626" y="118"/>
                  </a:cubicBezTo>
                  <a:cubicBezTo>
                    <a:pt x="1625" y="122"/>
                    <a:pt x="1622" y="123"/>
                    <a:pt x="1618" y="124"/>
                  </a:cubicBezTo>
                  <a:cubicBezTo>
                    <a:pt x="1610" y="125"/>
                    <a:pt x="1603" y="123"/>
                    <a:pt x="1597" y="117"/>
                  </a:cubicBezTo>
                  <a:cubicBezTo>
                    <a:pt x="1596" y="117"/>
                    <a:pt x="1596" y="117"/>
                    <a:pt x="1595" y="117"/>
                  </a:cubicBezTo>
                  <a:cubicBezTo>
                    <a:pt x="1595" y="117"/>
                    <a:pt x="1594" y="117"/>
                    <a:pt x="1594" y="117"/>
                  </a:cubicBezTo>
                  <a:cubicBezTo>
                    <a:pt x="1593" y="117"/>
                    <a:pt x="1593" y="118"/>
                    <a:pt x="1593" y="118"/>
                  </a:cubicBezTo>
                  <a:cubicBezTo>
                    <a:pt x="1593" y="123"/>
                    <a:pt x="1594" y="128"/>
                    <a:pt x="1596" y="132"/>
                  </a:cubicBezTo>
                  <a:cubicBezTo>
                    <a:pt x="1599" y="138"/>
                    <a:pt x="1601" y="143"/>
                    <a:pt x="1602" y="150"/>
                  </a:cubicBezTo>
                  <a:cubicBezTo>
                    <a:pt x="1603" y="151"/>
                    <a:pt x="1602" y="153"/>
                    <a:pt x="1599" y="152"/>
                  </a:cubicBezTo>
                  <a:cubicBezTo>
                    <a:pt x="1596" y="152"/>
                    <a:pt x="1593" y="152"/>
                    <a:pt x="1590" y="151"/>
                  </a:cubicBezTo>
                  <a:cubicBezTo>
                    <a:pt x="1580" y="148"/>
                    <a:pt x="1574" y="140"/>
                    <a:pt x="1566" y="135"/>
                  </a:cubicBezTo>
                  <a:cubicBezTo>
                    <a:pt x="1565" y="135"/>
                    <a:pt x="1566" y="134"/>
                    <a:pt x="1566" y="133"/>
                  </a:cubicBezTo>
                  <a:cubicBezTo>
                    <a:pt x="1564" y="129"/>
                    <a:pt x="1564" y="129"/>
                    <a:pt x="1560" y="131"/>
                  </a:cubicBezTo>
                  <a:cubicBezTo>
                    <a:pt x="1557" y="133"/>
                    <a:pt x="1556" y="133"/>
                    <a:pt x="1553" y="131"/>
                  </a:cubicBezTo>
                  <a:cubicBezTo>
                    <a:pt x="1552" y="130"/>
                    <a:pt x="1552" y="129"/>
                    <a:pt x="1551" y="127"/>
                  </a:cubicBezTo>
                  <a:cubicBezTo>
                    <a:pt x="1551" y="127"/>
                    <a:pt x="1551" y="127"/>
                    <a:pt x="1551" y="128"/>
                  </a:cubicBezTo>
                  <a:cubicBezTo>
                    <a:pt x="1551" y="127"/>
                    <a:pt x="1550" y="127"/>
                    <a:pt x="1550" y="127"/>
                  </a:cubicBezTo>
                  <a:cubicBezTo>
                    <a:pt x="1549" y="127"/>
                    <a:pt x="1548" y="127"/>
                    <a:pt x="1547" y="126"/>
                  </a:cubicBezTo>
                  <a:cubicBezTo>
                    <a:pt x="1547" y="126"/>
                    <a:pt x="1548" y="125"/>
                    <a:pt x="1548" y="126"/>
                  </a:cubicBezTo>
                  <a:cubicBezTo>
                    <a:pt x="1549" y="126"/>
                    <a:pt x="1550" y="127"/>
                    <a:pt x="1550" y="127"/>
                  </a:cubicBezTo>
                  <a:cubicBezTo>
                    <a:pt x="1551" y="127"/>
                    <a:pt x="1551" y="127"/>
                    <a:pt x="1551" y="127"/>
                  </a:cubicBezTo>
                  <a:cubicBezTo>
                    <a:pt x="1551" y="127"/>
                    <a:pt x="1551" y="127"/>
                    <a:pt x="1551" y="127"/>
                  </a:cubicBezTo>
                  <a:cubicBezTo>
                    <a:pt x="1553" y="126"/>
                    <a:pt x="1555" y="126"/>
                    <a:pt x="1556" y="125"/>
                  </a:cubicBezTo>
                  <a:cubicBezTo>
                    <a:pt x="1557" y="124"/>
                    <a:pt x="1558" y="123"/>
                    <a:pt x="1557" y="122"/>
                  </a:cubicBezTo>
                  <a:cubicBezTo>
                    <a:pt x="1557" y="118"/>
                    <a:pt x="1554" y="115"/>
                    <a:pt x="1552" y="113"/>
                  </a:cubicBezTo>
                  <a:cubicBezTo>
                    <a:pt x="1550" y="111"/>
                    <a:pt x="1547" y="110"/>
                    <a:pt x="1544" y="110"/>
                  </a:cubicBezTo>
                  <a:cubicBezTo>
                    <a:pt x="1542" y="110"/>
                    <a:pt x="1541" y="109"/>
                    <a:pt x="1542" y="107"/>
                  </a:cubicBezTo>
                  <a:cubicBezTo>
                    <a:pt x="1543" y="105"/>
                    <a:pt x="1544" y="103"/>
                    <a:pt x="1542" y="102"/>
                  </a:cubicBezTo>
                  <a:cubicBezTo>
                    <a:pt x="1537" y="98"/>
                    <a:pt x="1533" y="93"/>
                    <a:pt x="1529" y="90"/>
                  </a:cubicBezTo>
                  <a:cubicBezTo>
                    <a:pt x="1525" y="87"/>
                    <a:pt x="1510" y="83"/>
                    <a:pt x="1506" y="83"/>
                  </a:cubicBezTo>
                  <a:cubicBezTo>
                    <a:pt x="1505" y="83"/>
                    <a:pt x="1503" y="83"/>
                    <a:pt x="1502" y="84"/>
                  </a:cubicBezTo>
                  <a:cubicBezTo>
                    <a:pt x="1500" y="85"/>
                    <a:pt x="1498" y="86"/>
                    <a:pt x="1495" y="85"/>
                  </a:cubicBezTo>
                  <a:cubicBezTo>
                    <a:pt x="1488" y="83"/>
                    <a:pt x="1481" y="82"/>
                    <a:pt x="1474" y="84"/>
                  </a:cubicBezTo>
                  <a:cubicBezTo>
                    <a:pt x="1472" y="84"/>
                    <a:pt x="1470" y="86"/>
                    <a:pt x="1468" y="87"/>
                  </a:cubicBezTo>
                  <a:cubicBezTo>
                    <a:pt x="1465" y="89"/>
                    <a:pt x="1464" y="92"/>
                    <a:pt x="1466" y="95"/>
                  </a:cubicBezTo>
                  <a:cubicBezTo>
                    <a:pt x="1468" y="99"/>
                    <a:pt x="1471" y="102"/>
                    <a:pt x="1473" y="105"/>
                  </a:cubicBezTo>
                  <a:cubicBezTo>
                    <a:pt x="1474" y="107"/>
                    <a:pt x="1473" y="109"/>
                    <a:pt x="1472" y="110"/>
                  </a:cubicBezTo>
                  <a:cubicBezTo>
                    <a:pt x="1465" y="112"/>
                    <a:pt x="1459" y="115"/>
                    <a:pt x="1452" y="117"/>
                  </a:cubicBezTo>
                  <a:cubicBezTo>
                    <a:pt x="1448" y="119"/>
                    <a:pt x="1444" y="118"/>
                    <a:pt x="1440" y="115"/>
                  </a:cubicBezTo>
                  <a:cubicBezTo>
                    <a:pt x="1437" y="113"/>
                    <a:pt x="1437" y="113"/>
                    <a:pt x="1434" y="115"/>
                  </a:cubicBezTo>
                  <a:cubicBezTo>
                    <a:pt x="1427" y="120"/>
                    <a:pt x="1420" y="118"/>
                    <a:pt x="1419" y="110"/>
                  </a:cubicBezTo>
                  <a:cubicBezTo>
                    <a:pt x="1418" y="109"/>
                    <a:pt x="1419" y="108"/>
                    <a:pt x="1418" y="107"/>
                  </a:cubicBezTo>
                  <a:cubicBezTo>
                    <a:pt x="1418" y="104"/>
                    <a:pt x="1415" y="103"/>
                    <a:pt x="1412" y="103"/>
                  </a:cubicBezTo>
                  <a:cubicBezTo>
                    <a:pt x="1403" y="105"/>
                    <a:pt x="1395" y="106"/>
                    <a:pt x="1386" y="108"/>
                  </a:cubicBezTo>
                  <a:cubicBezTo>
                    <a:pt x="1383" y="109"/>
                    <a:pt x="1380" y="110"/>
                    <a:pt x="1377" y="111"/>
                  </a:cubicBezTo>
                  <a:cubicBezTo>
                    <a:pt x="1374" y="113"/>
                    <a:pt x="1370" y="115"/>
                    <a:pt x="1367" y="117"/>
                  </a:cubicBezTo>
                  <a:cubicBezTo>
                    <a:pt x="1364" y="115"/>
                    <a:pt x="1360" y="114"/>
                    <a:pt x="1357" y="112"/>
                  </a:cubicBezTo>
                  <a:cubicBezTo>
                    <a:pt x="1357" y="112"/>
                    <a:pt x="1356" y="112"/>
                    <a:pt x="1356" y="112"/>
                  </a:cubicBezTo>
                  <a:cubicBezTo>
                    <a:pt x="1355" y="113"/>
                    <a:pt x="1355" y="114"/>
                    <a:pt x="1355" y="115"/>
                  </a:cubicBezTo>
                  <a:cubicBezTo>
                    <a:pt x="1353" y="120"/>
                    <a:pt x="1346" y="122"/>
                    <a:pt x="1342" y="118"/>
                  </a:cubicBezTo>
                  <a:cubicBezTo>
                    <a:pt x="1341" y="117"/>
                    <a:pt x="1340" y="115"/>
                    <a:pt x="1338" y="113"/>
                  </a:cubicBezTo>
                  <a:cubicBezTo>
                    <a:pt x="1338" y="112"/>
                    <a:pt x="1336" y="111"/>
                    <a:pt x="1335" y="112"/>
                  </a:cubicBezTo>
                  <a:cubicBezTo>
                    <a:pt x="1332" y="113"/>
                    <a:pt x="1330" y="113"/>
                    <a:pt x="1327" y="113"/>
                  </a:cubicBezTo>
                  <a:cubicBezTo>
                    <a:pt x="1324" y="112"/>
                    <a:pt x="1322" y="114"/>
                    <a:pt x="1321" y="117"/>
                  </a:cubicBezTo>
                  <a:cubicBezTo>
                    <a:pt x="1320" y="118"/>
                    <a:pt x="1320" y="120"/>
                    <a:pt x="1320" y="121"/>
                  </a:cubicBezTo>
                  <a:cubicBezTo>
                    <a:pt x="1320" y="124"/>
                    <a:pt x="1321" y="126"/>
                    <a:pt x="1323" y="126"/>
                  </a:cubicBezTo>
                  <a:cubicBezTo>
                    <a:pt x="1325" y="127"/>
                    <a:pt x="1327" y="127"/>
                    <a:pt x="1329" y="128"/>
                  </a:cubicBezTo>
                  <a:cubicBezTo>
                    <a:pt x="1329" y="128"/>
                    <a:pt x="1329" y="128"/>
                    <a:pt x="1329" y="128"/>
                  </a:cubicBezTo>
                  <a:cubicBezTo>
                    <a:pt x="1329" y="127"/>
                    <a:pt x="1329" y="127"/>
                    <a:pt x="1329" y="127"/>
                  </a:cubicBezTo>
                  <a:cubicBezTo>
                    <a:pt x="1329" y="127"/>
                    <a:pt x="1329" y="126"/>
                    <a:pt x="1330" y="125"/>
                  </a:cubicBezTo>
                  <a:cubicBezTo>
                    <a:pt x="1330" y="124"/>
                    <a:pt x="1331" y="124"/>
                    <a:pt x="1332" y="124"/>
                  </a:cubicBezTo>
                  <a:cubicBezTo>
                    <a:pt x="1332" y="124"/>
                    <a:pt x="1332" y="124"/>
                    <a:pt x="1332" y="125"/>
                  </a:cubicBezTo>
                  <a:cubicBezTo>
                    <a:pt x="1332" y="125"/>
                    <a:pt x="1332" y="126"/>
                    <a:pt x="1331" y="126"/>
                  </a:cubicBezTo>
                  <a:cubicBezTo>
                    <a:pt x="1331" y="126"/>
                    <a:pt x="1330" y="127"/>
                    <a:pt x="1329" y="127"/>
                  </a:cubicBezTo>
                  <a:cubicBezTo>
                    <a:pt x="1329" y="127"/>
                    <a:pt x="1329" y="128"/>
                    <a:pt x="1329" y="128"/>
                  </a:cubicBezTo>
                  <a:cubicBezTo>
                    <a:pt x="1329" y="128"/>
                    <a:pt x="1329" y="128"/>
                    <a:pt x="1329" y="128"/>
                  </a:cubicBezTo>
                  <a:cubicBezTo>
                    <a:pt x="1328" y="129"/>
                    <a:pt x="1328" y="131"/>
                    <a:pt x="1327" y="132"/>
                  </a:cubicBezTo>
                  <a:cubicBezTo>
                    <a:pt x="1324" y="134"/>
                    <a:pt x="1322" y="137"/>
                    <a:pt x="1320" y="140"/>
                  </a:cubicBezTo>
                  <a:cubicBezTo>
                    <a:pt x="1317" y="147"/>
                    <a:pt x="1311" y="149"/>
                    <a:pt x="1304" y="149"/>
                  </a:cubicBezTo>
                  <a:cubicBezTo>
                    <a:pt x="1301" y="150"/>
                    <a:pt x="1300" y="149"/>
                    <a:pt x="1301" y="147"/>
                  </a:cubicBezTo>
                  <a:cubicBezTo>
                    <a:pt x="1303" y="144"/>
                    <a:pt x="1304" y="141"/>
                    <a:pt x="1304" y="138"/>
                  </a:cubicBezTo>
                  <a:cubicBezTo>
                    <a:pt x="1304" y="134"/>
                    <a:pt x="1309" y="134"/>
                    <a:pt x="1310" y="131"/>
                  </a:cubicBezTo>
                  <a:cubicBezTo>
                    <a:pt x="1311" y="130"/>
                    <a:pt x="1312" y="128"/>
                    <a:pt x="1311" y="127"/>
                  </a:cubicBezTo>
                  <a:cubicBezTo>
                    <a:pt x="1310" y="122"/>
                    <a:pt x="1312" y="117"/>
                    <a:pt x="1314" y="113"/>
                  </a:cubicBezTo>
                  <a:cubicBezTo>
                    <a:pt x="1315" y="111"/>
                    <a:pt x="1316" y="109"/>
                    <a:pt x="1315" y="107"/>
                  </a:cubicBezTo>
                  <a:cubicBezTo>
                    <a:pt x="1315" y="105"/>
                    <a:pt x="1315" y="103"/>
                    <a:pt x="1316" y="101"/>
                  </a:cubicBezTo>
                  <a:cubicBezTo>
                    <a:pt x="1318" y="96"/>
                    <a:pt x="1321" y="92"/>
                    <a:pt x="1322" y="87"/>
                  </a:cubicBezTo>
                  <a:cubicBezTo>
                    <a:pt x="1323" y="82"/>
                    <a:pt x="1324" y="76"/>
                    <a:pt x="1326" y="72"/>
                  </a:cubicBezTo>
                  <a:cubicBezTo>
                    <a:pt x="1328" y="67"/>
                    <a:pt x="1327" y="62"/>
                    <a:pt x="1325" y="58"/>
                  </a:cubicBezTo>
                  <a:cubicBezTo>
                    <a:pt x="1323" y="53"/>
                    <a:pt x="1319" y="49"/>
                    <a:pt x="1318" y="44"/>
                  </a:cubicBezTo>
                  <a:cubicBezTo>
                    <a:pt x="1318" y="43"/>
                    <a:pt x="1317" y="41"/>
                    <a:pt x="1316" y="41"/>
                  </a:cubicBezTo>
                  <a:cubicBezTo>
                    <a:pt x="1311" y="39"/>
                    <a:pt x="1308" y="33"/>
                    <a:pt x="1303" y="29"/>
                  </a:cubicBezTo>
                  <a:cubicBezTo>
                    <a:pt x="1302" y="28"/>
                    <a:pt x="1301" y="28"/>
                    <a:pt x="1299" y="29"/>
                  </a:cubicBezTo>
                  <a:cubicBezTo>
                    <a:pt x="1298" y="31"/>
                    <a:pt x="1298" y="35"/>
                    <a:pt x="1296" y="31"/>
                  </a:cubicBezTo>
                  <a:cubicBezTo>
                    <a:pt x="1293" y="27"/>
                    <a:pt x="1288" y="25"/>
                    <a:pt x="1284" y="23"/>
                  </a:cubicBezTo>
                  <a:cubicBezTo>
                    <a:pt x="1280" y="21"/>
                    <a:pt x="1276" y="20"/>
                    <a:pt x="1272" y="17"/>
                  </a:cubicBezTo>
                  <a:cubicBezTo>
                    <a:pt x="1269" y="15"/>
                    <a:pt x="1265" y="14"/>
                    <a:pt x="1262" y="17"/>
                  </a:cubicBezTo>
                  <a:cubicBezTo>
                    <a:pt x="1255" y="21"/>
                    <a:pt x="1248" y="23"/>
                    <a:pt x="1241" y="25"/>
                  </a:cubicBezTo>
                  <a:cubicBezTo>
                    <a:pt x="1239" y="26"/>
                    <a:pt x="1238" y="28"/>
                    <a:pt x="1239" y="29"/>
                  </a:cubicBezTo>
                  <a:cubicBezTo>
                    <a:pt x="1239" y="31"/>
                    <a:pt x="1240" y="32"/>
                    <a:pt x="1241" y="33"/>
                  </a:cubicBezTo>
                  <a:cubicBezTo>
                    <a:pt x="1242" y="36"/>
                    <a:pt x="1241" y="38"/>
                    <a:pt x="1238" y="40"/>
                  </a:cubicBezTo>
                  <a:cubicBezTo>
                    <a:pt x="1235" y="42"/>
                    <a:pt x="1232" y="40"/>
                    <a:pt x="1231" y="37"/>
                  </a:cubicBezTo>
                  <a:cubicBezTo>
                    <a:pt x="1231" y="34"/>
                    <a:pt x="1231" y="32"/>
                    <a:pt x="1231" y="29"/>
                  </a:cubicBezTo>
                  <a:cubicBezTo>
                    <a:pt x="1231" y="27"/>
                    <a:pt x="1230" y="24"/>
                    <a:pt x="1230" y="21"/>
                  </a:cubicBezTo>
                  <a:cubicBezTo>
                    <a:pt x="1229" y="19"/>
                    <a:pt x="1226" y="17"/>
                    <a:pt x="1223" y="18"/>
                  </a:cubicBezTo>
                  <a:cubicBezTo>
                    <a:pt x="1221" y="18"/>
                    <a:pt x="1219" y="19"/>
                    <a:pt x="1217" y="19"/>
                  </a:cubicBezTo>
                  <a:cubicBezTo>
                    <a:pt x="1213" y="20"/>
                    <a:pt x="1210" y="19"/>
                    <a:pt x="1207" y="18"/>
                  </a:cubicBezTo>
                  <a:cubicBezTo>
                    <a:pt x="1205" y="17"/>
                    <a:pt x="1204" y="15"/>
                    <a:pt x="1204" y="13"/>
                  </a:cubicBezTo>
                  <a:cubicBezTo>
                    <a:pt x="1205" y="8"/>
                    <a:pt x="1202" y="5"/>
                    <a:pt x="1198" y="3"/>
                  </a:cubicBezTo>
                  <a:cubicBezTo>
                    <a:pt x="1192" y="4"/>
                    <a:pt x="1187" y="0"/>
                    <a:pt x="1181" y="0"/>
                  </a:cubicBezTo>
                  <a:cubicBezTo>
                    <a:pt x="1179" y="0"/>
                    <a:pt x="1178" y="1"/>
                    <a:pt x="1176" y="2"/>
                  </a:cubicBezTo>
                  <a:cubicBezTo>
                    <a:pt x="1176" y="2"/>
                    <a:pt x="1175" y="3"/>
                    <a:pt x="1174" y="4"/>
                  </a:cubicBezTo>
                  <a:cubicBezTo>
                    <a:pt x="1170" y="13"/>
                    <a:pt x="1168" y="22"/>
                    <a:pt x="1169" y="32"/>
                  </a:cubicBezTo>
                  <a:cubicBezTo>
                    <a:pt x="1169" y="37"/>
                    <a:pt x="1169" y="44"/>
                    <a:pt x="1176" y="48"/>
                  </a:cubicBezTo>
                  <a:cubicBezTo>
                    <a:pt x="1179" y="50"/>
                    <a:pt x="1178" y="54"/>
                    <a:pt x="1180" y="57"/>
                  </a:cubicBezTo>
                  <a:cubicBezTo>
                    <a:pt x="1181" y="60"/>
                    <a:pt x="1181" y="60"/>
                    <a:pt x="1178" y="61"/>
                  </a:cubicBezTo>
                  <a:cubicBezTo>
                    <a:pt x="1174" y="61"/>
                    <a:pt x="1170" y="61"/>
                    <a:pt x="1167" y="63"/>
                  </a:cubicBezTo>
                  <a:cubicBezTo>
                    <a:pt x="1165" y="64"/>
                    <a:pt x="1164" y="65"/>
                    <a:pt x="1164" y="67"/>
                  </a:cubicBezTo>
                  <a:cubicBezTo>
                    <a:pt x="1165" y="68"/>
                    <a:pt x="1166" y="70"/>
                    <a:pt x="1165" y="71"/>
                  </a:cubicBezTo>
                  <a:cubicBezTo>
                    <a:pt x="1163" y="75"/>
                    <a:pt x="1161" y="78"/>
                    <a:pt x="1159" y="81"/>
                  </a:cubicBezTo>
                  <a:cubicBezTo>
                    <a:pt x="1159" y="81"/>
                    <a:pt x="1158" y="82"/>
                    <a:pt x="1157" y="82"/>
                  </a:cubicBezTo>
                  <a:cubicBezTo>
                    <a:pt x="1153" y="84"/>
                    <a:pt x="1150" y="85"/>
                    <a:pt x="1146" y="86"/>
                  </a:cubicBezTo>
                  <a:cubicBezTo>
                    <a:pt x="1145" y="86"/>
                    <a:pt x="1145" y="85"/>
                    <a:pt x="1145" y="84"/>
                  </a:cubicBezTo>
                  <a:cubicBezTo>
                    <a:pt x="1145" y="82"/>
                    <a:pt x="1146" y="80"/>
                    <a:pt x="1147" y="78"/>
                  </a:cubicBezTo>
                  <a:cubicBezTo>
                    <a:pt x="1147" y="76"/>
                    <a:pt x="1145" y="74"/>
                    <a:pt x="1143" y="74"/>
                  </a:cubicBezTo>
                  <a:cubicBezTo>
                    <a:pt x="1139" y="75"/>
                    <a:pt x="1136" y="75"/>
                    <a:pt x="1135" y="79"/>
                  </a:cubicBezTo>
                  <a:cubicBezTo>
                    <a:pt x="1134" y="81"/>
                    <a:pt x="1134" y="83"/>
                    <a:pt x="1131" y="83"/>
                  </a:cubicBezTo>
                  <a:cubicBezTo>
                    <a:pt x="1129" y="83"/>
                    <a:pt x="1127" y="84"/>
                    <a:pt x="1125" y="84"/>
                  </a:cubicBezTo>
                  <a:cubicBezTo>
                    <a:pt x="1121" y="84"/>
                    <a:pt x="1119" y="86"/>
                    <a:pt x="1116" y="89"/>
                  </a:cubicBezTo>
                  <a:cubicBezTo>
                    <a:pt x="1114" y="92"/>
                    <a:pt x="1113" y="93"/>
                    <a:pt x="1116" y="97"/>
                  </a:cubicBezTo>
                  <a:cubicBezTo>
                    <a:pt x="1118" y="98"/>
                    <a:pt x="1118" y="100"/>
                    <a:pt x="1116" y="101"/>
                  </a:cubicBezTo>
                  <a:cubicBezTo>
                    <a:pt x="1112" y="103"/>
                    <a:pt x="1108" y="106"/>
                    <a:pt x="1104" y="108"/>
                  </a:cubicBezTo>
                  <a:cubicBezTo>
                    <a:pt x="1100" y="110"/>
                    <a:pt x="1096" y="111"/>
                    <a:pt x="1093" y="115"/>
                  </a:cubicBezTo>
                  <a:cubicBezTo>
                    <a:pt x="1091" y="118"/>
                    <a:pt x="1087" y="120"/>
                    <a:pt x="1085" y="125"/>
                  </a:cubicBezTo>
                  <a:cubicBezTo>
                    <a:pt x="1084" y="128"/>
                    <a:pt x="1082" y="130"/>
                    <a:pt x="1079" y="131"/>
                  </a:cubicBezTo>
                  <a:cubicBezTo>
                    <a:pt x="1074" y="133"/>
                    <a:pt x="1075" y="138"/>
                    <a:pt x="1072" y="140"/>
                  </a:cubicBezTo>
                  <a:cubicBezTo>
                    <a:pt x="1070" y="141"/>
                    <a:pt x="1069" y="143"/>
                    <a:pt x="1068" y="145"/>
                  </a:cubicBezTo>
                  <a:cubicBezTo>
                    <a:pt x="1067" y="148"/>
                    <a:pt x="1068" y="152"/>
                    <a:pt x="1069" y="155"/>
                  </a:cubicBezTo>
                  <a:cubicBezTo>
                    <a:pt x="1069" y="157"/>
                    <a:pt x="1070" y="158"/>
                    <a:pt x="1072" y="160"/>
                  </a:cubicBezTo>
                  <a:cubicBezTo>
                    <a:pt x="1076" y="163"/>
                    <a:pt x="1080" y="166"/>
                    <a:pt x="1085" y="167"/>
                  </a:cubicBezTo>
                  <a:cubicBezTo>
                    <a:pt x="1090" y="169"/>
                    <a:pt x="1095" y="171"/>
                    <a:pt x="1099" y="175"/>
                  </a:cubicBezTo>
                  <a:cubicBezTo>
                    <a:pt x="1099" y="176"/>
                    <a:pt x="1100" y="177"/>
                    <a:pt x="1099" y="178"/>
                  </a:cubicBezTo>
                  <a:cubicBezTo>
                    <a:pt x="1099" y="179"/>
                    <a:pt x="1099" y="180"/>
                    <a:pt x="1098" y="180"/>
                  </a:cubicBezTo>
                  <a:cubicBezTo>
                    <a:pt x="1095" y="182"/>
                    <a:pt x="1095" y="180"/>
                    <a:pt x="1095" y="178"/>
                  </a:cubicBezTo>
                  <a:cubicBezTo>
                    <a:pt x="1094" y="177"/>
                    <a:pt x="1093" y="175"/>
                    <a:pt x="1091" y="176"/>
                  </a:cubicBezTo>
                  <a:cubicBezTo>
                    <a:pt x="1089" y="176"/>
                    <a:pt x="1086" y="176"/>
                    <a:pt x="1085" y="177"/>
                  </a:cubicBezTo>
                  <a:cubicBezTo>
                    <a:pt x="1080" y="181"/>
                    <a:pt x="1073" y="183"/>
                    <a:pt x="1067" y="186"/>
                  </a:cubicBezTo>
                  <a:cubicBezTo>
                    <a:pt x="1061" y="188"/>
                    <a:pt x="1055" y="190"/>
                    <a:pt x="1049" y="192"/>
                  </a:cubicBezTo>
                  <a:cubicBezTo>
                    <a:pt x="1047" y="193"/>
                    <a:pt x="1045" y="193"/>
                    <a:pt x="1043" y="194"/>
                  </a:cubicBezTo>
                  <a:cubicBezTo>
                    <a:pt x="1037" y="196"/>
                    <a:pt x="1035" y="201"/>
                    <a:pt x="1038" y="206"/>
                  </a:cubicBezTo>
                  <a:cubicBezTo>
                    <a:pt x="1039" y="209"/>
                    <a:pt x="1041" y="211"/>
                    <a:pt x="1043" y="213"/>
                  </a:cubicBezTo>
                  <a:cubicBezTo>
                    <a:pt x="1045" y="216"/>
                    <a:pt x="1047" y="219"/>
                    <a:pt x="1048" y="222"/>
                  </a:cubicBezTo>
                  <a:cubicBezTo>
                    <a:pt x="1048" y="224"/>
                    <a:pt x="1049" y="226"/>
                    <a:pt x="1050" y="228"/>
                  </a:cubicBezTo>
                  <a:cubicBezTo>
                    <a:pt x="1051" y="230"/>
                    <a:pt x="1053" y="231"/>
                    <a:pt x="1055" y="232"/>
                  </a:cubicBezTo>
                  <a:cubicBezTo>
                    <a:pt x="1059" y="234"/>
                    <a:pt x="1064" y="233"/>
                    <a:pt x="1068" y="234"/>
                  </a:cubicBezTo>
                  <a:cubicBezTo>
                    <a:pt x="1072" y="237"/>
                    <a:pt x="1075" y="240"/>
                    <a:pt x="1079" y="243"/>
                  </a:cubicBezTo>
                  <a:cubicBezTo>
                    <a:pt x="1079" y="244"/>
                    <a:pt x="1081" y="244"/>
                    <a:pt x="1082" y="244"/>
                  </a:cubicBezTo>
                  <a:cubicBezTo>
                    <a:pt x="1084" y="245"/>
                    <a:pt x="1087" y="246"/>
                    <a:pt x="1089" y="247"/>
                  </a:cubicBezTo>
                  <a:cubicBezTo>
                    <a:pt x="1091" y="248"/>
                    <a:pt x="1093" y="250"/>
                    <a:pt x="1093" y="252"/>
                  </a:cubicBezTo>
                  <a:cubicBezTo>
                    <a:pt x="1095" y="258"/>
                    <a:pt x="1097" y="265"/>
                    <a:pt x="1101" y="271"/>
                  </a:cubicBezTo>
                  <a:cubicBezTo>
                    <a:pt x="1102" y="272"/>
                    <a:pt x="1101" y="273"/>
                    <a:pt x="1099" y="274"/>
                  </a:cubicBezTo>
                  <a:cubicBezTo>
                    <a:pt x="1098" y="275"/>
                    <a:pt x="1096" y="276"/>
                    <a:pt x="1094" y="277"/>
                  </a:cubicBezTo>
                  <a:cubicBezTo>
                    <a:pt x="1094" y="278"/>
                    <a:pt x="1094" y="278"/>
                    <a:pt x="1094" y="278"/>
                  </a:cubicBezTo>
                  <a:cubicBezTo>
                    <a:pt x="1094" y="278"/>
                    <a:pt x="1094" y="279"/>
                    <a:pt x="1093" y="279"/>
                  </a:cubicBezTo>
                  <a:cubicBezTo>
                    <a:pt x="1093" y="279"/>
                    <a:pt x="1093" y="280"/>
                    <a:pt x="1093" y="280"/>
                  </a:cubicBezTo>
                  <a:cubicBezTo>
                    <a:pt x="1093" y="279"/>
                    <a:pt x="1094" y="278"/>
                    <a:pt x="1094" y="277"/>
                  </a:cubicBezTo>
                  <a:cubicBezTo>
                    <a:pt x="1094" y="277"/>
                    <a:pt x="1094" y="277"/>
                    <a:pt x="1094" y="277"/>
                  </a:cubicBezTo>
                  <a:cubicBezTo>
                    <a:pt x="1093" y="277"/>
                    <a:pt x="1093" y="276"/>
                    <a:pt x="1092" y="275"/>
                  </a:cubicBezTo>
                  <a:cubicBezTo>
                    <a:pt x="1088" y="270"/>
                    <a:pt x="1087" y="264"/>
                    <a:pt x="1090" y="258"/>
                  </a:cubicBezTo>
                  <a:cubicBezTo>
                    <a:pt x="1091" y="257"/>
                    <a:pt x="1091" y="256"/>
                    <a:pt x="1091" y="255"/>
                  </a:cubicBezTo>
                  <a:cubicBezTo>
                    <a:pt x="1091" y="252"/>
                    <a:pt x="1088" y="248"/>
                    <a:pt x="1085" y="249"/>
                  </a:cubicBezTo>
                  <a:cubicBezTo>
                    <a:pt x="1082" y="249"/>
                    <a:pt x="1079" y="249"/>
                    <a:pt x="1077" y="250"/>
                  </a:cubicBezTo>
                  <a:cubicBezTo>
                    <a:pt x="1071" y="251"/>
                    <a:pt x="1067" y="250"/>
                    <a:pt x="1063" y="247"/>
                  </a:cubicBezTo>
                  <a:cubicBezTo>
                    <a:pt x="1060" y="245"/>
                    <a:pt x="1058" y="243"/>
                    <a:pt x="1055" y="241"/>
                  </a:cubicBezTo>
                  <a:cubicBezTo>
                    <a:pt x="1050" y="239"/>
                    <a:pt x="1045" y="237"/>
                    <a:pt x="1040" y="235"/>
                  </a:cubicBezTo>
                  <a:cubicBezTo>
                    <a:pt x="1034" y="234"/>
                    <a:pt x="1029" y="232"/>
                    <a:pt x="1024" y="231"/>
                  </a:cubicBezTo>
                  <a:cubicBezTo>
                    <a:pt x="1023" y="231"/>
                    <a:pt x="1021" y="231"/>
                    <a:pt x="1019" y="232"/>
                  </a:cubicBezTo>
                  <a:cubicBezTo>
                    <a:pt x="1017" y="234"/>
                    <a:pt x="1015" y="237"/>
                    <a:pt x="1015" y="240"/>
                  </a:cubicBezTo>
                  <a:cubicBezTo>
                    <a:pt x="1015" y="241"/>
                    <a:pt x="1016" y="243"/>
                    <a:pt x="1017" y="243"/>
                  </a:cubicBezTo>
                  <a:cubicBezTo>
                    <a:pt x="1018" y="244"/>
                    <a:pt x="1020" y="244"/>
                    <a:pt x="1022" y="244"/>
                  </a:cubicBezTo>
                  <a:cubicBezTo>
                    <a:pt x="1022" y="244"/>
                    <a:pt x="1021" y="244"/>
                    <a:pt x="1021" y="244"/>
                  </a:cubicBezTo>
                  <a:cubicBezTo>
                    <a:pt x="1022" y="243"/>
                    <a:pt x="1022" y="243"/>
                    <a:pt x="1022" y="243"/>
                  </a:cubicBezTo>
                  <a:cubicBezTo>
                    <a:pt x="1022" y="244"/>
                    <a:pt x="1022" y="244"/>
                    <a:pt x="1022" y="244"/>
                  </a:cubicBezTo>
                  <a:cubicBezTo>
                    <a:pt x="1023" y="245"/>
                    <a:pt x="1024" y="246"/>
                    <a:pt x="1025" y="247"/>
                  </a:cubicBezTo>
                  <a:cubicBezTo>
                    <a:pt x="1026" y="247"/>
                    <a:pt x="1028" y="247"/>
                    <a:pt x="1030" y="248"/>
                  </a:cubicBezTo>
                  <a:cubicBezTo>
                    <a:pt x="1032" y="249"/>
                    <a:pt x="1032" y="251"/>
                    <a:pt x="1031" y="253"/>
                  </a:cubicBezTo>
                  <a:cubicBezTo>
                    <a:pt x="1030" y="255"/>
                    <a:pt x="1029" y="256"/>
                    <a:pt x="1027" y="255"/>
                  </a:cubicBezTo>
                  <a:cubicBezTo>
                    <a:pt x="1025" y="255"/>
                    <a:pt x="1023" y="254"/>
                    <a:pt x="1021" y="253"/>
                  </a:cubicBezTo>
                  <a:cubicBezTo>
                    <a:pt x="1020" y="252"/>
                    <a:pt x="1018" y="251"/>
                    <a:pt x="1017" y="251"/>
                  </a:cubicBezTo>
                  <a:cubicBezTo>
                    <a:pt x="1014" y="251"/>
                    <a:pt x="1012" y="252"/>
                    <a:pt x="1011" y="253"/>
                  </a:cubicBezTo>
                  <a:cubicBezTo>
                    <a:pt x="1010" y="255"/>
                    <a:pt x="1010" y="257"/>
                    <a:pt x="1010" y="258"/>
                  </a:cubicBezTo>
                  <a:cubicBezTo>
                    <a:pt x="1013" y="264"/>
                    <a:pt x="1017" y="268"/>
                    <a:pt x="1024" y="270"/>
                  </a:cubicBezTo>
                  <a:cubicBezTo>
                    <a:pt x="1028" y="271"/>
                    <a:pt x="1031" y="272"/>
                    <a:pt x="1035" y="272"/>
                  </a:cubicBezTo>
                  <a:cubicBezTo>
                    <a:pt x="1037" y="272"/>
                    <a:pt x="1038" y="273"/>
                    <a:pt x="1040" y="274"/>
                  </a:cubicBezTo>
                  <a:cubicBezTo>
                    <a:pt x="1040" y="274"/>
                    <a:pt x="1041" y="274"/>
                    <a:pt x="1041" y="275"/>
                  </a:cubicBezTo>
                  <a:cubicBezTo>
                    <a:pt x="1041" y="276"/>
                    <a:pt x="1041" y="277"/>
                    <a:pt x="1039" y="276"/>
                  </a:cubicBezTo>
                  <a:cubicBezTo>
                    <a:pt x="1037" y="275"/>
                    <a:pt x="1034" y="274"/>
                    <a:pt x="1031" y="275"/>
                  </a:cubicBezTo>
                  <a:cubicBezTo>
                    <a:pt x="1027" y="275"/>
                    <a:pt x="1022" y="275"/>
                    <a:pt x="1017" y="274"/>
                  </a:cubicBezTo>
                  <a:cubicBezTo>
                    <a:pt x="1014" y="274"/>
                    <a:pt x="1011" y="273"/>
                    <a:pt x="1010" y="271"/>
                  </a:cubicBezTo>
                  <a:cubicBezTo>
                    <a:pt x="1009" y="270"/>
                    <a:pt x="1009" y="269"/>
                    <a:pt x="1009" y="268"/>
                  </a:cubicBezTo>
                  <a:cubicBezTo>
                    <a:pt x="1005" y="262"/>
                    <a:pt x="1002" y="257"/>
                    <a:pt x="1001" y="251"/>
                  </a:cubicBezTo>
                  <a:cubicBezTo>
                    <a:pt x="1001" y="245"/>
                    <a:pt x="998" y="240"/>
                    <a:pt x="995" y="236"/>
                  </a:cubicBezTo>
                  <a:cubicBezTo>
                    <a:pt x="994" y="235"/>
                    <a:pt x="993" y="234"/>
                    <a:pt x="991" y="233"/>
                  </a:cubicBezTo>
                  <a:cubicBezTo>
                    <a:pt x="991" y="233"/>
                    <a:pt x="990" y="233"/>
                    <a:pt x="990" y="233"/>
                  </a:cubicBezTo>
                  <a:cubicBezTo>
                    <a:pt x="990" y="234"/>
                    <a:pt x="989" y="234"/>
                    <a:pt x="989" y="234"/>
                  </a:cubicBezTo>
                  <a:cubicBezTo>
                    <a:pt x="990" y="238"/>
                    <a:pt x="992" y="242"/>
                    <a:pt x="993" y="246"/>
                  </a:cubicBezTo>
                  <a:cubicBezTo>
                    <a:pt x="994" y="249"/>
                    <a:pt x="994" y="253"/>
                    <a:pt x="992" y="255"/>
                  </a:cubicBezTo>
                  <a:cubicBezTo>
                    <a:pt x="991" y="256"/>
                    <a:pt x="991" y="257"/>
                    <a:pt x="990" y="258"/>
                  </a:cubicBezTo>
                  <a:cubicBezTo>
                    <a:pt x="987" y="261"/>
                    <a:pt x="986" y="264"/>
                    <a:pt x="987" y="268"/>
                  </a:cubicBezTo>
                  <a:cubicBezTo>
                    <a:pt x="988" y="271"/>
                    <a:pt x="986" y="276"/>
                    <a:pt x="988" y="279"/>
                  </a:cubicBezTo>
                  <a:cubicBezTo>
                    <a:pt x="991" y="282"/>
                    <a:pt x="994" y="284"/>
                    <a:pt x="997" y="286"/>
                  </a:cubicBezTo>
                  <a:cubicBezTo>
                    <a:pt x="999" y="288"/>
                    <a:pt x="1001" y="290"/>
                    <a:pt x="1003" y="292"/>
                  </a:cubicBezTo>
                  <a:cubicBezTo>
                    <a:pt x="1006" y="294"/>
                    <a:pt x="1008" y="297"/>
                    <a:pt x="1008" y="301"/>
                  </a:cubicBezTo>
                  <a:cubicBezTo>
                    <a:pt x="1008" y="305"/>
                    <a:pt x="1008" y="309"/>
                    <a:pt x="1008" y="314"/>
                  </a:cubicBezTo>
                  <a:cubicBezTo>
                    <a:pt x="1010" y="322"/>
                    <a:pt x="1015" y="328"/>
                    <a:pt x="1018" y="335"/>
                  </a:cubicBezTo>
                  <a:cubicBezTo>
                    <a:pt x="1019" y="337"/>
                    <a:pt x="1021" y="338"/>
                    <a:pt x="1024" y="337"/>
                  </a:cubicBezTo>
                  <a:cubicBezTo>
                    <a:pt x="1028" y="337"/>
                    <a:pt x="1032" y="336"/>
                    <a:pt x="1035" y="333"/>
                  </a:cubicBezTo>
                  <a:cubicBezTo>
                    <a:pt x="1039" y="329"/>
                    <a:pt x="1043" y="330"/>
                    <a:pt x="1047" y="332"/>
                  </a:cubicBezTo>
                  <a:cubicBezTo>
                    <a:pt x="1048" y="332"/>
                    <a:pt x="1048" y="333"/>
                    <a:pt x="1048" y="333"/>
                  </a:cubicBezTo>
                  <a:cubicBezTo>
                    <a:pt x="1048" y="333"/>
                    <a:pt x="1048" y="334"/>
                    <a:pt x="1047" y="334"/>
                  </a:cubicBezTo>
                  <a:cubicBezTo>
                    <a:pt x="1043" y="337"/>
                    <a:pt x="1038" y="340"/>
                    <a:pt x="1034" y="344"/>
                  </a:cubicBezTo>
                  <a:cubicBezTo>
                    <a:pt x="1030" y="347"/>
                    <a:pt x="1030" y="353"/>
                    <a:pt x="1033" y="356"/>
                  </a:cubicBezTo>
                  <a:cubicBezTo>
                    <a:pt x="1035" y="358"/>
                    <a:pt x="1037" y="360"/>
                    <a:pt x="1038" y="362"/>
                  </a:cubicBezTo>
                  <a:cubicBezTo>
                    <a:pt x="1041" y="365"/>
                    <a:pt x="1042" y="369"/>
                    <a:pt x="1040" y="373"/>
                  </a:cubicBezTo>
                  <a:cubicBezTo>
                    <a:pt x="1038" y="377"/>
                    <a:pt x="1037" y="382"/>
                    <a:pt x="1037" y="388"/>
                  </a:cubicBezTo>
                  <a:cubicBezTo>
                    <a:pt x="1038" y="390"/>
                    <a:pt x="1037" y="393"/>
                    <a:pt x="1035" y="395"/>
                  </a:cubicBezTo>
                  <a:cubicBezTo>
                    <a:pt x="1032" y="400"/>
                    <a:pt x="1028" y="404"/>
                    <a:pt x="1027" y="410"/>
                  </a:cubicBezTo>
                  <a:cubicBezTo>
                    <a:pt x="1027" y="411"/>
                    <a:pt x="1025" y="412"/>
                    <a:pt x="1024" y="412"/>
                  </a:cubicBezTo>
                  <a:cubicBezTo>
                    <a:pt x="1018" y="411"/>
                    <a:pt x="1011" y="410"/>
                    <a:pt x="1005" y="409"/>
                  </a:cubicBezTo>
                  <a:cubicBezTo>
                    <a:pt x="1004" y="409"/>
                    <a:pt x="1002" y="409"/>
                    <a:pt x="1002" y="408"/>
                  </a:cubicBezTo>
                  <a:cubicBezTo>
                    <a:pt x="1002" y="407"/>
                    <a:pt x="1002" y="405"/>
                    <a:pt x="1002" y="404"/>
                  </a:cubicBezTo>
                  <a:cubicBezTo>
                    <a:pt x="1002" y="404"/>
                    <a:pt x="1002" y="404"/>
                    <a:pt x="1002" y="404"/>
                  </a:cubicBezTo>
                  <a:cubicBezTo>
                    <a:pt x="1000" y="404"/>
                    <a:pt x="1000" y="403"/>
                    <a:pt x="1001" y="403"/>
                  </a:cubicBezTo>
                  <a:cubicBezTo>
                    <a:pt x="1001" y="403"/>
                    <a:pt x="1002" y="403"/>
                    <a:pt x="1002" y="404"/>
                  </a:cubicBezTo>
                  <a:cubicBezTo>
                    <a:pt x="1002" y="404"/>
                    <a:pt x="1002" y="404"/>
                    <a:pt x="1002" y="404"/>
                  </a:cubicBezTo>
                  <a:cubicBezTo>
                    <a:pt x="1003" y="404"/>
                    <a:pt x="1005" y="405"/>
                    <a:pt x="1006" y="406"/>
                  </a:cubicBezTo>
                  <a:cubicBezTo>
                    <a:pt x="1012" y="408"/>
                    <a:pt x="1016" y="406"/>
                    <a:pt x="1018" y="401"/>
                  </a:cubicBezTo>
                  <a:cubicBezTo>
                    <a:pt x="1022" y="392"/>
                    <a:pt x="1024" y="382"/>
                    <a:pt x="1026" y="372"/>
                  </a:cubicBezTo>
                  <a:cubicBezTo>
                    <a:pt x="1026" y="371"/>
                    <a:pt x="1026" y="369"/>
                    <a:pt x="1025" y="368"/>
                  </a:cubicBezTo>
                  <a:cubicBezTo>
                    <a:pt x="1023" y="364"/>
                    <a:pt x="1022" y="360"/>
                    <a:pt x="1023" y="356"/>
                  </a:cubicBezTo>
                  <a:cubicBezTo>
                    <a:pt x="1023" y="353"/>
                    <a:pt x="1022" y="351"/>
                    <a:pt x="1019" y="349"/>
                  </a:cubicBezTo>
                  <a:cubicBezTo>
                    <a:pt x="1017" y="348"/>
                    <a:pt x="1015" y="346"/>
                    <a:pt x="1012" y="345"/>
                  </a:cubicBezTo>
                  <a:cubicBezTo>
                    <a:pt x="1009" y="343"/>
                    <a:pt x="1007" y="340"/>
                    <a:pt x="1006" y="336"/>
                  </a:cubicBezTo>
                  <a:cubicBezTo>
                    <a:pt x="1001" y="324"/>
                    <a:pt x="997" y="312"/>
                    <a:pt x="993" y="301"/>
                  </a:cubicBezTo>
                  <a:cubicBezTo>
                    <a:pt x="991" y="293"/>
                    <a:pt x="987" y="287"/>
                    <a:pt x="980" y="283"/>
                  </a:cubicBezTo>
                  <a:cubicBezTo>
                    <a:pt x="977" y="281"/>
                    <a:pt x="975" y="278"/>
                    <a:pt x="975" y="274"/>
                  </a:cubicBezTo>
                  <a:cubicBezTo>
                    <a:pt x="975" y="263"/>
                    <a:pt x="973" y="253"/>
                    <a:pt x="971" y="243"/>
                  </a:cubicBezTo>
                  <a:cubicBezTo>
                    <a:pt x="970" y="241"/>
                    <a:pt x="969" y="239"/>
                    <a:pt x="967" y="238"/>
                  </a:cubicBezTo>
                  <a:cubicBezTo>
                    <a:pt x="958" y="235"/>
                    <a:pt x="950" y="233"/>
                    <a:pt x="941" y="236"/>
                  </a:cubicBezTo>
                  <a:cubicBezTo>
                    <a:pt x="939" y="237"/>
                    <a:pt x="936" y="236"/>
                    <a:pt x="934" y="236"/>
                  </a:cubicBezTo>
                  <a:cubicBezTo>
                    <a:pt x="933" y="236"/>
                    <a:pt x="931" y="238"/>
                    <a:pt x="931" y="239"/>
                  </a:cubicBezTo>
                  <a:cubicBezTo>
                    <a:pt x="931" y="242"/>
                    <a:pt x="931" y="244"/>
                    <a:pt x="931" y="247"/>
                  </a:cubicBezTo>
                  <a:cubicBezTo>
                    <a:pt x="931" y="255"/>
                    <a:pt x="932" y="264"/>
                    <a:pt x="932" y="272"/>
                  </a:cubicBezTo>
                  <a:cubicBezTo>
                    <a:pt x="932" y="276"/>
                    <a:pt x="931" y="280"/>
                    <a:pt x="928" y="284"/>
                  </a:cubicBezTo>
                  <a:cubicBezTo>
                    <a:pt x="925" y="287"/>
                    <a:pt x="924" y="292"/>
                    <a:pt x="924" y="297"/>
                  </a:cubicBezTo>
                  <a:cubicBezTo>
                    <a:pt x="924" y="300"/>
                    <a:pt x="924" y="303"/>
                    <a:pt x="928" y="305"/>
                  </a:cubicBezTo>
                  <a:cubicBezTo>
                    <a:pt x="931" y="307"/>
                    <a:pt x="933" y="309"/>
                    <a:pt x="934" y="312"/>
                  </a:cubicBezTo>
                  <a:cubicBezTo>
                    <a:pt x="935" y="316"/>
                    <a:pt x="938" y="321"/>
                    <a:pt x="936" y="326"/>
                  </a:cubicBezTo>
                  <a:cubicBezTo>
                    <a:pt x="935" y="326"/>
                    <a:pt x="935" y="328"/>
                    <a:pt x="936" y="329"/>
                  </a:cubicBezTo>
                  <a:cubicBezTo>
                    <a:pt x="938" y="333"/>
                    <a:pt x="940" y="337"/>
                    <a:pt x="943" y="341"/>
                  </a:cubicBezTo>
                  <a:cubicBezTo>
                    <a:pt x="943" y="341"/>
                    <a:pt x="945" y="341"/>
                    <a:pt x="946" y="340"/>
                  </a:cubicBezTo>
                  <a:cubicBezTo>
                    <a:pt x="949" y="339"/>
                    <a:pt x="951" y="338"/>
                    <a:pt x="953" y="341"/>
                  </a:cubicBezTo>
                  <a:cubicBezTo>
                    <a:pt x="958" y="346"/>
                    <a:pt x="962" y="350"/>
                    <a:pt x="969" y="352"/>
                  </a:cubicBezTo>
                  <a:cubicBezTo>
                    <a:pt x="969" y="352"/>
                    <a:pt x="970" y="354"/>
                    <a:pt x="970" y="355"/>
                  </a:cubicBezTo>
                  <a:cubicBezTo>
                    <a:pt x="970" y="357"/>
                    <a:pt x="970" y="360"/>
                    <a:pt x="970" y="363"/>
                  </a:cubicBezTo>
                  <a:cubicBezTo>
                    <a:pt x="970" y="364"/>
                    <a:pt x="968" y="365"/>
                    <a:pt x="966" y="364"/>
                  </a:cubicBezTo>
                  <a:cubicBezTo>
                    <a:pt x="963" y="362"/>
                    <a:pt x="960" y="360"/>
                    <a:pt x="957" y="358"/>
                  </a:cubicBezTo>
                  <a:cubicBezTo>
                    <a:pt x="954" y="357"/>
                    <a:pt x="952" y="355"/>
                    <a:pt x="950" y="354"/>
                  </a:cubicBezTo>
                  <a:cubicBezTo>
                    <a:pt x="946" y="352"/>
                    <a:pt x="941" y="351"/>
                    <a:pt x="937" y="350"/>
                  </a:cubicBezTo>
                  <a:cubicBezTo>
                    <a:pt x="934" y="348"/>
                    <a:pt x="930" y="347"/>
                    <a:pt x="927" y="345"/>
                  </a:cubicBezTo>
                  <a:cubicBezTo>
                    <a:pt x="922" y="346"/>
                    <a:pt x="919" y="341"/>
                    <a:pt x="915" y="340"/>
                  </a:cubicBezTo>
                  <a:cubicBezTo>
                    <a:pt x="907" y="337"/>
                    <a:pt x="900" y="335"/>
                    <a:pt x="891" y="336"/>
                  </a:cubicBezTo>
                  <a:cubicBezTo>
                    <a:pt x="890" y="336"/>
                    <a:pt x="889" y="336"/>
                    <a:pt x="888" y="336"/>
                  </a:cubicBezTo>
                  <a:cubicBezTo>
                    <a:pt x="878" y="336"/>
                    <a:pt x="869" y="335"/>
                    <a:pt x="862" y="329"/>
                  </a:cubicBezTo>
                  <a:cubicBezTo>
                    <a:pt x="858" y="326"/>
                    <a:pt x="854" y="324"/>
                    <a:pt x="850" y="321"/>
                  </a:cubicBezTo>
                  <a:cubicBezTo>
                    <a:pt x="849" y="320"/>
                    <a:pt x="846" y="321"/>
                    <a:pt x="845" y="323"/>
                  </a:cubicBezTo>
                  <a:cubicBezTo>
                    <a:pt x="845" y="323"/>
                    <a:pt x="845" y="323"/>
                    <a:pt x="845" y="324"/>
                  </a:cubicBezTo>
                  <a:cubicBezTo>
                    <a:pt x="843" y="328"/>
                    <a:pt x="844" y="332"/>
                    <a:pt x="848" y="335"/>
                  </a:cubicBezTo>
                  <a:cubicBezTo>
                    <a:pt x="853" y="338"/>
                    <a:pt x="859" y="338"/>
                    <a:pt x="862" y="343"/>
                  </a:cubicBezTo>
                  <a:cubicBezTo>
                    <a:pt x="863" y="344"/>
                    <a:pt x="864" y="344"/>
                    <a:pt x="865" y="344"/>
                  </a:cubicBezTo>
                  <a:cubicBezTo>
                    <a:pt x="868" y="344"/>
                    <a:pt x="869" y="346"/>
                    <a:pt x="871" y="347"/>
                  </a:cubicBezTo>
                  <a:cubicBezTo>
                    <a:pt x="874" y="351"/>
                    <a:pt x="877" y="355"/>
                    <a:pt x="880" y="358"/>
                  </a:cubicBezTo>
                  <a:cubicBezTo>
                    <a:pt x="881" y="360"/>
                    <a:pt x="881" y="363"/>
                    <a:pt x="879" y="364"/>
                  </a:cubicBezTo>
                  <a:cubicBezTo>
                    <a:pt x="876" y="367"/>
                    <a:pt x="872" y="369"/>
                    <a:pt x="871" y="373"/>
                  </a:cubicBezTo>
                  <a:cubicBezTo>
                    <a:pt x="871" y="373"/>
                    <a:pt x="870" y="374"/>
                    <a:pt x="870" y="374"/>
                  </a:cubicBezTo>
                  <a:cubicBezTo>
                    <a:pt x="869" y="373"/>
                    <a:pt x="868" y="373"/>
                    <a:pt x="867" y="372"/>
                  </a:cubicBezTo>
                  <a:cubicBezTo>
                    <a:pt x="867" y="370"/>
                    <a:pt x="867" y="368"/>
                    <a:pt x="866" y="366"/>
                  </a:cubicBezTo>
                  <a:cubicBezTo>
                    <a:pt x="865" y="363"/>
                    <a:pt x="861" y="362"/>
                    <a:pt x="859" y="363"/>
                  </a:cubicBezTo>
                  <a:cubicBezTo>
                    <a:pt x="855" y="365"/>
                    <a:pt x="852" y="367"/>
                    <a:pt x="847" y="367"/>
                  </a:cubicBezTo>
                  <a:cubicBezTo>
                    <a:pt x="846" y="367"/>
                    <a:pt x="846" y="367"/>
                    <a:pt x="846" y="368"/>
                  </a:cubicBezTo>
                  <a:cubicBezTo>
                    <a:pt x="844" y="372"/>
                    <a:pt x="840" y="373"/>
                    <a:pt x="836" y="372"/>
                  </a:cubicBezTo>
                  <a:cubicBezTo>
                    <a:pt x="832" y="372"/>
                    <a:pt x="828" y="373"/>
                    <a:pt x="826" y="376"/>
                  </a:cubicBezTo>
                  <a:cubicBezTo>
                    <a:pt x="823" y="380"/>
                    <a:pt x="818" y="380"/>
                    <a:pt x="815" y="383"/>
                  </a:cubicBezTo>
                  <a:cubicBezTo>
                    <a:pt x="814" y="383"/>
                    <a:pt x="812" y="383"/>
                    <a:pt x="810" y="383"/>
                  </a:cubicBezTo>
                  <a:cubicBezTo>
                    <a:pt x="810" y="382"/>
                    <a:pt x="810" y="381"/>
                    <a:pt x="810" y="380"/>
                  </a:cubicBezTo>
                  <a:cubicBezTo>
                    <a:pt x="811" y="376"/>
                    <a:pt x="809" y="372"/>
                    <a:pt x="806" y="369"/>
                  </a:cubicBezTo>
                  <a:cubicBezTo>
                    <a:pt x="803" y="369"/>
                    <a:pt x="800" y="370"/>
                    <a:pt x="799" y="373"/>
                  </a:cubicBezTo>
                  <a:cubicBezTo>
                    <a:pt x="798" y="374"/>
                    <a:pt x="797" y="375"/>
                    <a:pt x="797" y="375"/>
                  </a:cubicBezTo>
                  <a:cubicBezTo>
                    <a:pt x="793" y="375"/>
                    <a:pt x="792" y="378"/>
                    <a:pt x="790" y="379"/>
                  </a:cubicBezTo>
                  <a:cubicBezTo>
                    <a:pt x="788" y="380"/>
                    <a:pt x="785" y="381"/>
                    <a:pt x="782" y="382"/>
                  </a:cubicBezTo>
                  <a:cubicBezTo>
                    <a:pt x="778" y="382"/>
                    <a:pt x="775" y="385"/>
                    <a:pt x="773" y="388"/>
                  </a:cubicBezTo>
                  <a:cubicBezTo>
                    <a:pt x="767" y="394"/>
                    <a:pt x="761" y="401"/>
                    <a:pt x="753" y="406"/>
                  </a:cubicBezTo>
                  <a:cubicBezTo>
                    <a:pt x="751" y="407"/>
                    <a:pt x="750" y="409"/>
                    <a:pt x="749" y="411"/>
                  </a:cubicBezTo>
                  <a:cubicBezTo>
                    <a:pt x="749" y="413"/>
                    <a:pt x="749" y="416"/>
                    <a:pt x="748" y="419"/>
                  </a:cubicBezTo>
                  <a:cubicBezTo>
                    <a:pt x="748" y="419"/>
                    <a:pt x="747" y="420"/>
                    <a:pt x="746" y="421"/>
                  </a:cubicBezTo>
                  <a:cubicBezTo>
                    <a:pt x="742" y="425"/>
                    <a:pt x="733" y="426"/>
                    <a:pt x="730" y="422"/>
                  </a:cubicBezTo>
                  <a:cubicBezTo>
                    <a:pt x="728" y="420"/>
                    <a:pt x="725" y="418"/>
                    <a:pt x="723" y="415"/>
                  </a:cubicBezTo>
                  <a:cubicBezTo>
                    <a:pt x="721" y="413"/>
                    <a:pt x="721" y="410"/>
                    <a:pt x="723" y="409"/>
                  </a:cubicBezTo>
                  <a:cubicBezTo>
                    <a:pt x="726" y="407"/>
                    <a:pt x="729" y="405"/>
                    <a:pt x="731" y="403"/>
                  </a:cubicBezTo>
                  <a:cubicBezTo>
                    <a:pt x="733" y="402"/>
                    <a:pt x="733" y="399"/>
                    <a:pt x="732" y="398"/>
                  </a:cubicBezTo>
                  <a:cubicBezTo>
                    <a:pt x="730" y="395"/>
                    <a:pt x="727" y="393"/>
                    <a:pt x="725" y="391"/>
                  </a:cubicBezTo>
                  <a:cubicBezTo>
                    <a:pt x="722" y="386"/>
                    <a:pt x="717" y="384"/>
                    <a:pt x="711" y="385"/>
                  </a:cubicBezTo>
                  <a:cubicBezTo>
                    <a:pt x="707" y="386"/>
                    <a:pt x="702" y="386"/>
                    <a:pt x="698" y="385"/>
                  </a:cubicBezTo>
                  <a:cubicBezTo>
                    <a:pt x="698" y="385"/>
                    <a:pt x="697" y="385"/>
                    <a:pt x="697" y="386"/>
                  </a:cubicBezTo>
                  <a:cubicBezTo>
                    <a:pt x="696" y="386"/>
                    <a:pt x="696" y="388"/>
                    <a:pt x="697" y="388"/>
                  </a:cubicBezTo>
                  <a:cubicBezTo>
                    <a:pt x="705" y="394"/>
                    <a:pt x="707" y="402"/>
                    <a:pt x="706" y="410"/>
                  </a:cubicBezTo>
                  <a:cubicBezTo>
                    <a:pt x="706" y="413"/>
                    <a:pt x="705" y="415"/>
                    <a:pt x="705" y="417"/>
                  </a:cubicBezTo>
                  <a:cubicBezTo>
                    <a:pt x="705" y="419"/>
                    <a:pt x="706" y="421"/>
                    <a:pt x="708" y="422"/>
                  </a:cubicBezTo>
                  <a:cubicBezTo>
                    <a:pt x="712" y="424"/>
                    <a:pt x="714" y="427"/>
                    <a:pt x="714" y="431"/>
                  </a:cubicBezTo>
                  <a:cubicBezTo>
                    <a:pt x="714" y="433"/>
                    <a:pt x="714" y="435"/>
                    <a:pt x="713" y="437"/>
                  </a:cubicBezTo>
                  <a:cubicBezTo>
                    <a:pt x="713" y="439"/>
                    <a:pt x="711" y="441"/>
                    <a:pt x="709" y="441"/>
                  </a:cubicBezTo>
                  <a:cubicBezTo>
                    <a:pt x="705" y="440"/>
                    <a:pt x="702" y="439"/>
                    <a:pt x="699" y="439"/>
                  </a:cubicBezTo>
                  <a:cubicBezTo>
                    <a:pt x="694" y="438"/>
                    <a:pt x="690" y="438"/>
                    <a:pt x="687" y="442"/>
                  </a:cubicBezTo>
                  <a:cubicBezTo>
                    <a:pt x="686" y="444"/>
                    <a:pt x="684" y="446"/>
                    <a:pt x="682" y="448"/>
                  </a:cubicBezTo>
                  <a:cubicBezTo>
                    <a:pt x="678" y="450"/>
                    <a:pt x="676" y="453"/>
                    <a:pt x="674" y="456"/>
                  </a:cubicBezTo>
                  <a:cubicBezTo>
                    <a:pt x="669" y="462"/>
                    <a:pt x="666" y="465"/>
                    <a:pt x="675" y="473"/>
                  </a:cubicBezTo>
                  <a:cubicBezTo>
                    <a:pt x="675" y="474"/>
                    <a:pt x="676" y="475"/>
                    <a:pt x="676" y="476"/>
                  </a:cubicBezTo>
                  <a:cubicBezTo>
                    <a:pt x="677" y="478"/>
                    <a:pt x="676" y="480"/>
                    <a:pt x="675" y="482"/>
                  </a:cubicBezTo>
                  <a:cubicBezTo>
                    <a:pt x="674" y="483"/>
                    <a:pt x="671" y="485"/>
                    <a:pt x="670" y="484"/>
                  </a:cubicBezTo>
                  <a:cubicBezTo>
                    <a:pt x="662" y="480"/>
                    <a:pt x="653" y="478"/>
                    <a:pt x="646" y="473"/>
                  </a:cubicBezTo>
                  <a:cubicBezTo>
                    <a:pt x="645" y="472"/>
                    <a:pt x="643" y="472"/>
                    <a:pt x="641" y="471"/>
                  </a:cubicBezTo>
                  <a:cubicBezTo>
                    <a:pt x="640" y="471"/>
                    <a:pt x="638" y="472"/>
                    <a:pt x="637" y="473"/>
                  </a:cubicBezTo>
                  <a:cubicBezTo>
                    <a:pt x="636" y="475"/>
                    <a:pt x="636" y="477"/>
                    <a:pt x="635" y="479"/>
                  </a:cubicBezTo>
                  <a:cubicBezTo>
                    <a:pt x="634" y="481"/>
                    <a:pt x="635" y="483"/>
                    <a:pt x="636" y="485"/>
                  </a:cubicBezTo>
                  <a:cubicBezTo>
                    <a:pt x="639" y="489"/>
                    <a:pt x="643" y="492"/>
                    <a:pt x="648" y="492"/>
                  </a:cubicBezTo>
                  <a:cubicBezTo>
                    <a:pt x="649" y="492"/>
                    <a:pt x="650" y="492"/>
                    <a:pt x="651" y="493"/>
                  </a:cubicBezTo>
                  <a:cubicBezTo>
                    <a:pt x="653" y="494"/>
                    <a:pt x="654" y="495"/>
                    <a:pt x="653" y="497"/>
                  </a:cubicBezTo>
                  <a:cubicBezTo>
                    <a:pt x="653" y="499"/>
                    <a:pt x="650" y="502"/>
                    <a:pt x="648" y="501"/>
                  </a:cubicBezTo>
                  <a:cubicBezTo>
                    <a:pt x="643" y="501"/>
                    <a:pt x="637" y="500"/>
                    <a:pt x="633" y="495"/>
                  </a:cubicBezTo>
                  <a:cubicBezTo>
                    <a:pt x="631" y="493"/>
                    <a:pt x="628" y="492"/>
                    <a:pt x="625" y="491"/>
                  </a:cubicBezTo>
                  <a:cubicBezTo>
                    <a:pt x="622" y="491"/>
                    <a:pt x="621" y="489"/>
                    <a:pt x="620" y="487"/>
                  </a:cubicBezTo>
                  <a:cubicBezTo>
                    <a:pt x="619" y="483"/>
                    <a:pt x="618" y="478"/>
                    <a:pt x="615" y="474"/>
                  </a:cubicBezTo>
                  <a:cubicBezTo>
                    <a:pt x="613" y="472"/>
                    <a:pt x="613" y="469"/>
                    <a:pt x="613" y="465"/>
                  </a:cubicBezTo>
                  <a:cubicBezTo>
                    <a:pt x="614" y="457"/>
                    <a:pt x="612" y="454"/>
                    <a:pt x="604" y="451"/>
                  </a:cubicBezTo>
                  <a:cubicBezTo>
                    <a:pt x="601" y="449"/>
                    <a:pt x="598" y="448"/>
                    <a:pt x="596" y="446"/>
                  </a:cubicBezTo>
                  <a:cubicBezTo>
                    <a:pt x="594" y="443"/>
                    <a:pt x="590" y="442"/>
                    <a:pt x="588" y="438"/>
                  </a:cubicBezTo>
                  <a:cubicBezTo>
                    <a:pt x="588" y="438"/>
                    <a:pt x="588" y="438"/>
                    <a:pt x="588" y="438"/>
                  </a:cubicBezTo>
                  <a:cubicBezTo>
                    <a:pt x="588" y="438"/>
                    <a:pt x="588" y="438"/>
                    <a:pt x="588" y="438"/>
                  </a:cubicBezTo>
                  <a:cubicBezTo>
                    <a:pt x="587" y="437"/>
                    <a:pt x="586" y="437"/>
                    <a:pt x="585" y="436"/>
                  </a:cubicBezTo>
                  <a:cubicBezTo>
                    <a:pt x="585" y="436"/>
                    <a:pt x="585" y="435"/>
                    <a:pt x="585" y="435"/>
                  </a:cubicBezTo>
                  <a:cubicBezTo>
                    <a:pt x="584" y="435"/>
                    <a:pt x="584" y="435"/>
                    <a:pt x="584" y="435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5"/>
                    <a:pt x="585" y="435"/>
                    <a:pt x="585" y="436"/>
                  </a:cubicBezTo>
                  <a:cubicBezTo>
                    <a:pt x="586" y="436"/>
                    <a:pt x="587" y="437"/>
                    <a:pt x="588" y="438"/>
                  </a:cubicBezTo>
                  <a:cubicBezTo>
                    <a:pt x="588" y="438"/>
                    <a:pt x="588" y="438"/>
                    <a:pt x="588" y="438"/>
                  </a:cubicBezTo>
                  <a:cubicBezTo>
                    <a:pt x="588" y="438"/>
                    <a:pt x="588" y="438"/>
                    <a:pt x="588" y="438"/>
                  </a:cubicBezTo>
                  <a:cubicBezTo>
                    <a:pt x="593" y="438"/>
                    <a:pt x="598" y="440"/>
                    <a:pt x="602" y="442"/>
                  </a:cubicBezTo>
                  <a:cubicBezTo>
                    <a:pt x="614" y="446"/>
                    <a:pt x="626" y="449"/>
                    <a:pt x="638" y="451"/>
                  </a:cubicBezTo>
                  <a:cubicBezTo>
                    <a:pt x="648" y="453"/>
                    <a:pt x="657" y="451"/>
                    <a:pt x="666" y="448"/>
                  </a:cubicBezTo>
                  <a:cubicBezTo>
                    <a:pt x="667" y="447"/>
                    <a:pt x="669" y="446"/>
                    <a:pt x="670" y="445"/>
                  </a:cubicBezTo>
                  <a:cubicBezTo>
                    <a:pt x="675" y="440"/>
                    <a:pt x="679" y="434"/>
                    <a:pt x="680" y="426"/>
                  </a:cubicBezTo>
                  <a:cubicBezTo>
                    <a:pt x="680" y="424"/>
                    <a:pt x="680" y="422"/>
                    <a:pt x="679" y="420"/>
                  </a:cubicBezTo>
                  <a:cubicBezTo>
                    <a:pt x="676" y="416"/>
                    <a:pt x="673" y="410"/>
                    <a:pt x="667" y="408"/>
                  </a:cubicBezTo>
                  <a:cubicBezTo>
                    <a:pt x="665" y="407"/>
                    <a:pt x="663" y="404"/>
                    <a:pt x="661" y="403"/>
                  </a:cubicBezTo>
                  <a:cubicBezTo>
                    <a:pt x="658" y="400"/>
                    <a:pt x="656" y="399"/>
                    <a:pt x="652" y="399"/>
                  </a:cubicBezTo>
                  <a:cubicBezTo>
                    <a:pt x="647" y="398"/>
                    <a:pt x="642" y="396"/>
                    <a:pt x="638" y="392"/>
                  </a:cubicBezTo>
                  <a:cubicBezTo>
                    <a:pt x="633" y="389"/>
                    <a:pt x="629" y="386"/>
                    <a:pt x="624" y="383"/>
                  </a:cubicBezTo>
                  <a:cubicBezTo>
                    <a:pt x="610" y="376"/>
                    <a:pt x="607" y="375"/>
                    <a:pt x="591" y="375"/>
                  </a:cubicBezTo>
                  <a:cubicBezTo>
                    <a:pt x="589" y="375"/>
                    <a:pt x="587" y="376"/>
                    <a:pt x="585" y="376"/>
                  </a:cubicBezTo>
                  <a:cubicBezTo>
                    <a:pt x="582" y="376"/>
                    <a:pt x="579" y="375"/>
                    <a:pt x="577" y="375"/>
                  </a:cubicBezTo>
                  <a:cubicBezTo>
                    <a:pt x="574" y="374"/>
                    <a:pt x="575" y="373"/>
                    <a:pt x="576" y="371"/>
                  </a:cubicBezTo>
                  <a:cubicBezTo>
                    <a:pt x="576" y="370"/>
                    <a:pt x="576" y="368"/>
                    <a:pt x="575" y="367"/>
                  </a:cubicBezTo>
                  <a:cubicBezTo>
                    <a:pt x="573" y="366"/>
                    <a:pt x="571" y="365"/>
                    <a:pt x="569" y="364"/>
                  </a:cubicBezTo>
                  <a:cubicBezTo>
                    <a:pt x="567" y="363"/>
                    <a:pt x="565" y="363"/>
                    <a:pt x="563" y="365"/>
                  </a:cubicBezTo>
                  <a:cubicBezTo>
                    <a:pt x="561" y="367"/>
                    <a:pt x="558" y="369"/>
                    <a:pt x="554" y="367"/>
                  </a:cubicBezTo>
                  <a:cubicBezTo>
                    <a:pt x="551" y="366"/>
                    <a:pt x="548" y="366"/>
                    <a:pt x="545" y="367"/>
                  </a:cubicBezTo>
                  <a:cubicBezTo>
                    <a:pt x="543" y="367"/>
                    <a:pt x="541" y="366"/>
                    <a:pt x="540" y="365"/>
                  </a:cubicBezTo>
                  <a:cubicBezTo>
                    <a:pt x="539" y="365"/>
                    <a:pt x="539" y="364"/>
                    <a:pt x="539" y="363"/>
                  </a:cubicBezTo>
                  <a:cubicBezTo>
                    <a:pt x="539" y="362"/>
                    <a:pt x="539" y="361"/>
                    <a:pt x="541" y="361"/>
                  </a:cubicBezTo>
                  <a:cubicBezTo>
                    <a:pt x="544" y="361"/>
                    <a:pt x="546" y="360"/>
                    <a:pt x="548" y="358"/>
                  </a:cubicBezTo>
                  <a:cubicBezTo>
                    <a:pt x="551" y="357"/>
                    <a:pt x="553" y="355"/>
                    <a:pt x="555" y="353"/>
                  </a:cubicBezTo>
                  <a:cubicBezTo>
                    <a:pt x="556" y="353"/>
                    <a:pt x="555" y="350"/>
                    <a:pt x="554" y="350"/>
                  </a:cubicBezTo>
                  <a:cubicBezTo>
                    <a:pt x="547" y="345"/>
                    <a:pt x="539" y="343"/>
                    <a:pt x="531" y="341"/>
                  </a:cubicBezTo>
                  <a:cubicBezTo>
                    <a:pt x="530" y="341"/>
                    <a:pt x="528" y="342"/>
                    <a:pt x="527" y="343"/>
                  </a:cubicBezTo>
                  <a:cubicBezTo>
                    <a:pt x="526" y="343"/>
                    <a:pt x="525" y="344"/>
                    <a:pt x="525" y="345"/>
                  </a:cubicBezTo>
                  <a:cubicBezTo>
                    <a:pt x="524" y="346"/>
                    <a:pt x="523" y="347"/>
                    <a:pt x="523" y="346"/>
                  </a:cubicBezTo>
                  <a:cubicBezTo>
                    <a:pt x="522" y="346"/>
                    <a:pt x="522" y="345"/>
                    <a:pt x="522" y="345"/>
                  </a:cubicBezTo>
                  <a:cubicBezTo>
                    <a:pt x="522" y="343"/>
                    <a:pt x="522" y="342"/>
                    <a:pt x="522" y="340"/>
                  </a:cubicBezTo>
                  <a:cubicBezTo>
                    <a:pt x="522" y="337"/>
                    <a:pt x="520" y="335"/>
                    <a:pt x="518" y="334"/>
                  </a:cubicBezTo>
                  <a:cubicBezTo>
                    <a:pt x="515" y="334"/>
                    <a:pt x="513" y="335"/>
                    <a:pt x="512" y="336"/>
                  </a:cubicBezTo>
                  <a:cubicBezTo>
                    <a:pt x="510" y="337"/>
                    <a:pt x="509" y="339"/>
                    <a:pt x="508" y="341"/>
                  </a:cubicBezTo>
                  <a:cubicBezTo>
                    <a:pt x="508" y="343"/>
                    <a:pt x="508" y="344"/>
                    <a:pt x="507" y="346"/>
                  </a:cubicBezTo>
                  <a:cubicBezTo>
                    <a:pt x="507" y="346"/>
                    <a:pt x="505" y="347"/>
                    <a:pt x="504" y="347"/>
                  </a:cubicBezTo>
                  <a:cubicBezTo>
                    <a:pt x="504" y="347"/>
                    <a:pt x="503" y="347"/>
                    <a:pt x="503" y="346"/>
                  </a:cubicBezTo>
                  <a:cubicBezTo>
                    <a:pt x="503" y="343"/>
                    <a:pt x="502" y="341"/>
                    <a:pt x="498" y="341"/>
                  </a:cubicBezTo>
                  <a:cubicBezTo>
                    <a:pt x="496" y="341"/>
                    <a:pt x="496" y="339"/>
                    <a:pt x="496" y="338"/>
                  </a:cubicBezTo>
                  <a:cubicBezTo>
                    <a:pt x="495" y="334"/>
                    <a:pt x="491" y="334"/>
                    <a:pt x="490" y="336"/>
                  </a:cubicBezTo>
                  <a:cubicBezTo>
                    <a:pt x="487" y="340"/>
                    <a:pt x="481" y="340"/>
                    <a:pt x="479" y="344"/>
                  </a:cubicBezTo>
                  <a:cubicBezTo>
                    <a:pt x="474" y="345"/>
                    <a:pt x="471" y="348"/>
                    <a:pt x="467" y="349"/>
                  </a:cubicBezTo>
                  <a:cubicBezTo>
                    <a:pt x="467" y="350"/>
                    <a:pt x="466" y="350"/>
                    <a:pt x="466" y="350"/>
                  </a:cubicBezTo>
                  <a:cubicBezTo>
                    <a:pt x="466" y="350"/>
                    <a:pt x="466" y="350"/>
                    <a:pt x="466" y="350"/>
                  </a:cubicBezTo>
                  <a:cubicBezTo>
                    <a:pt x="465" y="351"/>
                    <a:pt x="465" y="351"/>
                    <a:pt x="465" y="351"/>
                  </a:cubicBezTo>
                  <a:cubicBezTo>
                    <a:pt x="466" y="350"/>
                    <a:pt x="466" y="350"/>
                    <a:pt x="466" y="350"/>
                  </a:cubicBezTo>
                  <a:cubicBezTo>
                    <a:pt x="466" y="350"/>
                    <a:pt x="466" y="350"/>
                    <a:pt x="466" y="350"/>
                  </a:cubicBezTo>
                  <a:cubicBezTo>
                    <a:pt x="466" y="349"/>
                    <a:pt x="466" y="348"/>
                    <a:pt x="466" y="347"/>
                  </a:cubicBezTo>
                  <a:cubicBezTo>
                    <a:pt x="465" y="347"/>
                    <a:pt x="465" y="347"/>
                    <a:pt x="464" y="347"/>
                  </a:cubicBezTo>
                  <a:cubicBezTo>
                    <a:pt x="457" y="347"/>
                    <a:pt x="456" y="348"/>
                    <a:pt x="458" y="354"/>
                  </a:cubicBezTo>
                  <a:cubicBezTo>
                    <a:pt x="458" y="354"/>
                    <a:pt x="458" y="355"/>
                    <a:pt x="459" y="356"/>
                  </a:cubicBezTo>
                  <a:cubicBezTo>
                    <a:pt x="459" y="356"/>
                    <a:pt x="459" y="356"/>
                    <a:pt x="459" y="356"/>
                  </a:cubicBezTo>
                  <a:cubicBezTo>
                    <a:pt x="460" y="357"/>
                    <a:pt x="460" y="357"/>
                    <a:pt x="460" y="357"/>
                  </a:cubicBezTo>
                  <a:cubicBezTo>
                    <a:pt x="459" y="357"/>
                    <a:pt x="459" y="357"/>
                    <a:pt x="459" y="357"/>
                  </a:cubicBezTo>
                  <a:cubicBezTo>
                    <a:pt x="459" y="356"/>
                    <a:pt x="459" y="356"/>
                    <a:pt x="459" y="356"/>
                  </a:cubicBezTo>
                  <a:cubicBezTo>
                    <a:pt x="452" y="356"/>
                    <a:pt x="446" y="359"/>
                    <a:pt x="441" y="362"/>
                  </a:cubicBezTo>
                  <a:cubicBezTo>
                    <a:pt x="440" y="362"/>
                    <a:pt x="440" y="364"/>
                    <a:pt x="440" y="364"/>
                  </a:cubicBezTo>
                  <a:cubicBezTo>
                    <a:pt x="440" y="366"/>
                    <a:pt x="442" y="368"/>
                    <a:pt x="441" y="369"/>
                  </a:cubicBezTo>
                  <a:cubicBezTo>
                    <a:pt x="441" y="371"/>
                    <a:pt x="438" y="370"/>
                    <a:pt x="437" y="370"/>
                  </a:cubicBezTo>
                  <a:cubicBezTo>
                    <a:pt x="434" y="371"/>
                    <a:pt x="432" y="372"/>
                    <a:pt x="429" y="372"/>
                  </a:cubicBezTo>
                  <a:cubicBezTo>
                    <a:pt x="430" y="372"/>
                    <a:pt x="430" y="372"/>
                    <a:pt x="430" y="372"/>
                  </a:cubicBezTo>
                  <a:cubicBezTo>
                    <a:pt x="429" y="372"/>
                    <a:pt x="429" y="372"/>
                    <a:pt x="429" y="372"/>
                  </a:cubicBezTo>
                  <a:cubicBezTo>
                    <a:pt x="429" y="372"/>
                    <a:pt x="429" y="372"/>
                    <a:pt x="429" y="372"/>
                  </a:cubicBezTo>
                  <a:cubicBezTo>
                    <a:pt x="429" y="372"/>
                    <a:pt x="428" y="372"/>
                    <a:pt x="428" y="372"/>
                  </a:cubicBezTo>
                  <a:cubicBezTo>
                    <a:pt x="428" y="372"/>
                    <a:pt x="429" y="372"/>
                    <a:pt x="429" y="372"/>
                  </a:cubicBezTo>
                  <a:cubicBezTo>
                    <a:pt x="429" y="371"/>
                    <a:pt x="430" y="369"/>
                    <a:pt x="429" y="368"/>
                  </a:cubicBezTo>
                  <a:cubicBezTo>
                    <a:pt x="429" y="366"/>
                    <a:pt x="427" y="365"/>
                    <a:pt x="426" y="365"/>
                  </a:cubicBezTo>
                  <a:cubicBezTo>
                    <a:pt x="425" y="365"/>
                    <a:pt x="424" y="366"/>
                    <a:pt x="424" y="367"/>
                  </a:cubicBezTo>
                  <a:cubicBezTo>
                    <a:pt x="424" y="369"/>
                    <a:pt x="425" y="370"/>
                    <a:pt x="426" y="372"/>
                  </a:cubicBezTo>
                  <a:cubicBezTo>
                    <a:pt x="426" y="372"/>
                    <a:pt x="426" y="372"/>
                    <a:pt x="426" y="372"/>
                  </a:cubicBezTo>
                  <a:cubicBezTo>
                    <a:pt x="426" y="372"/>
                    <a:pt x="426" y="372"/>
                    <a:pt x="426" y="372"/>
                  </a:cubicBezTo>
                  <a:cubicBezTo>
                    <a:pt x="421" y="372"/>
                    <a:pt x="418" y="374"/>
                    <a:pt x="416" y="378"/>
                  </a:cubicBezTo>
                  <a:cubicBezTo>
                    <a:pt x="416" y="378"/>
                    <a:pt x="416" y="378"/>
                    <a:pt x="416" y="378"/>
                  </a:cubicBezTo>
                  <a:cubicBezTo>
                    <a:pt x="416" y="377"/>
                    <a:pt x="418" y="380"/>
                    <a:pt x="416" y="378"/>
                  </a:cubicBezTo>
                  <a:cubicBezTo>
                    <a:pt x="416" y="378"/>
                    <a:pt x="416" y="378"/>
                    <a:pt x="416" y="378"/>
                  </a:cubicBezTo>
                  <a:cubicBezTo>
                    <a:pt x="415" y="378"/>
                    <a:pt x="413" y="378"/>
                    <a:pt x="411" y="378"/>
                  </a:cubicBezTo>
                  <a:cubicBezTo>
                    <a:pt x="409" y="378"/>
                    <a:pt x="406" y="379"/>
                    <a:pt x="405" y="382"/>
                  </a:cubicBezTo>
                  <a:cubicBezTo>
                    <a:pt x="404" y="385"/>
                    <a:pt x="404" y="388"/>
                    <a:pt x="407" y="391"/>
                  </a:cubicBezTo>
                  <a:cubicBezTo>
                    <a:pt x="408" y="391"/>
                    <a:pt x="409" y="392"/>
                    <a:pt x="410" y="393"/>
                  </a:cubicBezTo>
                  <a:cubicBezTo>
                    <a:pt x="411" y="394"/>
                    <a:pt x="411" y="395"/>
                    <a:pt x="409" y="396"/>
                  </a:cubicBezTo>
                  <a:cubicBezTo>
                    <a:pt x="407" y="398"/>
                    <a:pt x="406" y="399"/>
                    <a:pt x="403" y="398"/>
                  </a:cubicBezTo>
                  <a:cubicBezTo>
                    <a:pt x="400" y="397"/>
                    <a:pt x="398" y="397"/>
                    <a:pt x="395" y="398"/>
                  </a:cubicBezTo>
                  <a:cubicBezTo>
                    <a:pt x="393" y="398"/>
                    <a:pt x="392" y="396"/>
                    <a:pt x="392" y="395"/>
                  </a:cubicBezTo>
                  <a:cubicBezTo>
                    <a:pt x="393" y="392"/>
                    <a:pt x="394" y="390"/>
                    <a:pt x="395" y="388"/>
                  </a:cubicBezTo>
                  <a:cubicBezTo>
                    <a:pt x="395" y="387"/>
                    <a:pt x="395" y="387"/>
                    <a:pt x="394" y="386"/>
                  </a:cubicBezTo>
                  <a:cubicBezTo>
                    <a:pt x="394" y="386"/>
                    <a:pt x="393" y="386"/>
                    <a:pt x="393" y="386"/>
                  </a:cubicBezTo>
                  <a:cubicBezTo>
                    <a:pt x="389" y="390"/>
                    <a:pt x="385" y="394"/>
                    <a:pt x="382" y="398"/>
                  </a:cubicBezTo>
                  <a:cubicBezTo>
                    <a:pt x="380" y="399"/>
                    <a:pt x="382" y="401"/>
                    <a:pt x="383" y="402"/>
                  </a:cubicBezTo>
                  <a:cubicBezTo>
                    <a:pt x="384" y="404"/>
                    <a:pt x="384" y="406"/>
                    <a:pt x="382" y="407"/>
                  </a:cubicBezTo>
                  <a:cubicBezTo>
                    <a:pt x="381" y="408"/>
                    <a:pt x="381" y="409"/>
                    <a:pt x="380" y="410"/>
                  </a:cubicBezTo>
                  <a:cubicBezTo>
                    <a:pt x="382" y="410"/>
                    <a:pt x="384" y="410"/>
                    <a:pt x="386" y="409"/>
                  </a:cubicBezTo>
                  <a:cubicBezTo>
                    <a:pt x="390" y="409"/>
                    <a:pt x="394" y="407"/>
                    <a:pt x="397" y="407"/>
                  </a:cubicBezTo>
                  <a:cubicBezTo>
                    <a:pt x="399" y="407"/>
                    <a:pt x="402" y="407"/>
                    <a:pt x="404" y="408"/>
                  </a:cubicBezTo>
                  <a:cubicBezTo>
                    <a:pt x="404" y="408"/>
                    <a:pt x="405" y="408"/>
                    <a:pt x="405" y="408"/>
                  </a:cubicBezTo>
                  <a:cubicBezTo>
                    <a:pt x="405" y="408"/>
                    <a:pt x="404" y="409"/>
                    <a:pt x="404" y="409"/>
                  </a:cubicBezTo>
                  <a:cubicBezTo>
                    <a:pt x="402" y="410"/>
                    <a:pt x="400" y="411"/>
                    <a:pt x="398" y="412"/>
                  </a:cubicBezTo>
                  <a:cubicBezTo>
                    <a:pt x="397" y="412"/>
                    <a:pt x="396" y="413"/>
                    <a:pt x="395" y="413"/>
                  </a:cubicBezTo>
                  <a:cubicBezTo>
                    <a:pt x="392" y="413"/>
                    <a:pt x="392" y="415"/>
                    <a:pt x="392" y="417"/>
                  </a:cubicBezTo>
                  <a:cubicBezTo>
                    <a:pt x="391" y="418"/>
                    <a:pt x="389" y="419"/>
                    <a:pt x="388" y="421"/>
                  </a:cubicBezTo>
                  <a:cubicBezTo>
                    <a:pt x="387" y="422"/>
                    <a:pt x="388" y="425"/>
                    <a:pt x="388" y="427"/>
                  </a:cubicBezTo>
                  <a:cubicBezTo>
                    <a:pt x="388" y="428"/>
                    <a:pt x="387" y="429"/>
                    <a:pt x="386" y="429"/>
                  </a:cubicBezTo>
                  <a:cubicBezTo>
                    <a:pt x="385" y="431"/>
                    <a:pt x="384" y="432"/>
                    <a:pt x="384" y="433"/>
                  </a:cubicBezTo>
                  <a:cubicBezTo>
                    <a:pt x="384" y="437"/>
                    <a:pt x="382" y="438"/>
                    <a:pt x="380" y="440"/>
                  </a:cubicBezTo>
                  <a:cubicBezTo>
                    <a:pt x="377" y="441"/>
                    <a:pt x="375" y="443"/>
                    <a:pt x="374" y="446"/>
                  </a:cubicBezTo>
                  <a:cubicBezTo>
                    <a:pt x="373" y="449"/>
                    <a:pt x="371" y="452"/>
                    <a:pt x="370" y="455"/>
                  </a:cubicBezTo>
                  <a:cubicBezTo>
                    <a:pt x="370" y="458"/>
                    <a:pt x="370" y="460"/>
                    <a:pt x="367" y="461"/>
                  </a:cubicBezTo>
                  <a:cubicBezTo>
                    <a:pt x="365" y="461"/>
                    <a:pt x="364" y="463"/>
                    <a:pt x="365" y="465"/>
                  </a:cubicBezTo>
                  <a:cubicBezTo>
                    <a:pt x="366" y="468"/>
                    <a:pt x="366" y="471"/>
                    <a:pt x="365" y="474"/>
                  </a:cubicBezTo>
                  <a:cubicBezTo>
                    <a:pt x="364" y="477"/>
                    <a:pt x="363" y="480"/>
                    <a:pt x="363" y="483"/>
                  </a:cubicBezTo>
                  <a:cubicBezTo>
                    <a:pt x="362" y="485"/>
                    <a:pt x="361" y="486"/>
                    <a:pt x="358" y="487"/>
                  </a:cubicBezTo>
                  <a:cubicBezTo>
                    <a:pt x="357" y="488"/>
                    <a:pt x="355" y="488"/>
                    <a:pt x="354" y="489"/>
                  </a:cubicBezTo>
                  <a:cubicBezTo>
                    <a:pt x="353" y="489"/>
                    <a:pt x="352" y="490"/>
                    <a:pt x="352" y="491"/>
                  </a:cubicBezTo>
                  <a:cubicBezTo>
                    <a:pt x="352" y="494"/>
                    <a:pt x="352" y="496"/>
                    <a:pt x="349" y="498"/>
                  </a:cubicBezTo>
                  <a:cubicBezTo>
                    <a:pt x="343" y="501"/>
                    <a:pt x="340" y="506"/>
                    <a:pt x="337" y="512"/>
                  </a:cubicBezTo>
                  <a:cubicBezTo>
                    <a:pt x="337" y="514"/>
                    <a:pt x="336" y="515"/>
                    <a:pt x="335" y="517"/>
                  </a:cubicBezTo>
                  <a:cubicBezTo>
                    <a:pt x="334" y="518"/>
                    <a:pt x="332" y="520"/>
                    <a:pt x="330" y="519"/>
                  </a:cubicBezTo>
                  <a:cubicBezTo>
                    <a:pt x="328" y="519"/>
                    <a:pt x="326" y="519"/>
                    <a:pt x="323" y="519"/>
                  </a:cubicBezTo>
                  <a:cubicBezTo>
                    <a:pt x="323" y="519"/>
                    <a:pt x="322" y="519"/>
                    <a:pt x="322" y="519"/>
                  </a:cubicBezTo>
                  <a:cubicBezTo>
                    <a:pt x="321" y="520"/>
                    <a:pt x="321" y="521"/>
                    <a:pt x="322" y="522"/>
                  </a:cubicBezTo>
                  <a:cubicBezTo>
                    <a:pt x="322" y="523"/>
                    <a:pt x="323" y="523"/>
                    <a:pt x="323" y="523"/>
                  </a:cubicBezTo>
                  <a:cubicBezTo>
                    <a:pt x="324" y="525"/>
                    <a:pt x="324" y="527"/>
                    <a:pt x="322" y="527"/>
                  </a:cubicBezTo>
                  <a:cubicBezTo>
                    <a:pt x="317" y="528"/>
                    <a:pt x="315" y="533"/>
                    <a:pt x="309" y="532"/>
                  </a:cubicBezTo>
                  <a:cubicBezTo>
                    <a:pt x="306" y="535"/>
                    <a:pt x="302" y="537"/>
                    <a:pt x="299" y="540"/>
                  </a:cubicBezTo>
                  <a:cubicBezTo>
                    <a:pt x="299" y="540"/>
                    <a:pt x="298" y="541"/>
                    <a:pt x="299" y="541"/>
                  </a:cubicBezTo>
                  <a:cubicBezTo>
                    <a:pt x="299" y="545"/>
                    <a:pt x="297" y="546"/>
                    <a:pt x="294" y="546"/>
                  </a:cubicBezTo>
                  <a:cubicBezTo>
                    <a:pt x="292" y="547"/>
                    <a:pt x="290" y="547"/>
                    <a:pt x="288" y="548"/>
                  </a:cubicBezTo>
                  <a:cubicBezTo>
                    <a:pt x="287" y="549"/>
                    <a:pt x="285" y="550"/>
                    <a:pt x="285" y="551"/>
                  </a:cubicBezTo>
                  <a:cubicBezTo>
                    <a:pt x="284" y="553"/>
                    <a:pt x="285" y="556"/>
                    <a:pt x="284" y="558"/>
                  </a:cubicBezTo>
                  <a:cubicBezTo>
                    <a:pt x="283" y="563"/>
                    <a:pt x="286" y="569"/>
                    <a:pt x="283" y="574"/>
                  </a:cubicBezTo>
                  <a:cubicBezTo>
                    <a:pt x="283" y="575"/>
                    <a:pt x="283" y="575"/>
                    <a:pt x="283" y="576"/>
                  </a:cubicBezTo>
                  <a:cubicBezTo>
                    <a:pt x="284" y="580"/>
                    <a:pt x="288" y="583"/>
                    <a:pt x="290" y="586"/>
                  </a:cubicBezTo>
                  <a:cubicBezTo>
                    <a:pt x="291" y="589"/>
                    <a:pt x="292" y="591"/>
                    <a:pt x="293" y="594"/>
                  </a:cubicBezTo>
                  <a:cubicBezTo>
                    <a:pt x="293" y="595"/>
                    <a:pt x="292" y="597"/>
                    <a:pt x="292" y="598"/>
                  </a:cubicBezTo>
                  <a:cubicBezTo>
                    <a:pt x="291" y="600"/>
                    <a:pt x="289" y="601"/>
                    <a:pt x="288" y="603"/>
                  </a:cubicBezTo>
                  <a:cubicBezTo>
                    <a:pt x="287" y="604"/>
                    <a:pt x="287" y="606"/>
                    <a:pt x="289" y="607"/>
                  </a:cubicBezTo>
                  <a:cubicBezTo>
                    <a:pt x="290" y="608"/>
                    <a:pt x="292" y="608"/>
                    <a:pt x="293" y="609"/>
                  </a:cubicBezTo>
                  <a:cubicBezTo>
                    <a:pt x="295" y="609"/>
                    <a:pt x="296" y="611"/>
                    <a:pt x="295" y="612"/>
                  </a:cubicBezTo>
                  <a:cubicBezTo>
                    <a:pt x="293" y="614"/>
                    <a:pt x="292" y="615"/>
                    <a:pt x="290" y="617"/>
                  </a:cubicBezTo>
                  <a:cubicBezTo>
                    <a:pt x="289" y="618"/>
                    <a:pt x="290" y="622"/>
                    <a:pt x="291" y="623"/>
                  </a:cubicBezTo>
                  <a:cubicBezTo>
                    <a:pt x="297" y="628"/>
                    <a:pt x="303" y="632"/>
                    <a:pt x="311" y="634"/>
                  </a:cubicBezTo>
                  <a:cubicBezTo>
                    <a:pt x="312" y="635"/>
                    <a:pt x="313" y="635"/>
                    <a:pt x="314" y="635"/>
                  </a:cubicBezTo>
                  <a:cubicBezTo>
                    <a:pt x="321" y="632"/>
                    <a:pt x="328" y="631"/>
                    <a:pt x="332" y="625"/>
                  </a:cubicBezTo>
                  <a:cubicBezTo>
                    <a:pt x="334" y="622"/>
                    <a:pt x="336" y="620"/>
                    <a:pt x="338" y="618"/>
                  </a:cubicBezTo>
                  <a:cubicBezTo>
                    <a:pt x="343" y="615"/>
                    <a:pt x="349" y="614"/>
                    <a:pt x="351" y="609"/>
                  </a:cubicBezTo>
                  <a:cubicBezTo>
                    <a:pt x="351" y="608"/>
                    <a:pt x="352" y="608"/>
                    <a:pt x="352" y="609"/>
                  </a:cubicBezTo>
                  <a:cubicBezTo>
                    <a:pt x="354" y="610"/>
                    <a:pt x="356" y="611"/>
                    <a:pt x="357" y="613"/>
                  </a:cubicBezTo>
                  <a:cubicBezTo>
                    <a:pt x="358" y="616"/>
                    <a:pt x="358" y="619"/>
                    <a:pt x="359" y="622"/>
                  </a:cubicBezTo>
                  <a:cubicBezTo>
                    <a:pt x="360" y="625"/>
                    <a:pt x="362" y="629"/>
                    <a:pt x="362" y="632"/>
                  </a:cubicBezTo>
                  <a:cubicBezTo>
                    <a:pt x="363" y="638"/>
                    <a:pt x="366" y="643"/>
                    <a:pt x="369" y="648"/>
                  </a:cubicBezTo>
                  <a:cubicBezTo>
                    <a:pt x="372" y="652"/>
                    <a:pt x="374" y="657"/>
                    <a:pt x="378" y="661"/>
                  </a:cubicBezTo>
                  <a:cubicBezTo>
                    <a:pt x="379" y="663"/>
                    <a:pt x="378" y="664"/>
                    <a:pt x="378" y="665"/>
                  </a:cubicBezTo>
                  <a:cubicBezTo>
                    <a:pt x="377" y="667"/>
                    <a:pt x="377" y="668"/>
                    <a:pt x="376" y="670"/>
                  </a:cubicBezTo>
                  <a:cubicBezTo>
                    <a:pt x="376" y="670"/>
                    <a:pt x="377" y="670"/>
                    <a:pt x="377" y="670"/>
                  </a:cubicBezTo>
                  <a:cubicBezTo>
                    <a:pt x="377" y="670"/>
                    <a:pt x="377" y="670"/>
                    <a:pt x="377" y="671"/>
                  </a:cubicBezTo>
                  <a:cubicBezTo>
                    <a:pt x="378" y="672"/>
                    <a:pt x="379" y="673"/>
                    <a:pt x="379" y="674"/>
                  </a:cubicBezTo>
                  <a:cubicBezTo>
                    <a:pt x="383" y="684"/>
                    <a:pt x="385" y="681"/>
                    <a:pt x="394" y="680"/>
                  </a:cubicBezTo>
                  <a:cubicBezTo>
                    <a:pt x="397" y="680"/>
                    <a:pt x="398" y="678"/>
                    <a:pt x="398" y="676"/>
                  </a:cubicBezTo>
                  <a:cubicBezTo>
                    <a:pt x="399" y="672"/>
                    <a:pt x="402" y="671"/>
                    <a:pt x="405" y="670"/>
                  </a:cubicBezTo>
                  <a:cubicBezTo>
                    <a:pt x="407" y="670"/>
                    <a:pt x="408" y="670"/>
                    <a:pt x="410" y="670"/>
                  </a:cubicBezTo>
                  <a:cubicBezTo>
                    <a:pt x="415" y="670"/>
                    <a:pt x="419" y="669"/>
                    <a:pt x="421" y="664"/>
                  </a:cubicBezTo>
                  <a:cubicBezTo>
                    <a:pt x="428" y="666"/>
                    <a:pt x="428" y="660"/>
                    <a:pt x="429" y="656"/>
                  </a:cubicBezTo>
                  <a:cubicBezTo>
                    <a:pt x="429" y="655"/>
                    <a:pt x="429" y="654"/>
                    <a:pt x="429" y="653"/>
                  </a:cubicBezTo>
                  <a:cubicBezTo>
                    <a:pt x="429" y="651"/>
                    <a:pt x="428" y="650"/>
                    <a:pt x="426" y="651"/>
                  </a:cubicBezTo>
                  <a:cubicBezTo>
                    <a:pt x="425" y="651"/>
                    <a:pt x="425" y="651"/>
                    <a:pt x="424" y="650"/>
                  </a:cubicBezTo>
                  <a:cubicBezTo>
                    <a:pt x="424" y="650"/>
                    <a:pt x="424" y="650"/>
                    <a:pt x="424" y="649"/>
                  </a:cubicBezTo>
                  <a:cubicBezTo>
                    <a:pt x="424" y="644"/>
                    <a:pt x="423" y="639"/>
                    <a:pt x="425" y="634"/>
                  </a:cubicBezTo>
                  <a:cubicBezTo>
                    <a:pt x="426" y="631"/>
                    <a:pt x="426" y="629"/>
                    <a:pt x="426" y="626"/>
                  </a:cubicBezTo>
                  <a:cubicBezTo>
                    <a:pt x="426" y="621"/>
                    <a:pt x="429" y="618"/>
                    <a:pt x="433" y="616"/>
                  </a:cubicBezTo>
                  <a:cubicBezTo>
                    <a:pt x="435" y="614"/>
                    <a:pt x="438" y="613"/>
                    <a:pt x="441" y="611"/>
                  </a:cubicBezTo>
                  <a:cubicBezTo>
                    <a:pt x="444" y="608"/>
                    <a:pt x="446" y="605"/>
                    <a:pt x="445" y="601"/>
                  </a:cubicBezTo>
                  <a:cubicBezTo>
                    <a:pt x="445" y="599"/>
                    <a:pt x="446" y="597"/>
                    <a:pt x="446" y="595"/>
                  </a:cubicBezTo>
                  <a:cubicBezTo>
                    <a:pt x="446" y="594"/>
                    <a:pt x="446" y="592"/>
                    <a:pt x="445" y="591"/>
                  </a:cubicBezTo>
                  <a:cubicBezTo>
                    <a:pt x="441" y="586"/>
                    <a:pt x="437" y="581"/>
                    <a:pt x="431" y="578"/>
                  </a:cubicBezTo>
                  <a:cubicBezTo>
                    <a:pt x="427" y="577"/>
                    <a:pt x="426" y="574"/>
                    <a:pt x="426" y="570"/>
                  </a:cubicBezTo>
                  <a:cubicBezTo>
                    <a:pt x="426" y="562"/>
                    <a:pt x="426" y="554"/>
                    <a:pt x="427" y="545"/>
                  </a:cubicBezTo>
                  <a:cubicBezTo>
                    <a:pt x="427" y="544"/>
                    <a:pt x="428" y="542"/>
                    <a:pt x="428" y="541"/>
                  </a:cubicBezTo>
                  <a:cubicBezTo>
                    <a:pt x="433" y="534"/>
                    <a:pt x="438" y="527"/>
                    <a:pt x="445" y="523"/>
                  </a:cubicBezTo>
                  <a:cubicBezTo>
                    <a:pt x="449" y="520"/>
                    <a:pt x="452" y="517"/>
                    <a:pt x="455" y="514"/>
                  </a:cubicBezTo>
                  <a:cubicBezTo>
                    <a:pt x="462" y="509"/>
                    <a:pt x="461" y="509"/>
                    <a:pt x="465" y="500"/>
                  </a:cubicBezTo>
                  <a:cubicBezTo>
                    <a:pt x="466" y="498"/>
                    <a:pt x="466" y="495"/>
                    <a:pt x="466" y="493"/>
                  </a:cubicBezTo>
                  <a:cubicBezTo>
                    <a:pt x="464" y="487"/>
                    <a:pt x="466" y="480"/>
                    <a:pt x="468" y="475"/>
                  </a:cubicBezTo>
                  <a:cubicBezTo>
                    <a:pt x="471" y="470"/>
                    <a:pt x="475" y="466"/>
                    <a:pt x="481" y="468"/>
                  </a:cubicBezTo>
                  <a:cubicBezTo>
                    <a:pt x="489" y="466"/>
                    <a:pt x="497" y="468"/>
                    <a:pt x="504" y="471"/>
                  </a:cubicBezTo>
                  <a:cubicBezTo>
                    <a:pt x="506" y="472"/>
                    <a:pt x="507" y="477"/>
                    <a:pt x="505" y="478"/>
                  </a:cubicBezTo>
                  <a:cubicBezTo>
                    <a:pt x="503" y="479"/>
                    <a:pt x="501" y="480"/>
                    <a:pt x="501" y="484"/>
                  </a:cubicBezTo>
                  <a:cubicBezTo>
                    <a:pt x="501" y="486"/>
                    <a:pt x="500" y="488"/>
                    <a:pt x="498" y="489"/>
                  </a:cubicBezTo>
                  <a:cubicBezTo>
                    <a:pt x="493" y="497"/>
                    <a:pt x="489" y="505"/>
                    <a:pt x="482" y="511"/>
                  </a:cubicBezTo>
                  <a:cubicBezTo>
                    <a:pt x="481" y="513"/>
                    <a:pt x="479" y="515"/>
                    <a:pt x="478" y="518"/>
                  </a:cubicBezTo>
                  <a:cubicBezTo>
                    <a:pt x="477" y="521"/>
                    <a:pt x="474" y="522"/>
                    <a:pt x="470" y="522"/>
                  </a:cubicBezTo>
                  <a:cubicBezTo>
                    <a:pt x="468" y="522"/>
                    <a:pt x="467" y="523"/>
                    <a:pt x="467" y="525"/>
                  </a:cubicBezTo>
                  <a:cubicBezTo>
                    <a:pt x="468" y="527"/>
                    <a:pt x="467" y="530"/>
                    <a:pt x="466" y="532"/>
                  </a:cubicBezTo>
                  <a:cubicBezTo>
                    <a:pt x="466" y="534"/>
                    <a:pt x="466" y="536"/>
                    <a:pt x="466" y="538"/>
                  </a:cubicBezTo>
                  <a:cubicBezTo>
                    <a:pt x="467" y="540"/>
                    <a:pt x="468" y="542"/>
                    <a:pt x="468" y="544"/>
                  </a:cubicBezTo>
                  <a:cubicBezTo>
                    <a:pt x="470" y="552"/>
                    <a:pt x="473" y="560"/>
                    <a:pt x="472" y="569"/>
                  </a:cubicBezTo>
                  <a:cubicBezTo>
                    <a:pt x="471" y="570"/>
                    <a:pt x="472" y="572"/>
                    <a:pt x="472" y="574"/>
                  </a:cubicBezTo>
                  <a:cubicBezTo>
                    <a:pt x="472" y="576"/>
                    <a:pt x="474" y="578"/>
                    <a:pt x="477" y="579"/>
                  </a:cubicBezTo>
                  <a:cubicBezTo>
                    <a:pt x="479" y="580"/>
                    <a:pt x="480" y="582"/>
                    <a:pt x="482" y="583"/>
                  </a:cubicBezTo>
                  <a:cubicBezTo>
                    <a:pt x="482" y="582"/>
                    <a:pt x="482" y="582"/>
                    <a:pt x="482" y="582"/>
                  </a:cubicBezTo>
                  <a:cubicBezTo>
                    <a:pt x="482" y="582"/>
                    <a:pt x="482" y="582"/>
                    <a:pt x="482" y="582"/>
                  </a:cubicBezTo>
                  <a:cubicBezTo>
                    <a:pt x="483" y="582"/>
                    <a:pt x="483" y="582"/>
                    <a:pt x="483" y="582"/>
                  </a:cubicBezTo>
                  <a:cubicBezTo>
                    <a:pt x="482" y="582"/>
                    <a:pt x="482" y="582"/>
                    <a:pt x="482" y="582"/>
                  </a:cubicBezTo>
                  <a:cubicBezTo>
                    <a:pt x="484" y="583"/>
                    <a:pt x="485" y="584"/>
                    <a:pt x="486" y="584"/>
                  </a:cubicBezTo>
                  <a:cubicBezTo>
                    <a:pt x="490" y="584"/>
                    <a:pt x="492" y="585"/>
                    <a:pt x="494" y="588"/>
                  </a:cubicBezTo>
                  <a:cubicBezTo>
                    <a:pt x="496" y="592"/>
                    <a:pt x="499" y="592"/>
                    <a:pt x="503" y="591"/>
                  </a:cubicBezTo>
                  <a:cubicBezTo>
                    <a:pt x="506" y="590"/>
                    <a:pt x="509" y="589"/>
                    <a:pt x="512" y="587"/>
                  </a:cubicBezTo>
                  <a:cubicBezTo>
                    <a:pt x="522" y="583"/>
                    <a:pt x="532" y="580"/>
                    <a:pt x="543" y="580"/>
                  </a:cubicBezTo>
                  <a:cubicBezTo>
                    <a:pt x="547" y="580"/>
                    <a:pt x="551" y="579"/>
                    <a:pt x="555" y="579"/>
                  </a:cubicBezTo>
                  <a:cubicBezTo>
                    <a:pt x="556" y="579"/>
                    <a:pt x="557" y="579"/>
                    <a:pt x="558" y="579"/>
                  </a:cubicBezTo>
                  <a:cubicBezTo>
                    <a:pt x="559" y="584"/>
                    <a:pt x="565" y="583"/>
                    <a:pt x="568" y="585"/>
                  </a:cubicBezTo>
                  <a:cubicBezTo>
                    <a:pt x="569" y="586"/>
                    <a:pt x="569" y="586"/>
                    <a:pt x="570" y="586"/>
                  </a:cubicBezTo>
                  <a:cubicBezTo>
                    <a:pt x="570" y="586"/>
                    <a:pt x="570" y="587"/>
                    <a:pt x="570" y="587"/>
                  </a:cubicBezTo>
                  <a:cubicBezTo>
                    <a:pt x="568" y="588"/>
                    <a:pt x="566" y="590"/>
                    <a:pt x="565" y="590"/>
                  </a:cubicBezTo>
                  <a:cubicBezTo>
                    <a:pt x="562" y="592"/>
                    <a:pt x="558" y="593"/>
                    <a:pt x="556" y="595"/>
                  </a:cubicBezTo>
                  <a:cubicBezTo>
                    <a:pt x="553" y="601"/>
                    <a:pt x="548" y="601"/>
                    <a:pt x="542" y="599"/>
                  </a:cubicBezTo>
                  <a:cubicBezTo>
                    <a:pt x="539" y="598"/>
                    <a:pt x="535" y="597"/>
                    <a:pt x="531" y="597"/>
                  </a:cubicBezTo>
                  <a:cubicBezTo>
                    <a:pt x="530" y="596"/>
                    <a:pt x="528" y="596"/>
                    <a:pt x="526" y="596"/>
                  </a:cubicBezTo>
                  <a:cubicBezTo>
                    <a:pt x="521" y="598"/>
                    <a:pt x="516" y="599"/>
                    <a:pt x="511" y="601"/>
                  </a:cubicBezTo>
                  <a:cubicBezTo>
                    <a:pt x="505" y="603"/>
                    <a:pt x="502" y="607"/>
                    <a:pt x="501" y="613"/>
                  </a:cubicBezTo>
                  <a:cubicBezTo>
                    <a:pt x="501" y="616"/>
                    <a:pt x="499" y="617"/>
                    <a:pt x="496" y="618"/>
                  </a:cubicBezTo>
                  <a:cubicBezTo>
                    <a:pt x="494" y="619"/>
                    <a:pt x="492" y="619"/>
                    <a:pt x="490" y="620"/>
                  </a:cubicBezTo>
                  <a:cubicBezTo>
                    <a:pt x="486" y="621"/>
                    <a:pt x="485" y="624"/>
                    <a:pt x="488" y="628"/>
                  </a:cubicBezTo>
                  <a:cubicBezTo>
                    <a:pt x="488" y="629"/>
                    <a:pt x="489" y="629"/>
                    <a:pt x="489" y="629"/>
                  </a:cubicBezTo>
                  <a:cubicBezTo>
                    <a:pt x="494" y="629"/>
                    <a:pt x="497" y="626"/>
                    <a:pt x="500" y="623"/>
                  </a:cubicBezTo>
                  <a:cubicBezTo>
                    <a:pt x="502" y="622"/>
                    <a:pt x="503" y="622"/>
                    <a:pt x="506" y="623"/>
                  </a:cubicBezTo>
                  <a:cubicBezTo>
                    <a:pt x="508" y="625"/>
                    <a:pt x="509" y="626"/>
                    <a:pt x="511" y="627"/>
                  </a:cubicBezTo>
                  <a:cubicBezTo>
                    <a:pt x="513" y="628"/>
                    <a:pt x="514" y="629"/>
                    <a:pt x="514" y="630"/>
                  </a:cubicBezTo>
                  <a:cubicBezTo>
                    <a:pt x="514" y="635"/>
                    <a:pt x="514" y="639"/>
                    <a:pt x="514" y="643"/>
                  </a:cubicBezTo>
                  <a:cubicBezTo>
                    <a:pt x="514" y="645"/>
                    <a:pt x="512" y="647"/>
                    <a:pt x="510" y="647"/>
                  </a:cubicBezTo>
                  <a:cubicBezTo>
                    <a:pt x="509" y="648"/>
                    <a:pt x="507" y="647"/>
                    <a:pt x="506" y="646"/>
                  </a:cubicBezTo>
                  <a:cubicBezTo>
                    <a:pt x="503" y="644"/>
                    <a:pt x="501" y="642"/>
                    <a:pt x="499" y="639"/>
                  </a:cubicBezTo>
                  <a:cubicBezTo>
                    <a:pt x="497" y="637"/>
                    <a:pt x="495" y="636"/>
                    <a:pt x="492" y="637"/>
                  </a:cubicBezTo>
                  <a:cubicBezTo>
                    <a:pt x="487" y="639"/>
                    <a:pt x="484" y="641"/>
                    <a:pt x="482" y="645"/>
                  </a:cubicBezTo>
                  <a:cubicBezTo>
                    <a:pt x="481" y="648"/>
                    <a:pt x="480" y="651"/>
                    <a:pt x="479" y="654"/>
                  </a:cubicBezTo>
                  <a:cubicBezTo>
                    <a:pt x="478" y="658"/>
                    <a:pt x="477" y="662"/>
                    <a:pt x="478" y="666"/>
                  </a:cubicBezTo>
                  <a:cubicBezTo>
                    <a:pt x="479" y="671"/>
                    <a:pt x="480" y="677"/>
                    <a:pt x="481" y="682"/>
                  </a:cubicBezTo>
                  <a:cubicBezTo>
                    <a:pt x="481" y="682"/>
                    <a:pt x="480" y="684"/>
                    <a:pt x="479" y="684"/>
                  </a:cubicBezTo>
                  <a:cubicBezTo>
                    <a:pt x="477" y="685"/>
                    <a:pt x="474" y="686"/>
                    <a:pt x="472" y="687"/>
                  </a:cubicBezTo>
                  <a:cubicBezTo>
                    <a:pt x="469" y="688"/>
                    <a:pt x="467" y="690"/>
                    <a:pt x="467" y="693"/>
                  </a:cubicBezTo>
                  <a:cubicBezTo>
                    <a:pt x="466" y="698"/>
                    <a:pt x="456" y="699"/>
                    <a:pt x="453" y="695"/>
                  </a:cubicBezTo>
                  <a:cubicBezTo>
                    <a:pt x="453" y="694"/>
                    <a:pt x="452" y="693"/>
                    <a:pt x="452" y="692"/>
                  </a:cubicBezTo>
                  <a:cubicBezTo>
                    <a:pt x="450" y="689"/>
                    <a:pt x="448" y="689"/>
                    <a:pt x="445" y="689"/>
                  </a:cubicBezTo>
                  <a:cubicBezTo>
                    <a:pt x="439" y="689"/>
                    <a:pt x="434" y="691"/>
                    <a:pt x="429" y="693"/>
                  </a:cubicBezTo>
                  <a:cubicBezTo>
                    <a:pt x="423" y="697"/>
                    <a:pt x="416" y="701"/>
                    <a:pt x="409" y="704"/>
                  </a:cubicBezTo>
                  <a:cubicBezTo>
                    <a:pt x="407" y="705"/>
                    <a:pt x="405" y="708"/>
                    <a:pt x="403" y="709"/>
                  </a:cubicBezTo>
                  <a:cubicBezTo>
                    <a:pt x="402" y="710"/>
                    <a:pt x="399" y="710"/>
                    <a:pt x="399" y="710"/>
                  </a:cubicBezTo>
                  <a:cubicBezTo>
                    <a:pt x="396" y="707"/>
                    <a:pt x="393" y="705"/>
                    <a:pt x="391" y="702"/>
                  </a:cubicBezTo>
                  <a:cubicBezTo>
                    <a:pt x="390" y="701"/>
                    <a:pt x="391" y="699"/>
                    <a:pt x="391" y="697"/>
                  </a:cubicBezTo>
                  <a:cubicBezTo>
                    <a:pt x="391" y="696"/>
                    <a:pt x="388" y="695"/>
                    <a:pt x="387" y="696"/>
                  </a:cubicBezTo>
                  <a:cubicBezTo>
                    <a:pt x="384" y="698"/>
                    <a:pt x="382" y="700"/>
                    <a:pt x="378" y="700"/>
                  </a:cubicBezTo>
                  <a:cubicBezTo>
                    <a:pt x="373" y="700"/>
                    <a:pt x="369" y="703"/>
                    <a:pt x="365" y="706"/>
                  </a:cubicBezTo>
                  <a:cubicBezTo>
                    <a:pt x="364" y="706"/>
                    <a:pt x="363" y="706"/>
                    <a:pt x="362" y="705"/>
                  </a:cubicBezTo>
                  <a:cubicBezTo>
                    <a:pt x="360" y="703"/>
                    <a:pt x="359" y="701"/>
                    <a:pt x="356" y="701"/>
                  </a:cubicBezTo>
                  <a:cubicBezTo>
                    <a:pt x="353" y="700"/>
                    <a:pt x="350" y="700"/>
                    <a:pt x="348" y="698"/>
                  </a:cubicBezTo>
                  <a:cubicBezTo>
                    <a:pt x="346" y="697"/>
                    <a:pt x="346" y="694"/>
                    <a:pt x="345" y="691"/>
                  </a:cubicBezTo>
                  <a:cubicBezTo>
                    <a:pt x="344" y="690"/>
                    <a:pt x="345" y="689"/>
                    <a:pt x="345" y="689"/>
                  </a:cubicBezTo>
                  <a:cubicBezTo>
                    <a:pt x="345" y="688"/>
                    <a:pt x="346" y="688"/>
                    <a:pt x="347" y="688"/>
                  </a:cubicBezTo>
                  <a:cubicBezTo>
                    <a:pt x="351" y="690"/>
                    <a:pt x="356" y="691"/>
                    <a:pt x="360" y="694"/>
                  </a:cubicBezTo>
                  <a:cubicBezTo>
                    <a:pt x="365" y="698"/>
                    <a:pt x="370" y="696"/>
                    <a:pt x="372" y="691"/>
                  </a:cubicBezTo>
                  <a:cubicBezTo>
                    <a:pt x="376" y="684"/>
                    <a:pt x="378" y="678"/>
                    <a:pt x="377" y="671"/>
                  </a:cubicBezTo>
                  <a:cubicBezTo>
                    <a:pt x="377" y="670"/>
                    <a:pt x="376" y="670"/>
                    <a:pt x="376" y="670"/>
                  </a:cubicBezTo>
                  <a:cubicBezTo>
                    <a:pt x="376" y="670"/>
                    <a:pt x="376" y="670"/>
                    <a:pt x="376" y="670"/>
                  </a:cubicBezTo>
                  <a:cubicBezTo>
                    <a:pt x="371" y="669"/>
                    <a:pt x="366" y="672"/>
                    <a:pt x="362" y="676"/>
                  </a:cubicBezTo>
                  <a:cubicBezTo>
                    <a:pt x="361" y="677"/>
                    <a:pt x="360" y="679"/>
                    <a:pt x="361" y="681"/>
                  </a:cubicBezTo>
                  <a:cubicBezTo>
                    <a:pt x="362" y="683"/>
                    <a:pt x="364" y="685"/>
                    <a:pt x="365" y="687"/>
                  </a:cubicBezTo>
                  <a:cubicBezTo>
                    <a:pt x="365" y="687"/>
                    <a:pt x="365" y="689"/>
                    <a:pt x="365" y="689"/>
                  </a:cubicBezTo>
                  <a:cubicBezTo>
                    <a:pt x="364" y="690"/>
                    <a:pt x="363" y="689"/>
                    <a:pt x="362" y="689"/>
                  </a:cubicBezTo>
                  <a:cubicBezTo>
                    <a:pt x="361" y="689"/>
                    <a:pt x="361" y="688"/>
                    <a:pt x="360" y="688"/>
                  </a:cubicBezTo>
                  <a:cubicBezTo>
                    <a:pt x="356" y="685"/>
                    <a:pt x="355" y="680"/>
                    <a:pt x="350" y="678"/>
                  </a:cubicBezTo>
                  <a:cubicBezTo>
                    <a:pt x="350" y="678"/>
                    <a:pt x="350" y="676"/>
                    <a:pt x="350" y="675"/>
                  </a:cubicBezTo>
                  <a:cubicBezTo>
                    <a:pt x="351" y="671"/>
                    <a:pt x="353" y="669"/>
                    <a:pt x="357" y="667"/>
                  </a:cubicBezTo>
                  <a:cubicBezTo>
                    <a:pt x="358" y="666"/>
                    <a:pt x="358" y="665"/>
                    <a:pt x="357" y="664"/>
                  </a:cubicBezTo>
                  <a:cubicBezTo>
                    <a:pt x="356" y="664"/>
                    <a:pt x="356" y="663"/>
                    <a:pt x="356" y="663"/>
                  </a:cubicBezTo>
                  <a:cubicBezTo>
                    <a:pt x="350" y="661"/>
                    <a:pt x="349" y="657"/>
                    <a:pt x="351" y="651"/>
                  </a:cubicBezTo>
                  <a:cubicBezTo>
                    <a:pt x="352" y="649"/>
                    <a:pt x="353" y="647"/>
                    <a:pt x="353" y="644"/>
                  </a:cubicBezTo>
                  <a:cubicBezTo>
                    <a:pt x="352" y="642"/>
                    <a:pt x="351" y="641"/>
                    <a:pt x="349" y="641"/>
                  </a:cubicBezTo>
                  <a:cubicBezTo>
                    <a:pt x="348" y="641"/>
                    <a:pt x="347" y="641"/>
                    <a:pt x="346" y="642"/>
                  </a:cubicBezTo>
                  <a:cubicBezTo>
                    <a:pt x="340" y="645"/>
                    <a:pt x="336" y="651"/>
                    <a:pt x="329" y="653"/>
                  </a:cubicBezTo>
                  <a:cubicBezTo>
                    <a:pt x="328" y="653"/>
                    <a:pt x="327" y="655"/>
                    <a:pt x="327" y="656"/>
                  </a:cubicBezTo>
                  <a:cubicBezTo>
                    <a:pt x="327" y="662"/>
                    <a:pt x="322" y="667"/>
                    <a:pt x="325" y="674"/>
                  </a:cubicBezTo>
                  <a:cubicBezTo>
                    <a:pt x="326" y="674"/>
                    <a:pt x="325" y="675"/>
                    <a:pt x="324" y="676"/>
                  </a:cubicBezTo>
                  <a:cubicBezTo>
                    <a:pt x="324" y="679"/>
                    <a:pt x="324" y="680"/>
                    <a:pt x="326" y="682"/>
                  </a:cubicBezTo>
                  <a:cubicBezTo>
                    <a:pt x="327" y="683"/>
                    <a:pt x="328" y="685"/>
                    <a:pt x="328" y="686"/>
                  </a:cubicBezTo>
                  <a:cubicBezTo>
                    <a:pt x="330" y="693"/>
                    <a:pt x="333" y="699"/>
                    <a:pt x="333" y="706"/>
                  </a:cubicBezTo>
                  <a:cubicBezTo>
                    <a:pt x="333" y="709"/>
                    <a:pt x="328" y="714"/>
                    <a:pt x="325" y="714"/>
                  </a:cubicBezTo>
                  <a:cubicBezTo>
                    <a:pt x="320" y="712"/>
                    <a:pt x="316" y="713"/>
                    <a:pt x="312" y="715"/>
                  </a:cubicBezTo>
                  <a:cubicBezTo>
                    <a:pt x="309" y="717"/>
                    <a:pt x="305" y="718"/>
                    <a:pt x="301" y="719"/>
                  </a:cubicBezTo>
                  <a:cubicBezTo>
                    <a:pt x="296" y="720"/>
                    <a:pt x="292" y="722"/>
                    <a:pt x="288" y="724"/>
                  </a:cubicBezTo>
                  <a:cubicBezTo>
                    <a:pt x="284" y="726"/>
                    <a:pt x="281" y="729"/>
                    <a:pt x="280" y="734"/>
                  </a:cubicBezTo>
                  <a:cubicBezTo>
                    <a:pt x="275" y="748"/>
                    <a:pt x="275" y="748"/>
                    <a:pt x="264" y="756"/>
                  </a:cubicBezTo>
                  <a:cubicBezTo>
                    <a:pt x="261" y="758"/>
                    <a:pt x="258" y="759"/>
                    <a:pt x="255" y="761"/>
                  </a:cubicBezTo>
                  <a:cubicBezTo>
                    <a:pt x="254" y="762"/>
                    <a:pt x="253" y="763"/>
                    <a:pt x="252" y="764"/>
                  </a:cubicBezTo>
                  <a:cubicBezTo>
                    <a:pt x="251" y="766"/>
                    <a:pt x="251" y="768"/>
                    <a:pt x="250" y="770"/>
                  </a:cubicBezTo>
                  <a:cubicBezTo>
                    <a:pt x="249" y="774"/>
                    <a:pt x="247" y="776"/>
                    <a:pt x="244" y="777"/>
                  </a:cubicBezTo>
                  <a:cubicBezTo>
                    <a:pt x="242" y="777"/>
                    <a:pt x="240" y="778"/>
                    <a:pt x="239" y="778"/>
                  </a:cubicBezTo>
                  <a:cubicBezTo>
                    <a:pt x="236" y="779"/>
                    <a:pt x="234" y="780"/>
                    <a:pt x="233" y="783"/>
                  </a:cubicBezTo>
                  <a:cubicBezTo>
                    <a:pt x="231" y="786"/>
                    <a:pt x="228" y="786"/>
                    <a:pt x="224" y="786"/>
                  </a:cubicBezTo>
                  <a:cubicBezTo>
                    <a:pt x="221" y="786"/>
                    <a:pt x="219" y="784"/>
                    <a:pt x="217" y="783"/>
                  </a:cubicBezTo>
                  <a:cubicBezTo>
                    <a:pt x="216" y="782"/>
                    <a:pt x="214" y="782"/>
                    <a:pt x="212" y="782"/>
                  </a:cubicBezTo>
                  <a:cubicBezTo>
                    <a:pt x="211" y="782"/>
                    <a:pt x="209" y="784"/>
                    <a:pt x="209" y="785"/>
                  </a:cubicBezTo>
                  <a:cubicBezTo>
                    <a:pt x="210" y="788"/>
                    <a:pt x="211" y="791"/>
                    <a:pt x="211" y="794"/>
                  </a:cubicBezTo>
                  <a:cubicBezTo>
                    <a:pt x="212" y="796"/>
                    <a:pt x="210" y="798"/>
                    <a:pt x="208" y="798"/>
                  </a:cubicBezTo>
                  <a:cubicBezTo>
                    <a:pt x="204" y="798"/>
                    <a:pt x="200" y="798"/>
                    <a:pt x="196" y="796"/>
                  </a:cubicBezTo>
                  <a:cubicBezTo>
                    <a:pt x="194" y="796"/>
                    <a:pt x="192" y="795"/>
                    <a:pt x="190" y="796"/>
                  </a:cubicBezTo>
                  <a:cubicBezTo>
                    <a:pt x="186" y="797"/>
                    <a:pt x="182" y="798"/>
                    <a:pt x="177" y="799"/>
                  </a:cubicBezTo>
                  <a:cubicBezTo>
                    <a:pt x="176" y="800"/>
                    <a:pt x="175" y="802"/>
                    <a:pt x="175" y="803"/>
                  </a:cubicBezTo>
                  <a:cubicBezTo>
                    <a:pt x="176" y="808"/>
                    <a:pt x="176" y="813"/>
                    <a:pt x="184" y="814"/>
                  </a:cubicBezTo>
                  <a:cubicBezTo>
                    <a:pt x="187" y="814"/>
                    <a:pt x="190" y="816"/>
                    <a:pt x="193" y="817"/>
                  </a:cubicBezTo>
                  <a:cubicBezTo>
                    <a:pt x="199" y="818"/>
                    <a:pt x="202" y="821"/>
                    <a:pt x="204" y="826"/>
                  </a:cubicBezTo>
                  <a:cubicBezTo>
                    <a:pt x="206" y="831"/>
                    <a:pt x="208" y="834"/>
                    <a:pt x="213" y="837"/>
                  </a:cubicBezTo>
                  <a:cubicBezTo>
                    <a:pt x="216" y="838"/>
                    <a:pt x="217" y="841"/>
                    <a:pt x="217" y="844"/>
                  </a:cubicBezTo>
                  <a:cubicBezTo>
                    <a:pt x="217" y="853"/>
                    <a:pt x="216" y="861"/>
                    <a:pt x="215" y="869"/>
                  </a:cubicBezTo>
                  <a:cubicBezTo>
                    <a:pt x="215" y="872"/>
                    <a:pt x="214" y="875"/>
                    <a:pt x="213" y="878"/>
                  </a:cubicBezTo>
                  <a:cubicBezTo>
                    <a:pt x="212" y="881"/>
                    <a:pt x="208" y="884"/>
                    <a:pt x="205" y="883"/>
                  </a:cubicBezTo>
                  <a:cubicBezTo>
                    <a:pt x="199" y="880"/>
                    <a:pt x="193" y="883"/>
                    <a:pt x="187" y="881"/>
                  </a:cubicBezTo>
                  <a:cubicBezTo>
                    <a:pt x="186" y="880"/>
                    <a:pt x="184" y="880"/>
                    <a:pt x="183" y="880"/>
                  </a:cubicBezTo>
                  <a:cubicBezTo>
                    <a:pt x="177" y="882"/>
                    <a:pt x="172" y="881"/>
                    <a:pt x="166" y="880"/>
                  </a:cubicBezTo>
                  <a:cubicBezTo>
                    <a:pt x="160" y="878"/>
                    <a:pt x="155" y="877"/>
                    <a:pt x="149" y="879"/>
                  </a:cubicBezTo>
                  <a:cubicBezTo>
                    <a:pt x="147" y="879"/>
                    <a:pt x="145" y="879"/>
                    <a:pt x="144" y="878"/>
                  </a:cubicBezTo>
                  <a:cubicBezTo>
                    <a:pt x="137" y="876"/>
                    <a:pt x="131" y="876"/>
                    <a:pt x="126" y="882"/>
                  </a:cubicBezTo>
                  <a:cubicBezTo>
                    <a:pt x="125" y="883"/>
                    <a:pt x="123" y="883"/>
                    <a:pt x="121" y="884"/>
                  </a:cubicBezTo>
                  <a:cubicBezTo>
                    <a:pt x="120" y="884"/>
                    <a:pt x="119" y="884"/>
                    <a:pt x="118" y="885"/>
                  </a:cubicBezTo>
                  <a:cubicBezTo>
                    <a:pt x="117" y="886"/>
                    <a:pt x="115" y="889"/>
                    <a:pt x="116" y="890"/>
                  </a:cubicBezTo>
                  <a:cubicBezTo>
                    <a:pt x="119" y="895"/>
                    <a:pt x="121" y="901"/>
                    <a:pt x="119" y="907"/>
                  </a:cubicBezTo>
                  <a:cubicBezTo>
                    <a:pt x="119" y="907"/>
                    <a:pt x="120" y="908"/>
                    <a:pt x="120" y="908"/>
                  </a:cubicBezTo>
                  <a:cubicBezTo>
                    <a:pt x="122" y="920"/>
                    <a:pt x="120" y="931"/>
                    <a:pt x="115" y="941"/>
                  </a:cubicBezTo>
                  <a:cubicBezTo>
                    <a:pt x="113" y="944"/>
                    <a:pt x="112" y="947"/>
                    <a:pt x="111" y="950"/>
                  </a:cubicBezTo>
                  <a:cubicBezTo>
                    <a:pt x="110" y="952"/>
                    <a:pt x="110" y="954"/>
                    <a:pt x="112" y="956"/>
                  </a:cubicBezTo>
                  <a:cubicBezTo>
                    <a:pt x="117" y="962"/>
                    <a:pt x="119" y="968"/>
                    <a:pt x="118" y="975"/>
                  </a:cubicBezTo>
                  <a:cubicBezTo>
                    <a:pt x="118" y="976"/>
                    <a:pt x="118" y="977"/>
                    <a:pt x="118" y="978"/>
                  </a:cubicBezTo>
                  <a:cubicBezTo>
                    <a:pt x="119" y="979"/>
                    <a:pt x="119" y="980"/>
                    <a:pt x="120" y="980"/>
                  </a:cubicBezTo>
                  <a:cubicBezTo>
                    <a:pt x="124" y="981"/>
                    <a:pt x="128" y="984"/>
                    <a:pt x="133" y="982"/>
                  </a:cubicBezTo>
                  <a:cubicBezTo>
                    <a:pt x="135" y="982"/>
                    <a:pt x="137" y="982"/>
                    <a:pt x="139" y="982"/>
                  </a:cubicBezTo>
                  <a:cubicBezTo>
                    <a:pt x="142" y="981"/>
                    <a:pt x="145" y="983"/>
                    <a:pt x="147" y="985"/>
                  </a:cubicBezTo>
                  <a:cubicBezTo>
                    <a:pt x="149" y="988"/>
                    <a:pt x="151" y="991"/>
                    <a:pt x="153" y="994"/>
                  </a:cubicBezTo>
                  <a:cubicBezTo>
                    <a:pt x="155" y="997"/>
                    <a:pt x="160" y="998"/>
                    <a:pt x="163" y="996"/>
                  </a:cubicBezTo>
                  <a:cubicBezTo>
                    <a:pt x="166" y="995"/>
                    <a:pt x="168" y="994"/>
                    <a:pt x="170" y="992"/>
                  </a:cubicBezTo>
                  <a:cubicBezTo>
                    <a:pt x="176" y="988"/>
                    <a:pt x="182" y="987"/>
                    <a:pt x="189" y="987"/>
                  </a:cubicBezTo>
                  <a:cubicBezTo>
                    <a:pt x="194" y="988"/>
                    <a:pt x="199" y="987"/>
                    <a:pt x="204" y="987"/>
                  </a:cubicBezTo>
                  <a:cubicBezTo>
                    <a:pt x="207" y="987"/>
                    <a:pt x="209" y="985"/>
                    <a:pt x="211" y="983"/>
                  </a:cubicBezTo>
                  <a:cubicBezTo>
                    <a:pt x="213" y="980"/>
                    <a:pt x="215" y="979"/>
                    <a:pt x="218" y="978"/>
                  </a:cubicBezTo>
                  <a:cubicBezTo>
                    <a:pt x="222" y="977"/>
                    <a:pt x="224" y="975"/>
                    <a:pt x="225" y="971"/>
                  </a:cubicBezTo>
                  <a:cubicBezTo>
                    <a:pt x="226" y="967"/>
                    <a:pt x="229" y="963"/>
                    <a:pt x="233" y="959"/>
                  </a:cubicBezTo>
                  <a:cubicBezTo>
                    <a:pt x="234" y="958"/>
                    <a:pt x="235" y="956"/>
                    <a:pt x="234" y="954"/>
                  </a:cubicBezTo>
                  <a:cubicBezTo>
                    <a:pt x="227" y="946"/>
                    <a:pt x="231" y="940"/>
                    <a:pt x="236" y="935"/>
                  </a:cubicBezTo>
                  <a:cubicBezTo>
                    <a:pt x="238" y="933"/>
                    <a:pt x="239" y="931"/>
                    <a:pt x="241" y="930"/>
                  </a:cubicBezTo>
                  <a:cubicBezTo>
                    <a:pt x="245" y="925"/>
                    <a:pt x="249" y="920"/>
                    <a:pt x="256" y="919"/>
                  </a:cubicBezTo>
                  <a:cubicBezTo>
                    <a:pt x="264" y="916"/>
                    <a:pt x="269" y="912"/>
                    <a:pt x="269" y="903"/>
                  </a:cubicBezTo>
                  <a:cubicBezTo>
                    <a:pt x="270" y="900"/>
                    <a:pt x="270" y="897"/>
                    <a:pt x="270" y="894"/>
                  </a:cubicBezTo>
                  <a:cubicBezTo>
                    <a:pt x="271" y="892"/>
                    <a:pt x="271" y="891"/>
                    <a:pt x="271" y="889"/>
                  </a:cubicBezTo>
                  <a:cubicBezTo>
                    <a:pt x="273" y="886"/>
                    <a:pt x="278" y="882"/>
                    <a:pt x="282" y="883"/>
                  </a:cubicBezTo>
                  <a:cubicBezTo>
                    <a:pt x="289" y="884"/>
                    <a:pt x="297" y="884"/>
                    <a:pt x="303" y="889"/>
                  </a:cubicBezTo>
                  <a:cubicBezTo>
                    <a:pt x="306" y="891"/>
                    <a:pt x="310" y="890"/>
                    <a:pt x="312" y="887"/>
                  </a:cubicBezTo>
                  <a:cubicBezTo>
                    <a:pt x="317" y="882"/>
                    <a:pt x="322" y="879"/>
                    <a:pt x="328" y="877"/>
                  </a:cubicBezTo>
                  <a:cubicBezTo>
                    <a:pt x="330" y="876"/>
                    <a:pt x="332" y="874"/>
                    <a:pt x="333" y="873"/>
                  </a:cubicBezTo>
                  <a:cubicBezTo>
                    <a:pt x="337" y="869"/>
                    <a:pt x="342" y="868"/>
                    <a:pt x="347" y="870"/>
                  </a:cubicBezTo>
                  <a:cubicBezTo>
                    <a:pt x="352" y="872"/>
                    <a:pt x="355" y="874"/>
                    <a:pt x="358" y="879"/>
                  </a:cubicBezTo>
                  <a:cubicBezTo>
                    <a:pt x="360" y="883"/>
                    <a:pt x="362" y="886"/>
                    <a:pt x="364" y="890"/>
                  </a:cubicBezTo>
                  <a:cubicBezTo>
                    <a:pt x="370" y="896"/>
                    <a:pt x="377" y="901"/>
                    <a:pt x="383" y="908"/>
                  </a:cubicBezTo>
                  <a:cubicBezTo>
                    <a:pt x="388" y="913"/>
                    <a:pt x="393" y="917"/>
                    <a:pt x="400" y="918"/>
                  </a:cubicBezTo>
                  <a:cubicBezTo>
                    <a:pt x="407" y="920"/>
                    <a:pt x="413" y="926"/>
                    <a:pt x="419" y="929"/>
                  </a:cubicBezTo>
                  <a:cubicBezTo>
                    <a:pt x="421" y="933"/>
                    <a:pt x="425" y="935"/>
                    <a:pt x="429" y="937"/>
                  </a:cubicBezTo>
                  <a:cubicBezTo>
                    <a:pt x="430" y="938"/>
                    <a:pt x="432" y="939"/>
                    <a:pt x="432" y="941"/>
                  </a:cubicBezTo>
                  <a:cubicBezTo>
                    <a:pt x="434" y="944"/>
                    <a:pt x="435" y="948"/>
                    <a:pt x="437" y="952"/>
                  </a:cubicBezTo>
                  <a:cubicBezTo>
                    <a:pt x="437" y="953"/>
                    <a:pt x="437" y="954"/>
                    <a:pt x="437" y="955"/>
                  </a:cubicBezTo>
                  <a:cubicBezTo>
                    <a:pt x="435" y="960"/>
                    <a:pt x="434" y="964"/>
                    <a:pt x="427" y="965"/>
                  </a:cubicBezTo>
                  <a:cubicBezTo>
                    <a:pt x="417" y="967"/>
                    <a:pt x="408" y="968"/>
                    <a:pt x="398" y="967"/>
                  </a:cubicBezTo>
                  <a:cubicBezTo>
                    <a:pt x="396" y="967"/>
                    <a:pt x="395" y="968"/>
                    <a:pt x="393" y="969"/>
                  </a:cubicBezTo>
                  <a:cubicBezTo>
                    <a:pt x="392" y="969"/>
                    <a:pt x="392" y="970"/>
                    <a:pt x="391" y="971"/>
                  </a:cubicBezTo>
                  <a:cubicBezTo>
                    <a:pt x="391" y="972"/>
                    <a:pt x="391" y="974"/>
                    <a:pt x="392" y="974"/>
                  </a:cubicBezTo>
                  <a:cubicBezTo>
                    <a:pt x="395" y="976"/>
                    <a:pt x="399" y="978"/>
                    <a:pt x="402" y="979"/>
                  </a:cubicBezTo>
                  <a:cubicBezTo>
                    <a:pt x="409" y="983"/>
                    <a:pt x="416" y="986"/>
                    <a:pt x="422" y="989"/>
                  </a:cubicBezTo>
                  <a:cubicBezTo>
                    <a:pt x="424" y="990"/>
                    <a:pt x="426" y="989"/>
                    <a:pt x="427" y="987"/>
                  </a:cubicBezTo>
                  <a:cubicBezTo>
                    <a:pt x="427" y="986"/>
                    <a:pt x="428" y="985"/>
                    <a:pt x="428" y="983"/>
                  </a:cubicBezTo>
                  <a:cubicBezTo>
                    <a:pt x="428" y="981"/>
                    <a:pt x="427" y="979"/>
                    <a:pt x="427" y="977"/>
                  </a:cubicBezTo>
                  <a:cubicBezTo>
                    <a:pt x="427" y="974"/>
                    <a:pt x="430" y="971"/>
                    <a:pt x="434" y="971"/>
                  </a:cubicBezTo>
                  <a:cubicBezTo>
                    <a:pt x="437" y="971"/>
                    <a:pt x="440" y="970"/>
                    <a:pt x="442" y="967"/>
                  </a:cubicBezTo>
                  <a:cubicBezTo>
                    <a:pt x="444" y="963"/>
                    <a:pt x="447" y="958"/>
                    <a:pt x="450" y="954"/>
                  </a:cubicBezTo>
                  <a:cubicBezTo>
                    <a:pt x="451" y="951"/>
                    <a:pt x="451" y="948"/>
                    <a:pt x="449" y="945"/>
                  </a:cubicBezTo>
                  <a:cubicBezTo>
                    <a:pt x="448" y="944"/>
                    <a:pt x="447" y="942"/>
                    <a:pt x="447" y="941"/>
                  </a:cubicBezTo>
                  <a:cubicBezTo>
                    <a:pt x="446" y="939"/>
                    <a:pt x="446" y="937"/>
                    <a:pt x="447" y="935"/>
                  </a:cubicBezTo>
                  <a:cubicBezTo>
                    <a:pt x="448" y="932"/>
                    <a:pt x="452" y="930"/>
                    <a:pt x="455" y="932"/>
                  </a:cubicBezTo>
                  <a:cubicBezTo>
                    <a:pt x="458" y="934"/>
                    <a:pt x="460" y="936"/>
                    <a:pt x="463" y="938"/>
                  </a:cubicBezTo>
                  <a:cubicBezTo>
                    <a:pt x="463" y="938"/>
                    <a:pt x="465" y="938"/>
                    <a:pt x="465" y="937"/>
                  </a:cubicBezTo>
                  <a:cubicBezTo>
                    <a:pt x="468" y="934"/>
                    <a:pt x="467" y="930"/>
                    <a:pt x="465" y="929"/>
                  </a:cubicBezTo>
                  <a:cubicBezTo>
                    <a:pt x="456" y="924"/>
                    <a:pt x="449" y="917"/>
                    <a:pt x="439" y="914"/>
                  </a:cubicBezTo>
                  <a:cubicBezTo>
                    <a:pt x="436" y="914"/>
                    <a:pt x="435" y="912"/>
                    <a:pt x="435" y="909"/>
                  </a:cubicBezTo>
                  <a:cubicBezTo>
                    <a:pt x="435" y="908"/>
                    <a:pt x="434" y="907"/>
                    <a:pt x="433" y="906"/>
                  </a:cubicBezTo>
                  <a:cubicBezTo>
                    <a:pt x="431" y="906"/>
                    <a:pt x="429" y="905"/>
                    <a:pt x="427" y="905"/>
                  </a:cubicBezTo>
                  <a:cubicBezTo>
                    <a:pt x="422" y="905"/>
                    <a:pt x="418" y="903"/>
                    <a:pt x="414" y="899"/>
                  </a:cubicBezTo>
                  <a:cubicBezTo>
                    <a:pt x="412" y="896"/>
                    <a:pt x="409" y="893"/>
                    <a:pt x="408" y="890"/>
                  </a:cubicBezTo>
                  <a:cubicBezTo>
                    <a:pt x="405" y="884"/>
                    <a:pt x="400" y="880"/>
                    <a:pt x="395" y="876"/>
                  </a:cubicBezTo>
                  <a:cubicBezTo>
                    <a:pt x="393" y="874"/>
                    <a:pt x="391" y="873"/>
                    <a:pt x="389" y="871"/>
                  </a:cubicBezTo>
                  <a:cubicBezTo>
                    <a:pt x="386" y="869"/>
                    <a:pt x="385" y="866"/>
                    <a:pt x="385" y="863"/>
                  </a:cubicBezTo>
                  <a:cubicBezTo>
                    <a:pt x="385" y="860"/>
                    <a:pt x="385" y="858"/>
                    <a:pt x="385" y="855"/>
                  </a:cubicBezTo>
                  <a:cubicBezTo>
                    <a:pt x="385" y="853"/>
                    <a:pt x="386" y="852"/>
                    <a:pt x="388" y="851"/>
                  </a:cubicBezTo>
                  <a:cubicBezTo>
                    <a:pt x="390" y="850"/>
                    <a:pt x="393" y="849"/>
                    <a:pt x="395" y="848"/>
                  </a:cubicBezTo>
                  <a:cubicBezTo>
                    <a:pt x="396" y="848"/>
                    <a:pt x="398" y="849"/>
                    <a:pt x="398" y="850"/>
                  </a:cubicBezTo>
                  <a:cubicBezTo>
                    <a:pt x="399" y="852"/>
                    <a:pt x="399" y="855"/>
                    <a:pt x="400" y="857"/>
                  </a:cubicBezTo>
                  <a:cubicBezTo>
                    <a:pt x="401" y="859"/>
                    <a:pt x="402" y="861"/>
                    <a:pt x="405" y="861"/>
                  </a:cubicBezTo>
                  <a:cubicBezTo>
                    <a:pt x="408" y="860"/>
                    <a:pt x="411" y="863"/>
                    <a:pt x="414" y="863"/>
                  </a:cubicBezTo>
                  <a:cubicBezTo>
                    <a:pt x="416" y="862"/>
                    <a:pt x="418" y="864"/>
                    <a:pt x="419" y="866"/>
                  </a:cubicBezTo>
                  <a:cubicBezTo>
                    <a:pt x="421" y="873"/>
                    <a:pt x="426" y="877"/>
                    <a:pt x="432" y="881"/>
                  </a:cubicBezTo>
                  <a:cubicBezTo>
                    <a:pt x="437" y="884"/>
                    <a:pt x="442" y="888"/>
                    <a:pt x="448" y="888"/>
                  </a:cubicBezTo>
                  <a:cubicBezTo>
                    <a:pt x="451" y="890"/>
                    <a:pt x="453" y="893"/>
                    <a:pt x="457" y="893"/>
                  </a:cubicBezTo>
                  <a:cubicBezTo>
                    <a:pt x="461" y="894"/>
                    <a:pt x="464" y="896"/>
                    <a:pt x="466" y="899"/>
                  </a:cubicBezTo>
                  <a:cubicBezTo>
                    <a:pt x="470" y="902"/>
                    <a:pt x="472" y="905"/>
                    <a:pt x="475" y="908"/>
                  </a:cubicBezTo>
                  <a:cubicBezTo>
                    <a:pt x="477" y="910"/>
                    <a:pt x="478" y="911"/>
                    <a:pt x="477" y="914"/>
                  </a:cubicBezTo>
                  <a:cubicBezTo>
                    <a:pt x="477" y="917"/>
                    <a:pt x="478" y="920"/>
                    <a:pt x="477" y="923"/>
                  </a:cubicBezTo>
                  <a:cubicBezTo>
                    <a:pt x="477" y="929"/>
                    <a:pt x="478" y="933"/>
                    <a:pt x="483" y="937"/>
                  </a:cubicBezTo>
                  <a:cubicBezTo>
                    <a:pt x="483" y="937"/>
                    <a:pt x="484" y="938"/>
                    <a:pt x="484" y="938"/>
                  </a:cubicBezTo>
                  <a:cubicBezTo>
                    <a:pt x="482" y="943"/>
                    <a:pt x="486" y="944"/>
                    <a:pt x="489" y="947"/>
                  </a:cubicBezTo>
                  <a:cubicBezTo>
                    <a:pt x="492" y="949"/>
                    <a:pt x="494" y="951"/>
                    <a:pt x="496" y="953"/>
                  </a:cubicBezTo>
                  <a:cubicBezTo>
                    <a:pt x="497" y="958"/>
                    <a:pt x="502" y="960"/>
                    <a:pt x="502" y="965"/>
                  </a:cubicBezTo>
                  <a:cubicBezTo>
                    <a:pt x="504" y="966"/>
                    <a:pt x="504" y="967"/>
                    <a:pt x="502" y="968"/>
                  </a:cubicBezTo>
                  <a:cubicBezTo>
                    <a:pt x="502" y="969"/>
                    <a:pt x="502" y="970"/>
                    <a:pt x="503" y="972"/>
                  </a:cubicBezTo>
                  <a:cubicBezTo>
                    <a:pt x="507" y="974"/>
                    <a:pt x="511" y="978"/>
                    <a:pt x="512" y="983"/>
                  </a:cubicBezTo>
                  <a:cubicBezTo>
                    <a:pt x="512" y="984"/>
                    <a:pt x="514" y="986"/>
                    <a:pt x="515" y="986"/>
                  </a:cubicBezTo>
                  <a:cubicBezTo>
                    <a:pt x="519" y="988"/>
                    <a:pt x="524" y="989"/>
                    <a:pt x="528" y="989"/>
                  </a:cubicBezTo>
                  <a:cubicBezTo>
                    <a:pt x="530" y="988"/>
                    <a:pt x="532" y="987"/>
                    <a:pt x="531" y="986"/>
                  </a:cubicBezTo>
                  <a:cubicBezTo>
                    <a:pt x="528" y="981"/>
                    <a:pt x="534" y="977"/>
                    <a:pt x="534" y="973"/>
                  </a:cubicBezTo>
                  <a:cubicBezTo>
                    <a:pt x="534" y="973"/>
                    <a:pt x="535" y="972"/>
                    <a:pt x="535" y="972"/>
                  </a:cubicBezTo>
                  <a:cubicBezTo>
                    <a:pt x="539" y="974"/>
                    <a:pt x="542" y="970"/>
                    <a:pt x="546" y="969"/>
                  </a:cubicBezTo>
                  <a:cubicBezTo>
                    <a:pt x="547" y="969"/>
                    <a:pt x="547" y="968"/>
                    <a:pt x="547" y="967"/>
                  </a:cubicBezTo>
                  <a:cubicBezTo>
                    <a:pt x="546" y="963"/>
                    <a:pt x="544" y="959"/>
                    <a:pt x="540" y="957"/>
                  </a:cubicBezTo>
                  <a:cubicBezTo>
                    <a:pt x="538" y="956"/>
                    <a:pt x="536" y="955"/>
                    <a:pt x="535" y="953"/>
                  </a:cubicBezTo>
                  <a:cubicBezTo>
                    <a:pt x="530" y="948"/>
                    <a:pt x="526" y="942"/>
                    <a:pt x="523" y="936"/>
                  </a:cubicBezTo>
                  <a:cubicBezTo>
                    <a:pt x="522" y="936"/>
                    <a:pt x="522" y="934"/>
                    <a:pt x="522" y="933"/>
                  </a:cubicBezTo>
                  <a:cubicBezTo>
                    <a:pt x="522" y="933"/>
                    <a:pt x="522" y="932"/>
                    <a:pt x="523" y="932"/>
                  </a:cubicBezTo>
                  <a:cubicBezTo>
                    <a:pt x="523" y="931"/>
                    <a:pt x="524" y="931"/>
                    <a:pt x="525" y="931"/>
                  </a:cubicBezTo>
                  <a:cubicBezTo>
                    <a:pt x="526" y="932"/>
                    <a:pt x="527" y="933"/>
                    <a:pt x="528" y="934"/>
                  </a:cubicBezTo>
                  <a:cubicBezTo>
                    <a:pt x="532" y="937"/>
                    <a:pt x="537" y="936"/>
                    <a:pt x="539" y="931"/>
                  </a:cubicBezTo>
                  <a:cubicBezTo>
                    <a:pt x="540" y="929"/>
                    <a:pt x="540" y="927"/>
                    <a:pt x="541" y="925"/>
                  </a:cubicBezTo>
                  <a:cubicBezTo>
                    <a:pt x="542" y="924"/>
                    <a:pt x="543" y="924"/>
                    <a:pt x="544" y="924"/>
                  </a:cubicBezTo>
                  <a:cubicBezTo>
                    <a:pt x="546" y="925"/>
                    <a:pt x="548" y="925"/>
                    <a:pt x="550" y="924"/>
                  </a:cubicBezTo>
                  <a:cubicBezTo>
                    <a:pt x="553" y="921"/>
                    <a:pt x="556" y="922"/>
                    <a:pt x="560" y="922"/>
                  </a:cubicBezTo>
                  <a:cubicBezTo>
                    <a:pt x="564" y="923"/>
                    <a:pt x="568" y="926"/>
                    <a:pt x="568" y="931"/>
                  </a:cubicBezTo>
                  <a:cubicBezTo>
                    <a:pt x="568" y="937"/>
                    <a:pt x="568" y="943"/>
                    <a:pt x="566" y="949"/>
                  </a:cubicBezTo>
                  <a:cubicBezTo>
                    <a:pt x="566" y="950"/>
                    <a:pt x="567" y="952"/>
                    <a:pt x="569" y="952"/>
                  </a:cubicBezTo>
                  <a:cubicBezTo>
                    <a:pt x="571" y="952"/>
                    <a:pt x="572" y="952"/>
                    <a:pt x="574" y="952"/>
                  </a:cubicBezTo>
                  <a:cubicBezTo>
                    <a:pt x="574" y="952"/>
                    <a:pt x="575" y="952"/>
                    <a:pt x="576" y="952"/>
                  </a:cubicBezTo>
                  <a:cubicBezTo>
                    <a:pt x="576" y="952"/>
                    <a:pt x="577" y="953"/>
                    <a:pt x="577" y="953"/>
                  </a:cubicBezTo>
                  <a:cubicBezTo>
                    <a:pt x="577" y="954"/>
                    <a:pt x="577" y="955"/>
                    <a:pt x="576" y="956"/>
                  </a:cubicBezTo>
                  <a:cubicBezTo>
                    <a:pt x="575" y="959"/>
                    <a:pt x="571" y="959"/>
                    <a:pt x="568" y="960"/>
                  </a:cubicBezTo>
                  <a:cubicBezTo>
                    <a:pt x="568" y="960"/>
                    <a:pt x="567" y="961"/>
                    <a:pt x="567" y="961"/>
                  </a:cubicBezTo>
                  <a:cubicBezTo>
                    <a:pt x="566" y="962"/>
                    <a:pt x="567" y="963"/>
                    <a:pt x="568" y="964"/>
                  </a:cubicBezTo>
                  <a:cubicBezTo>
                    <a:pt x="570" y="965"/>
                    <a:pt x="572" y="966"/>
                    <a:pt x="574" y="967"/>
                  </a:cubicBezTo>
                  <a:cubicBezTo>
                    <a:pt x="575" y="967"/>
                    <a:pt x="577" y="968"/>
                    <a:pt x="578" y="969"/>
                  </a:cubicBezTo>
                  <a:cubicBezTo>
                    <a:pt x="580" y="971"/>
                    <a:pt x="576" y="973"/>
                    <a:pt x="578" y="974"/>
                  </a:cubicBezTo>
                  <a:cubicBezTo>
                    <a:pt x="580" y="976"/>
                    <a:pt x="583" y="977"/>
                    <a:pt x="585" y="980"/>
                  </a:cubicBezTo>
                  <a:cubicBezTo>
                    <a:pt x="586" y="983"/>
                    <a:pt x="589" y="985"/>
                    <a:pt x="591" y="987"/>
                  </a:cubicBezTo>
                  <a:cubicBezTo>
                    <a:pt x="593" y="988"/>
                    <a:pt x="595" y="989"/>
                    <a:pt x="597" y="988"/>
                  </a:cubicBezTo>
                  <a:cubicBezTo>
                    <a:pt x="602" y="987"/>
                    <a:pt x="606" y="988"/>
                    <a:pt x="609" y="992"/>
                  </a:cubicBezTo>
                  <a:cubicBezTo>
                    <a:pt x="610" y="993"/>
                    <a:pt x="612" y="994"/>
                    <a:pt x="613" y="995"/>
                  </a:cubicBezTo>
                  <a:cubicBezTo>
                    <a:pt x="614" y="995"/>
                    <a:pt x="615" y="996"/>
                    <a:pt x="616" y="996"/>
                  </a:cubicBezTo>
                  <a:cubicBezTo>
                    <a:pt x="621" y="995"/>
                    <a:pt x="627" y="995"/>
                    <a:pt x="631" y="990"/>
                  </a:cubicBezTo>
                  <a:cubicBezTo>
                    <a:pt x="634" y="987"/>
                    <a:pt x="637" y="987"/>
                    <a:pt x="641" y="988"/>
                  </a:cubicBezTo>
                  <a:cubicBezTo>
                    <a:pt x="645" y="988"/>
                    <a:pt x="648" y="990"/>
                    <a:pt x="651" y="993"/>
                  </a:cubicBezTo>
                  <a:cubicBezTo>
                    <a:pt x="656" y="997"/>
                    <a:pt x="661" y="997"/>
                    <a:pt x="666" y="996"/>
                  </a:cubicBezTo>
                  <a:cubicBezTo>
                    <a:pt x="673" y="995"/>
                    <a:pt x="678" y="992"/>
                    <a:pt x="682" y="988"/>
                  </a:cubicBezTo>
                  <a:cubicBezTo>
                    <a:pt x="683" y="986"/>
                    <a:pt x="685" y="985"/>
                    <a:pt x="688" y="986"/>
                  </a:cubicBezTo>
                  <a:cubicBezTo>
                    <a:pt x="692" y="988"/>
                    <a:pt x="696" y="987"/>
                    <a:pt x="700" y="988"/>
                  </a:cubicBezTo>
                  <a:cubicBezTo>
                    <a:pt x="700" y="988"/>
                    <a:pt x="700" y="987"/>
                    <a:pt x="701" y="987"/>
                  </a:cubicBezTo>
                  <a:cubicBezTo>
                    <a:pt x="701" y="987"/>
                    <a:pt x="701" y="987"/>
                    <a:pt x="701" y="987"/>
                  </a:cubicBezTo>
                  <a:cubicBezTo>
                    <a:pt x="701" y="988"/>
                    <a:pt x="701" y="988"/>
                    <a:pt x="701" y="988"/>
                  </a:cubicBezTo>
                  <a:cubicBezTo>
                    <a:pt x="701" y="988"/>
                    <a:pt x="701" y="988"/>
                    <a:pt x="700" y="988"/>
                  </a:cubicBezTo>
                  <a:cubicBezTo>
                    <a:pt x="698" y="993"/>
                    <a:pt x="699" y="999"/>
                    <a:pt x="700" y="1004"/>
                  </a:cubicBezTo>
                  <a:cubicBezTo>
                    <a:pt x="701" y="1010"/>
                    <a:pt x="701" y="1015"/>
                    <a:pt x="699" y="1020"/>
                  </a:cubicBezTo>
                  <a:cubicBezTo>
                    <a:pt x="698" y="1024"/>
                    <a:pt x="697" y="1028"/>
                    <a:pt x="695" y="1032"/>
                  </a:cubicBezTo>
                  <a:cubicBezTo>
                    <a:pt x="693" y="1037"/>
                    <a:pt x="690" y="1042"/>
                    <a:pt x="689" y="1048"/>
                  </a:cubicBezTo>
                  <a:cubicBezTo>
                    <a:pt x="688" y="1053"/>
                    <a:pt x="685" y="1058"/>
                    <a:pt x="682" y="1062"/>
                  </a:cubicBezTo>
                  <a:cubicBezTo>
                    <a:pt x="680" y="1063"/>
                    <a:pt x="679" y="1065"/>
                    <a:pt x="676" y="1065"/>
                  </a:cubicBezTo>
                  <a:cubicBezTo>
                    <a:pt x="668" y="1065"/>
                    <a:pt x="660" y="1066"/>
                    <a:pt x="652" y="1063"/>
                  </a:cubicBezTo>
                  <a:cubicBezTo>
                    <a:pt x="649" y="1062"/>
                    <a:pt x="646" y="1062"/>
                    <a:pt x="642" y="1061"/>
                  </a:cubicBezTo>
                  <a:cubicBezTo>
                    <a:pt x="635" y="1061"/>
                    <a:pt x="628" y="1063"/>
                    <a:pt x="622" y="1067"/>
                  </a:cubicBezTo>
                  <a:cubicBezTo>
                    <a:pt x="619" y="1068"/>
                    <a:pt x="616" y="1068"/>
                    <a:pt x="612" y="1068"/>
                  </a:cubicBezTo>
                  <a:cubicBezTo>
                    <a:pt x="601" y="1065"/>
                    <a:pt x="589" y="1062"/>
                    <a:pt x="577" y="1061"/>
                  </a:cubicBezTo>
                  <a:cubicBezTo>
                    <a:pt x="573" y="1060"/>
                    <a:pt x="568" y="1060"/>
                    <a:pt x="564" y="1058"/>
                  </a:cubicBezTo>
                  <a:cubicBezTo>
                    <a:pt x="559" y="1055"/>
                    <a:pt x="553" y="1054"/>
                    <a:pt x="547" y="1053"/>
                  </a:cubicBezTo>
                  <a:cubicBezTo>
                    <a:pt x="542" y="1052"/>
                    <a:pt x="538" y="1050"/>
                    <a:pt x="534" y="1047"/>
                  </a:cubicBezTo>
                  <a:cubicBezTo>
                    <a:pt x="532" y="1045"/>
                    <a:pt x="530" y="1044"/>
                    <a:pt x="528" y="1044"/>
                  </a:cubicBezTo>
                  <a:cubicBezTo>
                    <a:pt x="519" y="1042"/>
                    <a:pt x="510" y="1042"/>
                    <a:pt x="501" y="1046"/>
                  </a:cubicBezTo>
                  <a:cubicBezTo>
                    <a:pt x="495" y="1049"/>
                    <a:pt x="490" y="1057"/>
                    <a:pt x="492" y="1063"/>
                  </a:cubicBezTo>
                  <a:cubicBezTo>
                    <a:pt x="493" y="1065"/>
                    <a:pt x="494" y="1067"/>
                    <a:pt x="494" y="1069"/>
                  </a:cubicBezTo>
                  <a:cubicBezTo>
                    <a:pt x="495" y="1071"/>
                    <a:pt x="494" y="1073"/>
                    <a:pt x="493" y="1075"/>
                  </a:cubicBezTo>
                  <a:cubicBezTo>
                    <a:pt x="492" y="1076"/>
                    <a:pt x="490" y="1077"/>
                    <a:pt x="489" y="1078"/>
                  </a:cubicBezTo>
                  <a:cubicBezTo>
                    <a:pt x="486" y="1081"/>
                    <a:pt x="482" y="1082"/>
                    <a:pt x="479" y="1080"/>
                  </a:cubicBezTo>
                  <a:cubicBezTo>
                    <a:pt x="477" y="1079"/>
                    <a:pt x="475" y="1078"/>
                    <a:pt x="473" y="1076"/>
                  </a:cubicBezTo>
                  <a:cubicBezTo>
                    <a:pt x="470" y="1075"/>
                    <a:pt x="468" y="1073"/>
                    <a:pt x="465" y="1071"/>
                  </a:cubicBezTo>
                  <a:cubicBezTo>
                    <a:pt x="458" y="1068"/>
                    <a:pt x="451" y="1065"/>
                    <a:pt x="443" y="1065"/>
                  </a:cubicBezTo>
                  <a:cubicBezTo>
                    <a:pt x="439" y="1065"/>
                    <a:pt x="437" y="1063"/>
                    <a:pt x="435" y="1060"/>
                  </a:cubicBezTo>
                  <a:cubicBezTo>
                    <a:pt x="434" y="1058"/>
                    <a:pt x="434" y="1056"/>
                    <a:pt x="433" y="1054"/>
                  </a:cubicBezTo>
                  <a:cubicBezTo>
                    <a:pt x="432" y="1051"/>
                    <a:pt x="429" y="1049"/>
                    <a:pt x="426" y="1048"/>
                  </a:cubicBezTo>
                  <a:cubicBezTo>
                    <a:pt x="417" y="1045"/>
                    <a:pt x="407" y="1042"/>
                    <a:pt x="397" y="1043"/>
                  </a:cubicBezTo>
                  <a:cubicBezTo>
                    <a:pt x="391" y="1044"/>
                    <a:pt x="386" y="1041"/>
                    <a:pt x="381" y="1039"/>
                  </a:cubicBezTo>
                  <a:cubicBezTo>
                    <a:pt x="381" y="1039"/>
                    <a:pt x="380" y="1039"/>
                    <a:pt x="380" y="1039"/>
                  </a:cubicBezTo>
                  <a:cubicBezTo>
                    <a:pt x="376" y="1035"/>
                    <a:pt x="371" y="1033"/>
                    <a:pt x="366" y="1031"/>
                  </a:cubicBezTo>
                  <a:cubicBezTo>
                    <a:pt x="364" y="1030"/>
                    <a:pt x="363" y="1026"/>
                    <a:pt x="364" y="1024"/>
                  </a:cubicBezTo>
                  <a:cubicBezTo>
                    <a:pt x="367" y="1022"/>
                    <a:pt x="369" y="1020"/>
                    <a:pt x="371" y="1018"/>
                  </a:cubicBezTo>
                  <a:cubicBezTo>
                    <a:pt x="375" y="1014"/>
                    <a:pt x="375" y="1010"/>
                    <a:pt x="373" y="1006"/>
                  </a:cubicBezTo>
                  <a:cubicBezTo>
                    <a:pt x="372" y="1003"/>
                    <a:pt x="370" y="1002"/>
                    <a:pt x="368" y="999"/>
                  </a:cubicBezTo>
                  <a:cubicBezTo>
                    <a:pt x="368" y="999"/>
                    <a:pt x="368" y="997"/>
                    <a:pt x="368" y="996"/>
                  </a:cubicBezTo>
                  <a:cubicBezTo>
                    <a:pt x="369" y="993"/>
                    <a:pt x="371" y="991"/>
                    <a:pt x="372" y="988"/>
                  </a:cubicBezTo>
                  <a:cubicBezTo>
                    <a:pt x="373" y="986"/>
                    <a:pt x="371" y="985"/>
                    <a:pt x="369" y="985"/>
                  </a:cubicBezTo>
                  <a:cubicBezTo>
                    <a:pt x="366" y="986"/>
                    <a:pt x="364" y="986"/>
                    <a:pt x="362" y="983"/>
                  </a:cubicBezTo>
                  <a:cubicBezTo>
                    <a:pt x="359" y="980"/>
                    <a:pt x="354" y="980"/>
                    <a:pt x="350" y="981"/>
                  </a:cubicBezTo>
                  <a:cubicBezTo>
                    <a:pt x="345" y="982"/>
                    <a:pt x="341" y="984"/>
                    <a:pt x="337" y="985"/>
                  </a:cubicBezTo>
                  <a:cubicBezTo>
                    <a:pt x="335" y="985"/>
                    <a:pt x="332" y="985"/>
                    <a:pt x="329" y="985"/>
                  </a:cubicBezTo>
                  <a:cubicBezTo>
                    <a:pt x="325" y="982"/>
                    <a:pt x="320" y="987"/>
                    <a:pt x="316" y="985"/>
                  </a:cubicBezTo>
                  <a:cubicBezTo>
                    <a:pt x="312" y="982"/>
                    <a:pt x="308" y="986"/>
                    <a:pt x="304" y="986"/>
                  </a:cubicBezTo>
                  <a:cubicBezTo>
                    <a:pt x="301" y="987"/>
                    <a:pt x="297" y="987"/>
                    <a:pt x="294" y="987"/>
                  </a:cubicBezTo>
                  <a:cubicBezTo>
                    <a:pt x="286" y="985"/>
                    <a:pt x="277" y="986"/>
                    <a:pt x="270" y="988"/>
                  </a:cubicBezTo>
                  <a:cubicBezTo>
                    <a:pt x="265" y="990"/>
                    <a:pt x="261" y="989"/>
                    <a:pt x="256" y="990"/>
                  </a:cubicBezTo>
                  <a:cubicBezTo>
                    <a:pt x="253" y="990"/>
                    <a:pt x="249" y="991"/>
                    <a:pt x="245" y="992"/>
                  </a:cubicBezTo>
                  <a:cubicBezTo>
                    <a:pt x="240" y="995"/>
                    <a:pt x="234" y="998"/>
                    <a:pt x="228" y="1001"/>
                  </a:cubicBezTo>
                  <a:cubicBezTo>
                    <a:pt x="223" y="1002"/>
                    <a:pt x="219" y="1004"/>
                    <a:pt x="215" y="1008"/>
                  </a:cubicBezTo>
                  <a:cubicBezTo>
                    <a:pt x="211" y="1012"/>
                    <a:pt x="205" y="1012"/>
                    <a:pt x="200" y="1010"/>
                  </a:cubicBezTo>
                  <a:cubicBezTo>
                    <a:pt x="195" y="1008"/>
                    <a:pt x="191" y="1008"/>
                    <a:pt x="187" y="1008"/>
                  </a:cubicBezTo>
                  <a:cubicBezTo>
                    <a:pt x="183" y="1009"/>
                    <a:pt x="178" y="1009"/>
                    <a:pt x="174" y="1009"/>
                  </a:cubicBezTo>
                  <a:cubicBezTo>
                    <a:pt x="172" y="1008"/>
                    <a:pt x="170" y="1007"/>
                    <a:pt x="168" y="1006"/>
                  </a:cubicBezTo>
                  <a:cubicBezTo>
                    <a:pt x="167" y="1006"/>
                    <a:pt x="166" y="1005"/>
                    <a:pt x="166" y="1004"/>
                  </a:cubicBezTo>
                  <a:cubicBezTo>
                    <a:pt x="161" y="1000"/>
                    <a:pt x="157" y="1001"/>
                    <a:pt x="155" y="1006"/>
                  </a:cubicBezTo>
                  <a:cubicBezTo>
                    <a:pt x="154" y="1009"/>
                    <a:pt x="152" y="1012"/>
                    <a:pt x="152" y="1015"/>
                  </a:cubicBezTo>
                  <a:cubicBezTo>
                    <a:pt x="150" y="1023"/>
                    <a:pt x="145" y="1027"/>
                    <a:pt x="139" y="1030"/>
                  </a:cubicBezTo>
                  <a:cubicBezTo>
                    <a:pt x="133" y="1033"/>
                    <a:pt x="127" y="1037"/>
                    <a:pt x="122" y="1040"/>
                  </a:cubicBezTo>
                  <a:cubicBezTo>
                    <a:pt x="117" y="1043"/>
                    <a:pt x="112" y="1047"/>
                    <a:pt x="112" y="1053"/>
                  </a:cubicBezTo>
                  <a:cubicBezTo>
                    <a:pt x="112" y="1056"/>
                    <a:pt x="110" y="1058"/>
                    <a:pt x="108" y="1060"/>
                  </a:cubicBezTo>
                  <a:cubicBezTo>
                    <a:pt x="105" y="1064"/>
                    <a:pt x="104" y="1068"/>
                    <a:pt x="105" y="1072"/>
                  </a:cubicBezTo>
                  <a:cubicBezTo>
                    <a:pt x="105" y="1075"/>
                    <a:pt x="105" y="1078"/>
                    <a:pt x="105" y="1081"/>
                  </a:cubicBezTo>
                  <a:cubicBezTo>
                    <a:pt x="105" y="1084"/>
                    <a:pt x="104" y="1087"/>
                    <a:pt x="103" y="1089"/>
                  </a:cubicBezTo>
                  <a:cubicBezTo>
                    <a:pt x="101" y="1092"/>
                    <a:pt x="98" y="1095"/>
                    <a:pt x="96" y="1098"/>
                  </a:cubicBezTo>
                  <a:cubicBezTo>
                    <a:pt x="95" y="1099"/>
                    <a:pt x="93" y="1101"/>
                    <a:pt x="91" y="1102"/>
                  </a:cubicBezTo>
                  <a:cubicBezTo>
                    <a:pt x="89" y="1104"/>
                    <a:pt x="86" y="1105"/>
                    <a:pt x="83" y="1107"/>
                  </a:cubicBezTo>
                  <a:cubicBezTo>
                    <a:pt x="80" y="1110"/>
                    <a:pt x="76" y="1112"/>
                    <a:pt x="71" y="1112"/>
                  </a:cubicBezTo>
                  <a:cubicBezTo>
                    <a:pt x="67" y="1113"/>
                    <a:pt x="64" y="1115"/>
                    <a:pt x="62" y="1118"/>
                  </a:cubicBezTo>
                  <a:cubicBezTo>
                    <a:pt x="61" y="1120"/>
                    <a:pt x="59" y="1121"/>
                    <a:pt x="58" y="1123"/>
                  </a:cubicBezTo>
                  <a:cubicBezTo>
                    <a:pt x="57" y="1127"/>
                    <a:pt x="54" y="1130"/>
                    <a:pt x="50" y="1132"/>
                  </a:cubicBezTo>
                  <a:cubicBezTo>
                    <a:pt x="45" y="1135"/>
                    <a:pt x="43" y="1139"/>
                    <a:pt x="40" y="1143"/>
                  </a:cubicBezTo>
                  <a:cubicBezTo>
                    <a:pt x="36" y="1150"/>
                    <a:pt x="33" y="1158"/>
                    <a:pt x="26" y="1164"/>
                  </a:cubicBezTo>
                  <a:cubicBezTo>
                    <a:pt x="24" y="1165"/>
                    <a:pt x="23" y="1167"/>
                    <a:pt x="22" y="1169"/>
                  </a:cubicBezTo>
                  <a:cubicBezTo>
                    <a:pt x="18" y="1177"/>
                    <a:pt x="14" y="1185"/>
                    <a:pt x="9" y="1192"/>
                  </a:cubicBezTo>
                  <a:cubicBezTo>
                    <a:pt x="7" y="1195"/>
                    <a:pt x="6" y="1199"/>
                    <a:pt x="6" y="1202"/>
                  </a:cubicBezTo>
                  <a:cubicBezTo>
                    <a:pt x="5" y="1207"/>
                    <a:pt x="6" y="1211"/>
                    <a:pt x="10" y="1213"/>
                  </a:cubicBezTo>
                  <a:cubicBezTo>
                    <a:pt x="14" y="1215"/>
                    <a:pt x="15" y="1219"/>
                    <a:pt x="14" y="1223"/>
                  </a:cubicBezTo>
                  <a:cubicBezTo>
                    <a:pt x="13" y="1226"/>
                    <a:pt x="13" y="1230"/>
                    <a:pt x="14" y="1233"/>
                  </a:cubicBezTo>
                  <a:cubicBezTo>
                    <a:pt x="17" y="1242"/>
                    <a:pt x="18" y="1252"/>
                    <a:pt x="13" y="1261"/>
                  </a:cubicBezTo>
                  <a:cubicBezTo>
                    <a:pt x="12" y="1262"/>
                    <a:pt x="12" y="1263"/>
                    <a:pt x="12" y="1264"/>
                  </a:cubicBezTo>
                  <a:cubicBezTo>
                    <a:pt x="10" y="1273"/>
                    <a:pt x="8" y="1282"/>
                    <a:pt x="0" y="1289"/>
                  </a:cubicBezTo>
                  <a:cubicBezTo>
                    <a:pt x="0" y="1290"/>
                    <a:pt x="0" y="1291"/>
                    <a:pt x="0" y="1292"/>
                  </a:cubicBezTo>
                  <a:cubicBezTo>
                    <a:pt x="2" y="1295"/>
                    <a:pt x="4" y="1297"/>
                    <a:pt x="6" y="1300"/>
                  </a:cubicBezTo>
                  <a:cubicBezTo>
                    <a:pt x="7" y="1303"/>
                    <a:pt x="9" y="1305"/>
                    <a:pt x="7" y="1309"/>
                  </a:cubicBezTo>
                  <a:cubicBezTo>
                    <a:pt x="5" y="1313"/>
                    <a:pt x="6" y="1318"/>
                    <a:pt x="9" y="1322"/>
                  </a:cubicBezTo>
                  <a:cubicBezTo>
                    <a:pt x="10" y="1326"/>
                    <a:pt x="13" y="1328"/>
                    <a:pt x="17" y="1330"/>
                  </a:cubicBezTo>
                  <a:cubicBezTo>
                    <a:pt x="20" y="1331"/>
                    <a:pt x="23" y="1332"/>
                    <a:pt x="26" y="1333"/>
                  </a:cubicBezTo>
                  <a:cubicBezTo>
                    <a:pt x="26" y="1333"/>
                    <a:pt x="26" y="1333"/>
                    <a:pt x="26" y="1332"/>
                  </a:cubicBezTo>
                  <a:cubicBezTo>
                    <a:pt x="26" y="1332"/>
                    <a:pt x="26" y="1332"/>
                    <a:pt x="26" y="1332"/>
                  </a:cubicBezTo>
                  <a:cubicBezTo>
                    <a:pt x="26" y="1333"/>
                    <a:pt x="26" y="1333"/>
                    <a:pt x="26" y="1333"/>
                  </a:cubicBezTo>
                  <a:cubicBezTo>
                    <a:pt x="26" y="1333"/>
                    <a:pt x="26" y="1333"/>
                    <a:pt x="26" y="1333"/>
                  </a:cubicBezTo>
                  <a:cubicBezTo>
                    <a:pt x="26" y="1336"/>
                    <a:pt x="27" y="1339"/>
                    <a:pt x="30" y="1340"/>
                  </a:cubicBezTo>
                  <a:cubicBezTo>
                    <a:pt x="33" y="1342"/>
                    <a:pt x="35" y="1344"/>
                    <a:pt x="36" y="1348"/>
                  </a:cubicBezTo>
                  <a:cubicBezTo>
                    <a:pt x="37" y="1350"/>
                    <a:pt x="38" y="1351"/>
                    <a:pt x="40" y="1352"/>
                  </a:cubicBezTo>
                  <a:cubicBezTo>
                    <a:pt x="45" y="1354"/>
                    <a:pt x="49" y="1357"/>
                    <a:pt x="52" y="1361"/>
                  </a:cubicBezTo>
                  <a:cubicBezTo>
                    <a:pt x="53" y="1362"/>
                    <a:pt x="55" y="1364"/>
                    <a:pt x="55" y="1366"/>
                  </a:cubicBezTo>
                  <a:cubicBezTo>
                    <a:pt x="55" y="1373"/>
                    <a:pt x="59" y="1378"/>
                    <a:pt x="62" y="1383"/>
                  </a:cubicBezTo>
                  <a:cubicBezTo>
                    <a:pt x="65" y="1389"/>
                    <a:pt x="70" y="1393"/>
                    <a:pt x="76" y="1396"/>
                  </a:cubicBezTo>
                  <a:cubicBezTo>
                    <a:pt x="81" y="1398"/>
                    <a:pt x="85" y="1400"/>
                    <a:pt x="89" y="1403"/>
                  </a:cubicBezTo>
                  <a:cubicBezTo>
                    <a:pt x="98" y="1410"/>
                    <a:pt x="107" y="1417"/>
                    <a:pt x="117" y="1423"/>
                  </a:cubicBezTo>
                  <a:cubicBezTo>
                    <a:pt x="121" y="1425"/>
                    <a:pt x="126" y="1427"/>
                    <a:pt x="132" y="1429"/>
                  </a:cubicBezTo>
                  <a:cubicBezTo>
                    <a:pt x="133" y="1429"/>
                    <a:pt x="135" y="1429"/>
                    <a:pt x="136" y="1429"/>
                  </a:cubicBezTo>
                  <a:cubicBezTo>
                    <a:pt x="140" y="1427"/>
                    <a:pt x="144" y="1426"/>
                    <a:pt x="147" y="1424"/>
                  </a:cubicBezTo>
                  <a:cubicBezTo>
                    <a:pt x="153" y="1421"/>
                    <a:pt x="159" y="1420"/>
                    <a:pt x="166" y="1420"/>
                  </a:cubicBezTo>
                  <a:cubicBezTo>
                    <a:pt x="170" y="1420"/>
                    <a:pt x="175" y="1420"/>
                    <a:pt x="179" y="1419"/>
                  </a:cubicBezTo>
                  <a:cubicBezTo>
                    <a:pt x="186" y="1418"/>
                    <a:pt x="192" y="1419"/>
                    <a:pt x="198" y="1421"/>
                  </a:cubicBezTo>
                  <a:cubicBezTo>
                    <a:pt x="200" y="1422"/>
                    <a:pt x="201" y="1422"/>
                    <a:pt x="203" y="1423"/>
                  </a:cubicBezTo>
                  <a:cubicBezTo>
                    <a:pt x="206" y="1424"/>
                    <a:pt x="209" y="1424"/>
                    <a:pt x="213" y="1423"/>
                  </a:cubicBezTo>
                  <a:cubicBezTo>
                    <a:pt x="216" y="1421"/>
                    <a:pt x="220" y="1420"/>
                    <a:pt x="224" y="1419"/>
                  </a:cubicBezTo>
                  <a:cubicBezTo>
                    <a:pt x="227" y="1418"/>
                    <a:pt x="230" y="1417"/>
                    <a:pt x="233" y="1415"/>
                  </a:cubicBezTo>
                  <a:cubicBezTo>
                    <a:pt x="237" y="1412"/>
                    <a:pt x="241" y="1411"/>
                    <a:pt x="246" y="1409"/>
                  </a:cubicBezTo>
                  <a:cubicBezTo>
                    <a:pt x="251" y="1408"/>
                    <a:pt x="255" y="1406"/>
                    <a:pt x="260" y="1405"/>
                  </a:cubicBezTo>
                  <a:cubicBezTo>
                    <a:pt x="267" y="1405"/>
                    <a:pt x="274" y="1401"/>
                    <a:pt x="281" y="1403"/>
                  </a:cubicBezTo>
                  <a:cubicBezTo>
                    <a:pt x="283" y="1403"/>
                    <a:pt x="285" y="1403"/>
                    <a:pt x="286" y="1403"/>
                  </a:cubicBezTo>
                  <a:cubicBezTo>
                    <a:pt x="292" y="1406"/>
                    <a:pt x="298" y="1409"/>
                    <a:pt x="300" y="1416"/>
                  </a:cubicBezTo>
                  <a:cubicBezTo>
                    <a:pt x="301" y="1419"/>
                    <a:pt x="303" y="1422"/>
                    <a:pt x="304" y="1424"/>
                  </a:cubicBezTo>
                  <a:cubicBezTo>
                    <a:pt x="307" y="1430"/>
                    <a:pt x="311" y="1432"/>
                    <a:pt x="317" y="1432"/>
                  </a:cubicBezTo>
                  <a:cubicBezTo>
                    <a:pt x="319" y="1432"/>
                    <a:pt x="321" y="1432"/>
                    <a:pt x="322" y="1432"/>
                  </a:cubicBezTo>
                  <a:cubicBezTo>
                    <a:pt x="329" y="1431"/>
                    <a:pt x="336" y="1430"/>
                    <a:pt x="343" y="1428"/>
                  </a:cubicBezTo>
                  <a:cubicBezTo>
                    <a:pt x="348" y="1427"/>
                    <a:pt x="351" y="1427"/>
                    <a:pt x="353" y="1431"/>
                  </a:cubicBezTo>
                  <a:cubicBezTo>
                    <a:pt x="354" y="1433"/>
                    <a:pt x="356" y="1434"/>
                    <a:pt x="358" y="1435"/>
                  </a:cubicBezTo>
                  <a:cubicBezTo>
                    <a:pt x="364" y="1439"/>
                    <a:pt x="364" y="1445"/>
                    <a:pt x="365" y="1450"/>
                  </a:cubicBezTo>
                  <a:cubicBezTo>
                    <a:pt x="365" y="1454"/>
                    <a:pt x="364" y="1457"/>
                    <a:pt x="362" y="1461"/>
                  </a:cubicBezTo>
                  <a:cubicBezTo>
                    <a:pt x="361" y="1464"/>
                    <a:pt x="359" y="1466"/>
                    <a:pt x="358" y="1469"/>
                  </a:cubicBezTo>
                  <a:cubicBezTo>
                    <a:pt x="358" y="1473"/>
                    <a:pt x="359" y="1477"/>
                    <a:pt x="358" y="1480"/>
                  </a:cubicBezTo>
                  <a:cubicBezTo>
                    <a:pt x="356" y="1486"/>
                    <a:pt x="356" y="1491"/>
                    <a:pt x="351" y="1496"/>
                  </a:cubicBezTo>
                  <a:cubicBezTo>
                    <a:pt x="351" y="1496"/>
                    <a:pt x="351" y="1498"/>
                    <a:pt x="351" y="1499"/>
                  </a:cubicBezTo>
                  <a:cubicBezTo>
                    <a:pt x="351" y="1499"/>
                    <a:pt x="351" y="1500"/>
                    <a:pt x="351" y="1500"/>
                  </a:cubicBezTo>
                  <a:cubicBezTo>
                    <a:pt x="358" y="1517"/>
                    <a:pt x="361" y="1521"/>
                    <a:pt x="375" y="1533"/>
                  </a:cubicBezTo>
                  <a:cubicBezTo>
                    <a:pt x="377" y="1535"/>
                    <a:pt x="380" y="1538"/>
                    <a:pt x="382" y="1540"/>
                  </a:cubicBezTo>
                  <a:cubicBezTo>
                    <a:pt x="387" y="1543"/>
                    <a:pt x="390" y="1547"/>
                    <a:pt x="392" y="1552"/>
                  </a:cubicBezTo>
                  <a:cubicBezTo>
                    <a:pt x="393" y="1555"/>
                    <a:pt x="394" y="1557"/>
                    <a:pt x="395" y="1559"/>
                  </a:cubicBezTo>
                  <a:cubicBezTo>
                    <a:pt x="397" y="1565"/>
                    <a:pt x="399" y="1571"/>
                    <a:pt x="403" y="1576"/>
                  </a:cubicBezTo>
                  <a:cubicBezTo>
                    <a:pt x="407" y="1583"/>
                    <a:pt x="407" y="1590"/>
                    <a:pt x="409" y="1597"/>
                  </a:cubicBezTo>
                  <a:cubicBezTo>
                    <a:pt x="409" y="1599"/>
                    <a:pt x="408" y="1600"/>
                    <a:pt x="408" y="1602"/>
                  </a:cubicBezTo>
                  <a:cubicBezTo>
                    <a:pt x="407" y="1604"/>
                    <a:pt x="407" y="1606"/>
                    <a:pt x="407" y="1608"/>
                  </a:cubicBezTo>
                  <a:cubicBezTo>
                    <a:pt x="408" y="1612"/>
                    <a:pt x="409" y="1617"/>
                    <a:pt x="412" y="1621"/>
                  </a:cubicBezTo>
                  <a:cubicBezTo>
                    <a:pt x="413" y="1623"/>
                    <a:pt x="414" y="1625"/>
                    <a:pt x="415" y="1627"/>
                  </a:cubicBezTo>
                  <a:cubicBezTo>
                    <a:pt x="417" y="1635"/>
                    <a:pt x="417" y="1644"/>
                    <a:pt x="409" y="1650"/>
                  </a:cubicBezTo>
                  <a:cubicBezTo>
                    <a:pt x="405" y="1653"/>
                    <a:pt x="403" y="1656"/>
                    <a:pt x="400" y="1659"/>
                  </a:cubicBezTo>
                  <a:cubicBezTo>
                    <a:pt x="397" y="1662"/>
                    <a:pt x="395" y="1666"/>
                    <a:pt x="395" y="1670"/>
                  </a:cubicBezTo>
                  <a:cubicBezTo>
                    <a:pt x="394" y="1677"/>
                    <a:pt x="392" y="1684"/>
                    <a:pt x="388" y="1690"/>
                  </a:cubicBezTo>
                  <a:cubicBezTo>
                    <a:pt x="387" y="1693"/>
                    <a:pt x="386" y="1697"/>
                    <a:pt x="386" y="1700"/>
                  </a:cubicBezTo>
                  <a:cubicBezTo>
                    <a:pt x="386" y="1706"/>
                    <a:pt x="386" y="1713"/>
                    <a:pt x="386" y="1719"/>
                  </a:cubicBezTo>
                  <a:cubicBezTo>
                    <a:pt x="386" y="1722"/>
                    <a:pt x="387" y="1725"/>
                    <a:pt x="389" y="1728"/>
                  </a:cubicBezTo>
                  <a:cubicBezTo>
                    <a:pt x="395" y="1734"/>
                    <a:pt x="400" y="1741"/>
                    <a:pt x="403" y="1749"/>
                  </a:cubicBezTo>
                  <a:cubicBezTo>
                    <a:pt x="406" y="1757"/>
                    <a:pt x="410" y="1765"/>
                    <a:pt x="414" y="1773"/>
                  </a:cubicBezTo>
                  <a:cubicBezTo>
                    <a:pt x="417" y="1779"/>
                    <a:pt x="420" y="1784"/>
                    <a:pt x="419" y="1791"/>
                  </a:cubicBezTo>
                  <a:cubicBezTo>
                    <a:pt x="419" y="1798"/>
                    <a:pt x="421" y="1804"/>
                    <a:pt x="423" y="1811"/>
                  </a:cubicBezTo>
                  <a:cubicBezTo>
                    <a:pt x="424" y="1813"/>
                    <a:pt x="425" y="1816"/>
                    <a:pt x="425" y="1818"/>
                  </a:cubicBezTo>
                  <a:cubicBezTo>
                    <a:pt x="425" y="1826"/>
                    <a:pt x="427" y="1833"/>
                    <a:pt x="428" y="1840"/>
                  </a:cubicBezTo>
                  <a:cubicBezTo>
                    <a:pt x="430" y="1848"/>
                    <a:pt x="434" y="1855"/>
                    <a:pt x="439" y="1861"/>
                  </a:cubicBezTo>
                  <a:cubicBezTo>
                    <a:pt x="442" y="1864"/>
                    <a:pt x="444" y="1868"/>
                    <a:pt x="447" y="1871"/>
                  </a:cubicBezTo>
                  <a:cubicBezTo>
                    <a:pt x="450" y="1874"/>
                    <a:pt x="452" y="1878"/>
                    <a:pt x="453" y="1882"/>
                  </a:cubicBezTo>
                  <a:cubicBezTo>
                    <a:pt x="455" y="1890"/>
                    <a:pt x="457" y="1898"/>
                    <a:pt x="461" y="1906"/>
                  </a:cubicBezTo>
                  <a:cubicBezTo>
                    <a:pt x="462" y="1907"/>
                    <a:pt x="463" y="1909"/>
                    <a:pt x="464" y="1911"/>
                  </a:cubicBezTo>
                  <a:cubicBezTo>
                    <a:pt x="466" y="1916"/>
                    <a:pt x="466" y="1920"/>
                    <a:pt x="462" y="1925"/>
                  </a:cubicBezTo>
                  <a:cubicBezTo>
                    <a:pt x="461" y="1926"/>
                    <a:pt x="461" y="1929"/>
                    <a:pt x="462" y="1930"/>
                  </a:cubicBezTo>
                  <a:cubicBezTo>
                    <a:pt x="465" y="1934"/>
                    <a:pt x="465" y="1939"/>
                    <a:pt x="466" y="1944"/>
                  </a:cubicBezTo>
                  <a:cubicBezTo>
                    <a:pt x="466" y="1945"/>
                    <a:pt x="467" y="1946"/>
                    <a:pt x="467" y="1947"/>
                  </a:cubicBezTo>
                  <a:cubicBezTo>
                    <a:pt x="473" y="1950"/>
                    <a:pt x="479" y="1953"/>
                    <a:pt x="485" y="1955"/>
                  </a:cubicBezTo>
                  <a:cubicBezTo>
                    <a:pt x="486" y="1956"/>
                    <a:pt x="488" y="1956"/>
                    <a:pt x="490" y="1955"/>
                  </a:cubicBezTo>
                  <a:cubicBezTo>
                    <a:pt x="495" y="1952"/>
                    <a:pt x="500" y="1950"/>
                    <a:pt x="507" y="1951"/>
                  </a:cubicBezTo>
                  <a:cubicBezTo>
                    <a:pt x="509" y="1951"/>
                    <a:pt x="512" y="1950"/>
                    <a:pt x="515" y="1949"/>
                  </a:cubicBezTo>
                  <a:cubicBezTo>
                    <a:pt x="519" y="1947"/>
                    <a:pt x="524" y="1947"/>
                    <a:pt x="529" y="1947"/>
                  </a:cubicBezTo>
                  <a:cubicBezTo>
                    <a:pt x="535" y="1947"/>
                    <a:pt x="540" y="1945"/>
                    <a:pt x="545" y="1947"/>
                  </a:cubicBezTo>
                  <a:cubicBezTo>
                    <a:pt x="547" y="1948"/>
                    <a:pt x="549" y="1948"/>
                    <a:pt x="550" y="1948"/>
                  </a:cubicBezTo>
                  <a:cubicBezTo>
                    <a:pt x="555" y="1945"/>
                    <a:pt x="561" y="1948"/>
                    <a:pt x="565" y="1943"/>
                  </a:cubicBezTo>
                  <a:cubicBezTo>
                    <a:pt x="566" y="1942"/>
                    <a:pt x="568" y="1941"/>
                    <a:pt x="570" y="1941"/>
                  </a:cubicBezTo>
                  <a:cubicBezTo>
                    <a:pt x="578" y="1941"/>
                    <a:pt x="585" y="1938"/>
                    <a:pt x="591" y="1934"/>
                  </a:cubicBezTo>
                  <a:cubicBezTo>
                    <a:pt x="600" y="1928"/>
                    <a:pt x="608" y="1920"/>
                    <a:pt x="616" y="1913"/>
                  </a:cubicBezTo>
                  <a:cubicBezTo>
                    <a:pt x="621" y="1909"/>
                    <a:pt x="626" y="1904"/>
                    <a:pt x="630" y="1898"/>
                  </a:cubicBezTo>
                  <a:cubicBezTo>
                    <a:pt x="634" y="1892"/>
                    <a:pt x="639" y="1887"/>
                    <a:pt x="643" y="1881"/>
                  </a:cubicBezTo>
                  <a:cubicBezTo>
                    <a:pt x="645" y="1878"/>
                    <a:pt x="647" y="1875"/>
                    <a:pt x="650" y="1873"/>
                  </a:cubicBezTo>
                  <a:cubicBezTo>
                    <a:pt x="657" y="1869"/>
                    <a:pt x="661" y="1863"/>
                    <a:pt x="663" y="1856"/>
                  </a:cubicBezTo>
                  <a:cubicBezTo>
                    <a:pt x="665" y="1851"/>
                    <a:pt x="666" y="1846"/>
                    <a:pt x="668" y="1841"/>
                  </a:cubicBezTo>
                  <a:cubicBezTo>
                    <a:pt x="668" y="1838"/>
                    <a:pt x="668" y="1836"/>
                    <a:pt x="667" y="1833"/>
                  </a:cubicBezTo>
                  <a:cubicBezTo>
                    <a:pt x="665" y="1830"/>
                    <a:pt x="667" y="1827"/>
                    <a:pt x="669" y="1825"/>
                  </a:cubicBezTo>
                  <a:cubicBezTo>
                    <a:pt x="673" y="1822"/>
                    <a:pt x="677" y="1819"/>
                    <a:pt x="682" y="1818"/>
                  </a:cubicBezTo>
                  <a:cubicBezTo>
                    <a:pt x="687" y="1817"/>
                    <a:pt x="693" y="1816"/>
                    <a:pt x="697" y="1813"/>
                  </a:cubicBezTo>
                  <a:cubicBezTo>
                    <a:pt x="701" y="1810"/>
                    <a:pt x="704" y="1807"/>
                    <a:pt x="704" y="1803"/>
                  </a:cubicBezTo>
                  <a:cubicBezTo>
                    <a:pt x="704" y="1797"/>
                    <a:pt x="706" y="1792"/>
                    <a:pt x="707" y="1787"/>
                  </a:cubicBezTo>
                  <a:cubicBezTo>
                    <a:pt x="707" y="1784"/>
                    <a:pt x="707" y="1782"/>
                    <a:pt x="706" y="1779"/>
                  </a:cubicBezTo>
                  <a:cubicBezTo>
                    <a:pt x="704" y="1771"/>
                    <a:pt x="701" y="1763"/>
                    <a:pt x="699" y="1755"/>
                  </a:cubicBezTo>
                  <a:cubicBezTo>
                    <a:pt x="698" y="1752"/>
                    <a:pt x="699" y="1750"/>
                    <a:pt x="701" y="1748"/>
                  </a:cubicBezTo>
                  <a:cubicBezTo>
                    <a:pt x="713" y="1739"/>
                    <a:pt x="724" y="1729"/>
                    <a:pt x="736" y="1720"/>
                  </a:cubicBezTo>
                  <a:cubicBezTo>
                    <a:pt x="740" y="1717"/>
                    <a:pt x="744" y="1716"/>
                    <a:pt x="748" y="1714"/>
                  </a:cubicBezTo>
                  <a:cubicBezTo>
                    <a:pt x="752" y="1712"/>
                    <a:pt x="757" y="1710"/>
                    <a:pt x="761" y="1707"/>
                  </a:cubicBezTo>
                  <a:cubicBezTo>
                    <a:pt x="770" y="1702"/>
                    <a:pt x="777" y="1695"/>
                    <a:pt x="781" y="1685"/>
                  </a:cubicBezTo>
                  <a:cubicBezTo>
                    <a:pt x="783" y="1681"/>
                    <a:pt x="784" y="1677"/>
                    <a:pt x="783" y="1672"/>
                  </a:cubicBezTo>
                  <a:cubicBezTo>
                    <a:pt x="782" y="1667"/>
                    <a:pt x="783" y="1662"/>
                    <a:pt x="783" y="1658"/>
                  </a:cubicBezTo>
                  <a:cubicBezTo>
                    <a:pt x="783" y="1654"/>
                    <a:pt x="784" y="1650"/>
                    <a:pt x="783" y="1647"/>
                  </a:cubicBezTo>
                  <a:cubicBezTo>
                    <a:pt x="782" y="1640"/>
                    <a:pt x="782" y="1634"/>
                    <a:pt x="784" y="1628"/>
                  </a:cubicBezTo>
                  <a:cubicBezTo>
                    <a:pt x="785" y="1625"/>
                    <a:pt x="784" y="1622"/>
                    <a:pt x="780" y="1620"/>
                  </a:cubicBezTo>
                  <a:cubicBezTo>
                    <a:pt x="775" y="1617"/>
                    <a:pt x="773" y="1612"/>
                    <a:pt x="771" y="1606"/>
                  </a:cubicBezTo>
                  <a:cubicBezTo>
                    <a:pt x="768" y="1599"/>
                    <a:pt x="769" y="1592"/>
                    <a:pt x="768" y="1585"/>
                  </a:cubicBezTo>
                  <a:cubicBezTo>
                    <a:pt x="768" y="1583"/>
                    <a:pt x="768" y="1582"/>
                    <a:pt x="769" y="1580"/>
                  </a:cubicBezTo>
                  <a:cubicBezTo>
                    <a:pt x="771" y="1577"/>
                    <a:pt x="771" y="1574"/>
                    <a:pt x="768" y="1572"/>
                  </a:cubicBezTo>
                  <a:cubicBezTo>
                    <a:pt x="762" y="1567"/>
                    <a:pt x="761" y="1563"/>
                    <a:pt x="764" y="1557"/>
                  </a:cubicBezTo>
                  <a:cubicBezTo>
                    <a:pt x="766" y="1552"/>
                    <a:pt x="768" y="1547"/>
                    <a:pt x="772" y="1543"/>
                  </a:cubicBezTo>
                  <a:cubicBezTo>
                    <a:pt x="777" y="1539"/>
                    <a:pt x="778" y="1532"/>
                    <a:pt x="781" y="1526"/>
                  </a:cubicBezTo>
                  <a:cubicBezTo>
                    <a:pt x="783" y="1524"/>
                    <a:pt x="784" y="1521"/>
                    <a:pt x="788" y="1520"/>
                  </a:cubicBezTo>
                  <a:cubicBezTo>
                    <a:pt x="793" y="1517"/>
                    <a:pt x="797" y="1513"/>
                    <a:pt x="801" y="1508"/>
                  </a:cubicBezTo>
                  <a:cubicBezTo>
                    <a:pt x="810" y="1496"/>
                    <a:pt x="822" y="1485"/>
                    <a:pt x="834" y="1475"/>
                  </a:cubicBezTo>
                  <a:cubicBezTo>
                    <a:pt x="841" y="1469"/>
                    <a:pt x="847" y="1462"/>
                    <a:pt x="856" y="1459"/>
                  </a:cubicBezTo>
                  <a:cubicBezTo>
                    <a:pt x="857" y="1459"/>
                    <a:pt x="858" y="1458"/>
                    <a:pt x="859" y="1457"/>
                  </a:cubicBezTo>
                  <a:cubicBezTo>
                    <a:pt x="879" y="1442"/>
                    <a:pt x="896" y="1423"/>
                    <a:pt x="906" y="1400"/>
                  </a:cubicBezTo>
                  <a:cubicBezTo>
                    <a:pt x="910" y="1392"/>
                    <a:pt x="914" y="1383"/>
                    <a:pt x="920" y="1376"/>
                  </a:cubicBezTo>
                  <a:cubicBezTo>
                    <a:pt x="924" y="1371"/>
                    <a:pt x="926" y="1365"/>
                    <a:pt x="928" y="1359"/>
                  </a:cubicBezTo>
                  <a:cubicBezTo>
                    <a:pt x="931" y="1350"/>
                    <a:pt x="930" y="1342"/>
                    <a:pt x="931" y="1334"/>
                  </a:cubicBezTo>
                  <a:cubicBezTo>
                    <a:pt x="931" y="1332"/>
                    <a:pt x="926" y="1329"/>
                    <a:pt x="924" y="1330"/>
                  </a:cubicBezTo>
                  <a:cubicBezTo>
                    <a:pt x="924" y="1330"/>
                    <a:pt x="923" y="1330"/>
                    <a:pt x="923" y="1331"/>
                  </a:cubicBezTo>
                  <a:cubicBezTo>
                    <a:pt x="917" y="1336"/>
                    <a:pt x="909" y="1337"/>
                    <a:pt x="901" y="1338"/>
                  </a:cubicBezTo>
                  <a:cubicBezTo>
                    <a:pt x="891" y="1340"/>
                    <a:pt x="880" y="1340"/>
                    <a:pt x="869" y="1344"/>
                  </a:cubicBezTo>
                  <a:cubicBezTo>
                    <a:pt x="868" y="1344"/>
                    <a:pt x="866" y="1345"/>
                    <a:pt x="864" y="1344"/>
                  </a:cubicBezTo>
                  <a:cubicBezTo>
                    <a:pt x="858" y="1344"/>
                    <a:pt x="852" y="1346"/>
                    <a:pt x="847" y="1348"/>
                  </a:cubicBezTo>
                  <a:cubicBezTo>
                    <a:pt x="846" y="1349"/>
                    <a:pt x="844" y="1350"/>
                    <a:pt x="842" y="1350"/>
                  </a:cubicBezTo>
                  <a:cubicBezTo>
                    <a:pt x="840" y="1351"/>
                    <a:pt x="838" y="1350"/>
                    <a:pt x="836" y="1349"/>
                  </a:cubicBezTo>
                  <a:cubicBezTo>
                    <a:pt x="835" y="1348"/>
                    <a:pt x="833" y="1347"/>
                    <a:pt x="832" y="1346"/>
                  </a:cubicBezTo>
                  <a:cubicBezTo>
                    <a:pt x="828" y="1343"/>
                    <a:pt x="825" y="1339"/>
                    <a:pt x="821" y="1335"/>
                  </a:cubicBezTo>
                  <a:cubicBezTo>
                    <a:pt x="819" y="1334"/>
                    <a:pt x="820" y="1333"/>
                    <a:pt x="820" y="1331"/>
                  </a:cubicBezTo>
                  <a:cubicBezTo>
                    <a:pt x="823" y="1325"/>
                    <a:pt x="823" y="1324"/>
                    <a:pt x="819" y="1320"/>
                  </a:cubicBezTo>
                  <a:cubicBezTo>
                    <a:pt x="816" y="1318"/>
                    <a:pt x="813" y="1316"/>
                    <a:pt x="811" y="1313"/>
                  </a:cubicBezTo>
                  <a:cubicBezTo>
                    <a:pt x="806" y="1306"/>
                    <a:pt x="799" y="1301"/>
                    <a:pt x="794" y="1296"/>
                  </a:cubicBezTo>
                  <a:cubicBezTo>
                    <a:pt x="791" y="1292"/>
                    <a:pt x="786" y="1290"/>
                    <a:pt x="782" y="1288"/>
                  </a:cubicBezTo>
                  <a:cubicBezTo>
                    <a:pt x="774" y="1284"/>
                    <a:pt x="767" y="1279"/>
                    <a:pt x="765" y="1270"/>
                  </a:cubicBezTo>
                  <a:cubicBezTo>
                    <a:pt x="764" y="1265"/>
                    <a:pt x="762" y="1261"/>
                    <a:pt x="761" y="1257"/>
                  </a:cubicBezTo>
                  <a:cubicBezTo>
                    <a:pt x="759" y="1252"/>
                    <a:pt x="756" y="1248"/>
                    <a:pt x="752" y="1245"/>
                  </a:cubicBezTo>
                  <a:cubicBezTo>
                    <a:pt x="749" y="1243"/>
                    <a:pt x="745" y="1240"/>
                    <a:pt x="742" y="1237"/>
                  </a:cubicBezTo>
                  <a:cubicBezTo>
                    <a:pt x="739" y="1235"/>
                    <a:pt x="737" y="1233"/>
                    <a:pt x="737" y="1229"/>
                  </a:cubicBezTo>
                  <a:cubicBezTo>
                    <a:pt x="737" y="1220"/>
                    <a:pt x="734" y="1212"/>
                    <a:pt x="732" y="1203"/>
                  </a:cubicBezTo>
                  <a:cubicBezTo>
                    <a:pt x="731" y="1195"/>
                    <a:pt x="725" y="1189"/>
                    <a:pt x="718" y="1185"/>
                  </a:cubicBezTo>
                  <a:cubicBezTo>
                    <a:pt x="717" y="1184"/>
                    <a:pt x="715" y="1184"/>
                    <a:pt x="714" y="1183"/>
                  </a:cubicBezTo>
                  <a:cubicBezTo>
                    <a:pt x="712" y="1182"/>
                    <a:pt x="711" y="1181"/>
                    <a:pt x="711" y="1179"/>
                  </a:cubicBezTo>
                  <a:cubicBezTo>
                    <a:pt x="710" y="1178"/>
                    <a:pt x="710" y="1176"/>
                    <a:pt x="710" y="1175"/>
                  </a:cubicBezTo>
                  <a:cubicBezTo>
                    <a:pt x="711" y="1169"/>
                    <a:pt x="709" y="1164"/>
                    <a:pt x="705" y="1160"/>
                  </a:cubicBezTo>
                  <a:cubicBezTo>
                    <a:pt x="704" y="1158"/>
                    <a:pt x="702" y="1156"/>
                    <a:pt x="701" y="1154"/>
                  </a:cubicBezTo>
                  <a:cubicBezTo>
                    <a:pt x="694" y="1144"/>
                    <a:pt x="688" y="1134"/>
                    <a:pt x="685" y="1123"/>
                  </a:cubicBezTo>
                  <a:cubicBezTo>
                    <a:pt x="684" y="1121"/>
                    <a:pt x="683" y="1119"/>
                    <a:pt x="682" y="1117"/>
                  </a:cubicBezTo>
                  <a:cubicBezTo>
                    <a:pt x="681" y="1116"/>
                    <a:pt x="682" y="1114"/>
                    <a:pt x="684" y="1114"/>
                  </a:cubicBezTo>
                  <a:cubicBezTo>
                    <a:pt x="686" y="1114"/>
                    <a:pt x="689" y="1115"/>
                    <a:pt x="690" y="1113"/>
                  </a:cubicBezTo>
                  <a:cubicBezTo>
                    <a:pt x="692" y="1112"/>
                    <a:pt x="694" y="1110"/>
                    <a:pt x="696" y="1110"/>
                  </a:cubicBezTo>
                  <a:cubicBezTo>
                    <a:pt x="699" y="1111"/>
                    <a:pt x="701" y="1112"/>
                    <a:pt x="703" y="1114"/>
                  </a:cubicBezTo>
                  <a:cubicBezTo>
                    <a:pt x="704" y="1116"/>
                    <a:pt x="705" y="1118"/>
                    <a:pt x="707" y="1119"/>
                  </a:cubicBezTo>
                  <a:cubicBezTo>
                    <a:pt x="713" y="1127"/>
                    <a:pt x="717" y="1135"/>
                    <a:pt x="723" y="1143"/>
                  </a:cubicBezTo>
                  <a:cubicBezTo>
                    <a:pt x="727" y="1147"/>
                    <a:pt x="729" y="1151"/>
                    <a:pt x="730" y="1157"/>
                  </a:cubicBezTo>
                  <a:cubicBezTo>
                    <a:pt x="731" y="1160"/>
                    <a:pt x="733" y="1162"/>
                    <a:pt x="737" y="1163"/>
                  </a:cubicBezTo>
                  <a:cubicBezTo>
                    <a:pt x="743" y="1165"/>
                    <a:pt x="748" y="1170"/>
                    <a:pt x="750" y="1176"/>
                  </a:cubicBezTo>
                  <a:cubicBezTo>
                    <a:pt x="751" y="1178"/>
                    <a:pt x="752" y="1180"/>
                    <a:pt x="753" y="1182"/>
                  </a:cubicBezTo>
                  <a:cubicBezTo>
                    <a:pt x="755" y="1185"/>
                    <a:pt x="756" y="1188"/>
                    <a:pt x="756" y="1192"/>
                  </a:cubicBezTo>
                  <a:cubicBezTo>
                    <a:pt x="756" y="1194"/>
                    <a:pt x="756" y="1195"/>
                    <a:pt x="756" y="1197"/>
                  </a:cubicBezTo>
                  <a:cubicBezTo>
                    <a:pt x="756" y="1205"/>
                    <a:pt x="761" y="1212"/>
                    <a:pt x="768" y="1217"/>
                  </a:cubicBezTo>
                  <a:cubicBezTo>
                    <a:pt x="770" y="1218"/>
                    <a:pt x="773" y="1220"/>
                    <a:pt x="776" y="1222"/>
                  </a:cubicBezTo>
                  <a:cubicBezTo>
                    <a:pt x="781" y="1225"/>
                    <a:pt x="784" y="1229"/>
                    <a:pt x="786" y="1234"/>
                  </a:cubicBezTo>
                  <a:cubicBezTo>
                    <a:pt x="788" y="1240"/>
                    <a:pt x="791" y="1245"/>
                    <a:pt x="796" y="1250"/>
                  </a:cubicBezTo>
                  <a:cubicBezTo>
                    <a:pt x="800" y="1254"/>
                    <a:pt x="803" y="1258"/>
                    <a:pt x="806" y="1262"/>
                  </a:cubicBezTo>
                  <a:cubicBezTo>
                    <a:pt x="810" y="1267"/>
                    <a:pt x="813" y="1273"/>
                    <a:pt x="811" y="1280"/>
                  </a:cubicBezTo>
                  <a:cubicBezTo>
                    <a:pt x="811" y="1282"/>
                    <a:pt x="810" y="1284"/>
                    <a:pt x="811" y="1286"/>
                  </a:cubicBezTo>
                  <a:cubicBezTo>
                    <a:pt x="815" y="1293"/>
                    <a:pt x="816" y="1301"/>
                    <a:pt x="819" y="1308"/>
                  </a:cubicBezTo>
                  <a:cubicBezTo>
                    <a:pt x="820" y="1311"/>
                    <a:pt x="821" y="1314"/>
                    <a:pt x="823" y="1317"/>
                  </a:cubicBezTo>
                  <a:cubicBezTo>
                    <a:pt x="824" y="1319"/>
                    <a:pt x="827" y="1320"/>
                    <a:pt x="829" y="1320"/>
                  </a:cubicBezTo>
                  <a:cubicBezTo>
                    <a:pt x="832" y="1320"/>
                    <a:pt x="835" y="1320"/>
                    <a:pt x="838" y="1320"/>
                  </a:cubicBezTo>
                  <a:cubicBezTo>
                    <a:pt x="842" y="1319"/>
                    <a:pt x="845" y="1318"/>
                    <a:pt x="848" y="1315"/>
                  </a:cubicBezTo>
                  <a:cubicBezTo>
                    <a:pt x="851" y="1311"/>
                    <a:pt x="856" y="1310"/>
                    <a:pt x="861" y="1311"/>
                  </a:cubicBezTo>
                  <a:cubicBezTo>
                    <a:pt x="867" y="1311"/>
                    <a:pt x="873" y="1310"/>
                    <a:pt x="878" y="1307"/>
                  </a:cubicBezTo>
                  <a:cubicBezTo>
                    <a:pt x="882" y="1305"/>
                    <a:pt x="885" y="1304"/>
                    <a:pt x="889" y="1303"/>
                  </a:cubicBezTo>
                  <a:cubicBezTo>
                    <a:pt x="892" y="1303"/>
                    <a:pt x="895" y="1301"/>
                    <a:pt x="898" y="1299"/>
                  </a:cubicBezTo>
                  <a:cubicBezTo>
                    <a:pt x="900" y="1296"/>
                    <a:pt x="904" y="1295"/>
                    <a:pt x="907" y="1293"/>
                  </a:cubicBezTo>
                  <a:cubicBezTo>
                    <a:pt x="913" y="1292"/>
                    <a:pt x="919" y="1290"/>
                    <a:pt x="925" y="1288"/>
                  </a:cubicBezTo>
                  <a:cubicBezTo>
                    <a:pt x="929" y="1286"/>
                    <a:pt x="934" y="1284"/>
                    <a:pt x="938" y="1282"/>
                  </a:cubicBezTo>
                  <a:cubicBezTo>
                    <a:pt x="940" y="1281"/>
                    <a:pt x="942" y="1280"/>
                    <a:pt x="942" y="1278"/>
                  </a:cubicBezTo>
                  <a:cubicBezTo>
                    <a:pt x="943" y="1272"/>
                    <a:pt x="947" y="1270"/>
                    <a:pt x="952" y="1268"/>
                  </a:cubicBezTo>
                  <a:cubicBezTo>
                    <a:pt x="959" y="1266"/>
                    <a:pt x="966" y="1264"/>
                    <a:pt x="973" y="1263"/>
                  </a:cubicBezTo>
                  <a:cubicBezTo>
                    <a:pt x="978" y="1262"/>
                    <a:pt x="981" y="1261"/>
                    <a:pt x="982" y="1256"/>
                  </a:cubicBezTo>
                  <a:cubicBezTo>
                    <a:pt x="983" y="1253"/>
                    <a:pt x="985" y="1251"/>
                    <a:pt x="988" y="1251"/>
                  </a:cubicBezTo>
                  <a:cubicBezTo>
                    <a:pt x="994" y="1250"/>
                    <a:pt x="998" y="1247"/>
                    <a:pt x="1000" y="1241"/>
                  </a:cubicBezTo>
                  <a:cubicBezTo>
                    <a:pt x="1001" y="1239"/>
                    <a:pt x="1003" y="1237"/>
                    <a:pt x="1006" y="1237"/>
                  </a:cubicBezTo>
                  <a:cubicBezTo>
                    <a:pt x="1008" y="1236"/>
                    <a:pt x="1010" y="1236"/>
                    <a:pt x="1012" y="1235"/>
                  </a:cubicBezTo>
                  <a:cubicBezTo>
                    <a:pt x="1013" y="1234"/>
                    <a:pt x="1015" y="1232"/>
                    <a:pt x="1015" y="1231"/>
                  </a:cubicBezTo>
                  <a:cubicBezTo>
                    <a:pt x="1015" y="1228"/>
                    <a:pt x="1015" y="1225"/>
                    <a:pt x="1015" y="1222"/>
                  </a:cubicBezTo>
                  <a:cubicBezTo>
                    <a:pt x="1015" y="1219"/>
                    <a:pt x="1016" y="1217"/>
                    <a:pt x="1019" y="1215"/>
                  </a:cubicBezTo>
                  <a:cubicBezTo>
                    <a:pt x="1027" y="1210"/>
                    <a:pt x="1032" y="1203"/>
                    <a:pt x="1036" y="1195"/>
                  </a:cubicBezTo>
                  <a:cubicBezTo>
                    <a:pt x="1039" y="1190"/>
                    <a:pt x="1038" y="1187"/>
                    <a:pt x="1034" y="1183"/>
                  </a:cubicBezTo>
                  <a:cubicBezTo>
                    <a:pt x="1030" y="1180"/>
                    <a:pt x="1028" y="1176"/>
                    <a:pt x="1025" y="1173"/>
                  </a:cubicBezTo>
                  <a:cubicBezTo>
                    <a:pt x="1023" y="1170"/>
                    <a:pt x="1021" y="1168"/>
                    <a:pt x="1017" y="1168"/>
                  </a:cubicBezTo>
                  <a:cubicBezTo>
                    <a:pt x="1013" y="1168"/>
                    <a:pt x="1008" y="1167"/>
                    <a:pt x="1004" y="1166"/>
                  </a:cubicBezTo>
                  <a:cubicBezTo>
                    <a:pt x="1002" y="1165"/>
                    <a:pt x="999" y="1164"/>
                    <a:pt x="997" y="1162"/>
                  </a:cubicBezTo>
                  <a:cubicBezTo>
                    <a:pt x="993" y="1159"/>
                    <a:pt x="990" y="1154"/>
                    <a:pt x="990" y="1149"/>
                  </a:cubicBezTo>
                  <a:cubicBezTo>
                    <a:pt x="989" y="1144"/>
                    <a:pt x="988" y="1139"/>
                    <a:pt x="988" y="1135"/>
                  </a:cubicBezTo>
                  <a:cubicBezTo>
                    <a:pt x="988" y="1134"/>
                    <a:pt x="987" y="1134"/>
                    <a:pt x="987" y="1134"/>
                  </a:cubicBezTo>
                  <a:cubicBezTo>
                    <a:pt x="986" y="1134"/>
                    <a:pt x="984" y="1134"/>
                    <a:pt x="984" y="1134"/>
                  </a:cubicBezTo>
                  <a:cubicBezTo>
                    <a:pt x="977" y="1141"/>
                    <a:pt x="970" y="1147"/>
                    <a:pt x="965" y="1154"/>
                  </a:cubicBezTo>
                  <a:cubicBezTo>
                    <a:pt x="961" y="1160"/>
                    <a:pt x="956" y="1163"/>
                    <a:pt x="949" y="1163"/>
                  </a:cubicBezTo>
                  <a:cubicBezTo>
                    <a:pt x="944" y="1162"/>
                    <a:pt x="938" y="1162"/>
                    <a:pt x="933" y="1165"/>
                  </a:cubicBezTo>
                  <a:cubicBezTo>
                    <a:pt x="931" y="1165"/>
                    <a:pt x="929" y="1164"/>
                    <a:pt x="927" y="1163"/>
                  </a:cubicBezTo>
                  <a:cubicBezTo>
                    <a:pt x="925" y="1161"/>
                    <a:pt x="924" y="1159"/>
                    <a:pt x="923" y="1156"/>
                  </a:cubicBezTo>
                  <a:cubicBezTo>
                    <a:pt x="923" y="1151"/>
                    <a:pt x="922" y="1145"/>
                    <a:pt x="922" y="1140"/>
                  </a:cubicBezTo>
                  <a:cubicBezTo>
                    <a:pt x="922" y="1139"/>
                    <a:pt x="921" y="1138"/>
                    <a:pt x="920" y="1137"/>
                  </a:cubicBezTo>
                  <a:cubicBezTo>
                    <a:pt x="920" y="1137"/>
                    <a:pt x="919" y="1136"/>
                    <a:pt x="918" y="1136"/>
                  </a:cubicBezTo>
                  <a:cubicBezTo>
                    <a:pt x="917" y="1136"/>
                    <a:pt x="916" y="1136"/>
                    <a:pt x="915" y="1137"/>
                  </a:cubicBezTo>
                  <a:cubicBezTo>
                    <a:pt x="914" y="1139"/>
                    <a:pt x="913" y="1141"/>
                    <a:pt x="912" y="1142"/>
                  </a:cubicBezTo>
                  <a:cubicBezTo>
                    <a:pt x="911" y="1145"/>
                    <a:pt x="909" y="1145"/>
                    <a:pt x="907" y="1142"/>
                  </a:cubicBezTo>
                  <a:cubicBezTo>
                    <a:pt x="905" y="1140"/>
                    <a:pt x="903" y="1137"/>
                    <a:pt x="903" y="1134"/>
                  </a:cubicBezTo>
                  <a:cubicBezTo>
                    <a:pt x="902" y="1129"/>
                    <a:pt x="899" y="1124"/>
                    <a:pt x="895" y="1120"/>
                  </a:cubicBezTo>
                  <a:cubicBezTo>
                    <a:pt x="893" y="1118"/>
                    <a:pt x="890" y="1115"/>
                    <a:pt x="887" y="1113"/>
                  </a:cubicBezTo>
                  <a:cubicBezTo>
                    <a:pt x="886" y="1112"/>
                    <a:pt x="884" y="1111"/>
                    <a:pt x="883" y="1110"/>
                  </a:cubicBezTo>
                  <a:cubicBezTo>
                    <a:pt x="880" y="1104"/>
                    <a:pt x="877" y="1099"/>
                    <a:pt x="874" y="1093"/>
                  </a:cubicBezTo>
                  <a:cubicBezTo>
                    <a:pt x="873" y="1092"/>
                    <a:pt x="873" y="1090"/>
                    <a:pt x="874" y="1089"/>
                  </a:cubicBezTo>
                  <a:cubicBezTo>
                    <a:pt x="874" y="1087"/>
                    <a:pt x="874" y="1084"/>
                    <a:pt x="875" y="1083"/>
                  </a:cubicBezTo>
                  <a:cubicBezTo>
                    <a:pt x="875" y="1082"/>
                    <a:pt x="876" y="1081"/>
                    <a:pt x="877" y="1081"/>
                  </a:cubicBezTo>
                  <a:cubicBezTo>
                    <a:pt x="880" y="1080"/>
                    <a:pt x="884" y="1080"/>
                    <a:pt x="887" y="1080"/>
                  </a:cubicBezTo>
                  <a:cubicBezTo>
                    <a:pt x="890" y="1080"/>
                    <a:pt x="894" y="1080"/>
                    <a:pt x="896" y="1081"/>
                  </a:cubicBezTo>
                  <a:cubicBezTo>
                    <a:pt x="898" y="1082"/>
                    <a:pt x="900" y="1085"/>
                    <a:pt x="901" y="1087"/>
                  </a:cubicBezTo>
                  <a:cubicBezTo>
                    <a:pt x="905" y="1094"/>
                    <a:pt x="909" y="1100"/>
                    <a:pt x="913" y="1106"/>
                  </a:cubicBezTo>
                  <a:cubicBezTo>
                    <a:pt x="915" y="1109"/>
                    <a:pt x="918" y="1111"/>
                    <a:pt x="921" y="1111"/>
                  </a:cubicBezTo>
                  <a:cubicBezTo>
                    <a:pt x="923" y="1112"/>
                    <a:pt x="924" y="1112"/>
                    <a:pt x="926" y="1113"/>
                  </a:cubicBezTo>
                  <a:cubicBezTo>
                    <a:pt x="930" y="1113"/>
                    <a:pt x="933" y="1115"/>
                    <a:pt x="936" y="1118"/>
                  </a:cubicBezTo>
                  <a:cubicBezTo>
                    <a:pt x="937" y="1120"/>
                    <a:pt x="940" y="1121"/>
                    <a:pt x="942" y="1123"/>
                  </a:cubicBezTo>
                  <a:cubicBezTo>
                    <a:pt x="948" y="1127"/>
                    <a:pt x="955" y="1128"/>
                    <a:pt x="962" y="1129"/>
                  </a:cubicBezTo>
                  <a:cubicBezTo>
                    <a:pt x="965" y="1130"/>
                    <a:pt x="968" y="1129"/>
                    <a:pt x="970" y="1128"/>
                  </a:cubicBezTo>
                  <a:cubicBezTo>
                    <a:pt x="974" y="1126"/>
                    <a:pt x="978" y="1124"/>
                    <a:pt x="982" y="1123"/>
                  </a:cubicBezTo>
                  <a:cubicBezTo>
                    <a:pt x="987" y="1121"/>
                    <a:pt x="991" y="1122"/>
                    <a:pt x="993" y="1127"/>
                  </a:cubicBezTo>
                  <a:cubicBezTo>
                    <a:pt x="995" y="1130"/>
                    <a:pt x="996" y="1133"/>
                    <a:pt x="998" y="1137"/>
                  </a:cubicBezTo>
                  <a:cubicBezTo>
                    <a:pt x="999" y="1140"/>
                    <a:pt x="1002" y="1141"/>
                    <a:pt x="1005" y="1142"/>
                  </a:cubicBezTo>
                  <a:cubicBezTo>
                    <a:pt x="1021" y="1143"/>
                    <a:pt x="1036" y="1146"/>
                    <a:pt x="1051" y="1148"/>
                  </a:cubicBezTo>
                  <a:cubicBezTo>
                    <a:pt x="1056" y="1149"/>
                    <a:pt x="1062" y="1149"/>
                    <a:pt x="1067" y="1149"/>
                  </a:cubicBezTo>
                  <a:cubicBezTo>
                    <a:pt x="1076" y="1148"/>
                    <a:pt x="1086" y="1145"/>
                    <a:pt x="1095" y="1147"/>
                  </a:cubicBezTo>
                  <a:cubicBezTo>
                    <a:pt x="1097" y="1148"/>
                    <a:pt x="1099" y="1147"/>
                    <a:pt x="1101" y="1146"/>
                  </a:cubicBezTo>
                  <a:cubicBezTo>
                    <a:pt x="1108" y="1144"/>
                    <a:pt x="1114" y="1144"/>
                    <a:pt x="1121" y="1145"/>
                  </a:cubicBezTo>
                  <a:cubicBezTo>
                    <a:pt x="1123" y="1145"/>
                    <a:pt x="1125" y="1146"/>
                    <a:pt x="1126" y="1148"/>
                  </a:cubicBezTo>
                  <a:cubicBezTo>
                    <a:pt x="1127" y="1150"/>
                    <a:pt x="1129" y="1151"/>
                    <a:pt x="1131" y="1152"/>
                  </a:cubicBezTo>
                  <a:cubicBezTo>
                    <a:pt x="1133" y="1154"/>
                    <a:pt x="1135" y="1156"/>
                    <a:pt x="1136" y="1158"/>
                  </a:cubicBezTo>
                  <a:cubicBezTo>
                    <a:pt x="1137" y="1164"/>
                    <a:pt x="1140" y="1166"/>
                    <a:pt x="1146" y="1167"/>
                  </a:cubicBezTo>
                  <a:cubicBezTo>
                    <a:pt x="1149" y="1168"/>
                    <a:pt x="1152" y="1170"/>
                    <a:pt x="1155" y="1174"/>
                  </a:cubicBezTo>
                  <a:cubicBezTo>
                    <a:pt x="1159" y="1179"/>
                    <a:pt x="1165" y="1181"/>
                    <a:pt x="1172" y="1182"/>
                  </a:cubicBezTo>
                  <a:cubicBezTo>
                    <a:pt x="1173" y="1182"/>
                    <a:pt x="1175" y="1182"/>
                    <a:pt x="1176" y="1182"/>
                  </a:cubicBezTo>
                  <a:cubicBezTo>
                    <a:pt x="1176" y="1182"/>
                    <a:pt x="1176" y="1182"/>
                    <a:pt x="1177" y="1182"/>
                  </a:cubicBezTo>
                  <a:cubicBezTo>
                    <a:pt x="1177" y="1181"/>
                    <a:pt x="1177" y="1181"/>
                    <a:pt x="1177" y="1181"/>
                  </a:cubicBezTo>
                  <a:cubicBezTo>
                    <a:pt x="1177" y="1182"/>
                    <a:pt x="1177" y="1182"/>
                    <a:pt x="1177" y="1182"/>
                  </a:cubicBezTo>
                  <a:cubicBezTo>
                    <a:pt x="1177" y="1182"/>
                    <a:pt x="1176" y="1182"/>
                    <a:pt x="1176" y="1182"/>
                  </a:cubicBezTo>
                  <a:cubicBezTo>
                    <a:pt x="1174" y="1186"/>
                    <a:pt x="1171" y="1188"/>
                    <a:pt x="1166" y="1186"/>
                  </a:cubicBezTo>
                  <a:cubicBezTo>
                    <a:pt x="1165" y="1186"/>
                    <a:pt x="1163" y="1186"/>
                    <a:pt x="1163" y="1187"/>
                  </a:cubicBezTo>
                  <a:cubicBezTo>
                    <a:pt x="1163" y="1187"/>
                    <a:pt x="1163" y="1189"/>
                    <a:pt x="1163" y="1190"/>
                  </a:cubicBezTo>
                  <a:cubicBezTo>
                    <a:pt x="1168" y="1194"/>
                    <a:pt x="1173" y="1199"/>
                    <a:pt x="1178" y="1204"/>
                  </a:cubicBezTo>
                  <a:cubicBezTo>
                    <a:pt x="1187" y="1212"/>
                    <a:pt x="1192" y="1212"/>
                    <a:pt x="1202" y="1205"/>
                  </a:cubicBezTo>
                  <a:cubicBezTo>
                    <a:pt x="1207" y="1203"/>
                    <a:pt x="1209" y="1200"/>
                    <a:pt x="1210" y="1195"/>
                  </a:cubicBezTo>
                  <a:cubicBezTo>
                    <a:pt x="1210" y="1195"/>
                    <a:pt x="1210" y="1195"/>
                    <a:pt x="1210" y="1195"/>
                  </a:cubicBezTo>
                  <a:cubicBezTo>
                    <a:pt x="1210" y="1194"/>
                    <a:pt x="1210" y="1194"/>
                    <a:pt x="1210" y="1194"/>
                  </a:cubicBezTo>
                  <a:cubicBezTo>
                    <a:pt x="1210" y="1194"/>
                    <a:pt x="1210" y="1194"/>
                    <a:pt x="1210" y="1194"/>
                  </a:cubicBezTo>
                  <a:cubicBezTo>
                    <a:pt x="1210" y="1194"/>
                    <a:pt x="1210" y="1195"/>
                    <a:pt x="1210" y="1195"/>
                  </a:cubicBezTo>
                  <a:cubicBezTo>
                    <a:pt x="1210" y="1195"/>
                    <a:pt x="1211" y="1195"/>
                    <a:pt x="1211" y="1195"/>
                  </a:cubicBezTo>
                  <a:cubicBezTo>
                    <a:pt x="1214" y="1202"/>
                    <a:pt x="1216" y="1209"/>
                    <a:pt x="1216" y="1217"/>
                  </a:cubicBezTo>
                  <a:cubicBezTo>
                    <a:pt x="1216" y="1220"/>
                    <a:pt x="1216" y="1223"/>
                    <a:pt x="1217" y="1226"/>
                  </a:cubicBezTo>
                  <a:cubicBezTo>
                    <a:pt x="1220" y="1233"/>
                    <a:pt x="1221" y="1241"/>
                    <a:pt x="1223" y="1249"/>
                  </a:cubicBezTo>
                  <a:cubicBezTo>
                    <a:pt x="1225" y="1256"/>
                    <a:pt x="1230" y="1263"/>
                    <a:pt x="1230" y="1271"/>
                  </a:cubicBezTo>
                  <a:cubicBezTo>
                    <a:pt x="1230" y="1272"/>
                    <a:pt x="1231" y="1274"/>
                    <a:pt x="1232" y="1275"/>
                  </a:cubicBezTo>
                  <a:cubicBezTo>
                    <a:pt x="1234" y="1280"/>
                    <a:pt x="1237" y="1285"/>
                    <a:pt x="1240" y="1289"/>
                  </a:cubicBezTo>
                  <a:cubicBezTo>
                    <a:pt x="1244" y="1294"/>
                    <a:pt x="1246" y="1300"/>
                    <a:pt x="1248" y="1306"/>
                  </a:cubicBezTo>
                  <a:cubicBezTo>
                    <a:pt x="1249" y="1309"/>
                    <a:pt x="1251" y="1312"/>
                    <a:pt x="1251" y="1315"/>
                  </a:cubicBezTo>
                  <a:cubicBezTo>
                    <a:pt x="1253" y="1321"/>
                    <a:pt x="1256" y="1326"/>
                    <a:pt x="1261" y="1331"/>
                  </a:cubicBezTo>
                  <a:cubicBezTo>
                    <a:pt x="1263" y="1333"/>
                    <a:pt x="1266" y="1337"/>
                    <a:pt x="1267" y="1340"/>
                  </a:cubicBezTo>
                  <a:cubicBezTo>
                    <a:pt x="1270" y="1347"/>
                    <a:pt x="1275" y="1354"/>
                    <a:pt x="1276" y="1362"/>
                  </a:cubicBezTo>
                  <a:cubicBezTo>
                    <a:pt x="1276" y="1367"/>
                    <a:pt x="1279" y="1371"/>
                    <a:pt x="1282" y="1375"/>
                  </a:cubicBezTo>
                  <a:cubicBezTo>
                    <a:pt x="1283" y="1376"/>
                    <a:pt x="1285" y="1378"/>
                    <a:pt x="1286" y="1379"/>
                  </a:cubicBezTo>
                  <a:cubicBezTo>
                    <a:pt x="1290" y="1382"/>
                    <a:pt x="1297" y="1381"/>
                    <a:pt x="1299" y="1377"/>
                  </a:cubicBezTo>
                  <a:cubicBezTo>
                    <a:pt x="1300" y="1376"/>
                    <a:pt x="1301" y="1375"/>
                    <a:pt x="1302" y="1373"/>
                  </a:cubicBezTo>
                  <a:cubicBezTo>
                    <a:pt x="1303" y="1371"/>
                    <a:pt x="1305" y="1369"/>
                    <a:pt x="1308" y="1368"/>
                  </a:cubicBezTo>
                  <a:cubicBezTo>
                    <a:pt x="1311" y="1367"/>
                    <a:pt x="1312" y="1364"/>
                    <a:pt x="1314" y="1361"/>
                  </a:cubicBezTo>
                  <a:cubicBezTo>
                    <a:pt x="1315" y="1357"/>
                    <a:pt x="1318" y="1354"/>
                    <a:pt x="1322" y="1352"/>
                  </a:cubicBezTo>
                  <a:cubicBezTo>
                    <a:pt x="1325" y="1350"/>
                    <a:pt x="1325" y="1348"/>
                    <a:pt x="1325" y="1345"/>
                  </a:cubicBezTo>
                  <a:cubicBezTo>
                    <a:pt x="1325" y="1342"/>
                    <a:pt x="1324" y="1340"/>
                    <a:pt x="1324" y="1337"/>
                  </a:cubicBezTo>
                  <a:cubicBezTo>
                    <a:pt x="1323" y="1334"/>
                    <a:pt x="1323" y="1331"/>
                    <a:pt x="1325" y="1328"/>
                  </a:cubicBezTo>
                  <a:cubicBezTo>
                    <a:pt x="1326" y="1326"/>
                    <a:pt x="1326" y="1324"/>
                    <a:pt x="1327" y="1322"/>
                  </a:cubicBezTo>
                  <a:cubicBezTo>
                    <a:pt x="1329" y="1318"/>
                    <a:pt x="1329" y="1313"/>
                    <a:pt x="1327" y="1309"/>
                  </a:cubicBezTo>
                  <a:cubicBezTo>
                    <a:pt x="1326" y="1306"/>
                    <a:pt x="1326" y="1304"/>
                    <a:pt x="1326" y="1301"/>
                  </a:cubicBezTo>
                  <a:cubicBezTo>
                    <a:pt x="1326" y="1295"/>
                    <a:pt x="1326" y="1290"/>
                    <a:pt x="1326" y="1284"/>
                  </a:cubicBezTo>
                  <a:cubicBezTo>
                    <a:pt x="1326" y="1280"/>
                    <a:pt x="1328" y="1278"/>
                    <a:pt x="1332" y="1277"/>
                  </a:cubicBezTo>
                  <a:cubicBezTo>
                    <a:pt x="1333" y="1277"/>
                    <a:pt x="1336" y="1277"/>
                    <a:pt x="1336" y="1276"/>
                  </a:cubicBezTo>
                  <a:cubicBezTo>
                    <a:pt x="1339" y="1271"/>
                    <a:pt x="1344" y="1270"/>
                    <a:pt x="1348" y="1268"/>
                  </a:cubicBezTo>
                  <a:cubicBezTo>
                    <a:pt x="1350" y="1268"/>
                    <a:pt x="1352" y="1266"/>
                    <a:pt x="1352" y="1264"/>
                  </a:cubicBezTo>
                  <a:cubicBezTo>
                    <a:pt x="1353" y="1261"/>
                    <a:pt x="1354" y="1258"/>
                    <a:pt x="1356" y="1257"/>
                  </a:cubicBezTo>
                  <a:cubicBezTo>
                    <a:pt x="1363" y="1253"/>
                    <a:pt x="1367" y="1247"/>
                    <a:pt x="1374" y="1243"/>
                  </a:cubicBezTo>
                  <a:cubicBezTo>
                    <a:pt x="1376" y="1241"/>
                    <a:pt x="1378" y="1238"/>
                    <a:pt x="1380" y="1236"/>
                  </a:cubicBezTo>
                  <a:cubicBezTo>
                    <a:pt x="1382" y="1233"/>
                    <a:pt x="1385" y="1230"/>
                    <a:pt x="1387" y="1227"/>
                  </a:cubicBezTo>
                  <a:cubicBezTo>
                    <a:pt x="1389" y="1225"/>
                    <a:pt x="1391" y="1224"/>
                    <a:pt x="1394" y="1223"/>
                  </a:cubicBezTo>
                  <a:cubicBezTo>
                    <a:pt x="1403" y="1219"/>
                    <a:pt x="1409" y="1213"/>
                    <a:pt x="1409" y="1202"/>
                  </a:cubicBezTo>
                  <a:cubicBezTo>
                    <a:pt x="1409" y="1200"/>
                    <a:pt x="1411" y="1198"/>
                    <a:pt x="1414" y="1197"/>
                  </a:cubicBezTo>
                  <a:cubicBezTo>
                    <a:pt x="1418" y="1194"/>
                    <a:pt x="1422" y="1194"/>
                    <a:pt x="1427" y="1194"/>
                  </a:cubicBezTo>
                  <a:cubicBezTo>
                    <a:pt x="1437" y="1195"/>
                    <a:pt x="1446" y="1192"/>
                    <a:pt x="1455" y="1187"/>
                  </a:cubicBezTo>
                  <a:cubicBezTo>
                    <a:pt x="1458" y="1184"/>
                    <a:pt x="1463" y="1185"/>
                    <a:pt x="1467" y="1182"/>
                  </a:cubicBezTo>
                  <a:cubicBezTo>
                    <a:pt x="1467" y="1181"/>
                    <a:pt x="1469" y="1182"/>
                    <a:pt x="1469" y="1183"/>
                  </a:cubicBezTo>
                  <a:cubicBezTo>
                    <a:pt x="1470" y="1186"/>
                    <a:pt x="1471" y="1189"/>
                    <a:pt x="1472" y="1192"/>
                  </a:cubicBezTo>
                  <a:cubicBezTo>
                    <a:pt x="1476" y="1202"/>
                    <a:pt x="1481" y="1211"/>
                    <a:pt x="1492" y="1216"/>
                  </a:cubicBezTo>
                  <a:cubicBezTo>
                    <a:pt x="1494" y="1216"/>
                    <a:pt x="1495" y="1217"/>
                    <a:pt x="1497" y="1218"/>
                  </a:cubicBezTo>
                  <a:cubicBezTo>
                    <a:pt x="1499" y="1219"/>
                    <a:pt x="1499" y="1221"/>
                    <a:pt x="1499" y="1224"/>
                  </a:cubicBezTo>
                  <a:cubicBezTo>
                    <a:pt x="1498" y="1229"/>
                    <a:pt x="1498" y="1231"/>
                    <a:pt x="1503" y="1233"/>
                  </a:cubicBezTo>
                  <a:cubicBezTo>
                    <a:pt x="1506" y="1234"/>
                    <a:pt x="1509" y="1236"/>
                    <a:pt x="1510" y="1239"/>
                  </a:cubicBezTo>
                  <a:cubicBezTo>
                    <a:pt x="1511" y="1239"/>
                    <a:pt x="1511" y="1239"/>
                    <a:pt x="1511" y="1240"/>
                  </a:cubicBezTo>
                  <a:cubicBezTo>
                    <a:pt x="1515" y="1247"/>
                    <a:pt x="1516" y="1254"/>
                    <a:pt x="1514" y="1261"/>
                  </a:cubicBezTo>
                  <a:cubicBezTo>
                    <a:pt x="1513" y="1263"/>
                    <a:pt x="1514" y="1266"/>
                    <a:pt x="1514" y="1269"/>
                  </a:cubicBezTo>
                  <a:cubicBezTo>
                    <a:pt x="1514" y="1271"/>
                    <a:pt x="1517" y="1274"/>
                    <a:pt x="1519" y="1274"/>
                  </a:cubicBezTo>
                  <a:cubicBezTo>
                    <a:pt x="1525" y="1274"/>
                    <a:pt x="1531" y="1273"/>
                    <a:pt x="1536" y="1270"/>
                  </a:cubicBezTo>
                  <a:cubicBezTo>
                    <a:pt x="1540" y="1267"/>
                    <a:pt x="1545" y="1265"/>
                    <a:pt x="1549" y="1262"/>
                  </a:cubicBezTo>
                  <a:close/>
                  <a:moveTo>
                    <a:pt x="2226" y="188"/>
                  </a:moveTo>
                  <a:cubicBezTo>
                    <a:pt x="2228" y="187"/>
                    <a:pt x="2230" y="187"/>
                    <a:pt x="2232" y="186"/>
                  </a:cubicBezTo>
                  <a:cubicBezTo>
                    <a:pt x="2232" y="186"/>
                    <a:pt x="2233" y="187"/>
                    <a:pt x="2233" y="187"/>
                  </a:cubicBezTo>
                  <a:cubicBezTo>
                    <a:pt x="2233" y="187"/>
                    <a:pt x="2233" y="188"/>
                    <a:pt x="2233" y="189"/>
                  </a:cubicBezTo>
                  <a:cubicBezTo>
                    <a:pt x="2232" y="190"/>
                    <a:pt x="2230" y="191"/>
                    <a:pt x="2228" y="192"/>
                  </a:cubicBezTo>
                  <a:cubicBezTo>
                    <a:pt x="2227" y="192"/>
                    <a:pt x="2225" y="191"/>
                    <a:pt x="2224" y="190"/>
                  </a:cubicBezTo>
                  <a:cubicBezTo>
                    <a:pt x="2224" y="189"/>
                    <a:pt x="2224" y="188"/>
                    <a:pt x="2226" y="188"/>
                  </a:cubicBezTo>
                  <a:close/>
                  <a:moveTo>
                    <a:pt x="1712" y="60"/>
                  </a:moveTo>
                  <a:cubicBezTo>
                    <a:pt x="1713" y="60"/>
                    <a:pt x="1714" y="60"/>
                    <a:pt x="1715" y="60"/>
                  </a:cubicBezTo>
                  <a:cubicBezTo>
                    <a:pt x="1715" y="61"/>
                    <a:pt x="1714" y="61"/>
                    <a:pt x="1714" y="62"/>
                  </a:cubicBezTo>
                  <a:cubicBezTo>
                    <a:pt x="1713" y="63"/>
                    <a:pt x="1712" y="64"/>
                    <a:pt x="1711" y="65"/>
                  </a:cubicBezTo>
                  <a:cubicBezTo>
                    <a:pt x="1710" y="65"/>
                    <a:pt x="1710" y="65"/>
                    <a:pt x="1709" y="65"/>
                  </a:cubicBezTo>
                  <a:cubicBezTo>
                    <a:pt x="1708" y="65"/>
                    <a:pt x="1707" y="65"/>
                    <a:pt x="1707" y="64"/>
                  </a:cubicBezTo>
                  <a:cubicBezTo>
                    <a:pt x="1707" y="61"/>
                    <a:pt x="1708" y="60"/>
                    <a:pt x="1712" y="60"/>
                  </a:cubicBezTo>
                  <a:close/>
                  <a:moveTo>
                    <a:pt x="1657" y="115"/>
                  </a:moveTo>
                  <a:cubicBezTo>
                    <a:pt x="1659" y="115"/>
                    <a:pt x="1661" y="116"/>
                    <a:pt x="1663" y="116"/>
                  </a:cubicBezTo>
                  <a:cubicBezTo>
                    <a:pt x="1664" y="116"/>
                    <a:pt x="1664" y="117"/>
                    <a:pt x="1664" y="117"/>
                  </a:cubicBezTo>
                  <a:cubicBezTo>
                    <a:pt x="1663" y="118"/>
                    <a:pt x="1663" y="119"/>
                    <a:pt x="1662" y="120"/>
                  </a:cubicBezTo>
                  <a:cubicBezTo>
                    <a:pt x="1660" y="121"/>
                    <a:pt x="1657" y="120"/>
                    <a:pt x="1656" y="117"/>
                  </a:cubicBezTo>
                  <a:cubicBezTo>
                    <a:pt x="1655" y="116"/>
                    <a:pt x="1656" y="115"/>
                    <a:pt x="1657" y="115"/>
                  </a:cubicBezTo>
                  <a:close/>
                  <a:moveTo>
                    <a:pt x="1312" y="49"/>
                  </a:moveTo>
                  <a:cubicBezTo>
                    <a:pt x="1313" y="49"/>
                    <a:pt x="1313" y="49"/>
                    <a:pt x="1313" y="50"/>
                  </a:cubicBezTo>
                  <a:cubicBezTo>
                    <a:pt x="1313" y="49"/>
                    <a:pt x="1312" y="49"/>
                    <a:pt x="1312" y="49"/>
                  </a:cubicBezTo>
                  <a:cubicBezTo>
                    <a:pt x="1311" y="48"/>
                    <a:pt x="1311" y="48"/>
                    <a:pt x="1311" y="48"/>
                  </a:cubicBezTo>
                  <a:lnTo>
                    <a:pt x="1312" y="49"/>
                  </a:lnTo>
                  <a:close/>
                  <a:moveTo>
                    <a:pt x="346" y="522"/>
                  </a:moveTo>
                  <a:cubicBezTo>
                    <a:pt x="346" y="521"/>
                    <a:pt x="346" y="521"/>
                    <a:pt x="346" y="521"/>
                  </a:cubicBezTo>
                  <a:cubicBezTo>
                    <a:pt x="347" y="521"/>
                    <a:pt x="347" y="521"/>
                    <a:pt x="347" y="521"/>
                  </a:cubicBezTo>
                  <a:lnTo>
                    <a:pt x="346" y="522"/>
                  </a:lnTo>
                  <a:close/>
                  <a:moveTo>
                    <a:pt x="452" y="367"/>
                  </a:moveTo>
                  <a:cubicBezTo>
                    <a:pt x="452" y="368"/>
                    <a:pt x="451" y="368"/>
                    <a:pt x="450" y="368"/>
                  </a:cubicBezTo>
                  <a:cubicBezTo>
                    <a:pt x="449" y="368"/>
                    <a:pt x="448" y="368"/>
                    <a:pt x="448" y="368"/>
                  </a:cubicBezTo>
                  <a:cubicBezTo>
                    <a:pt x="448" y="367"/>
                    <a:pt x="447" y="366"/>
                    <a:pt x="447" y="365"/>
                  </a:cubicBezTo>
                  <a:cubicBezTo>
                    <a:pt x="447" y="365"/>
                    <a:pt x="449" y="364"/>
                    <a:pt x="449" y="364"/>
                  </a:cubicBezTo>
                  <a:cubicBezTo>
                    <a:pt x="451" y="364"/>
                    <a:pt x="453" y="366"/>
                    <a:pt x="452" y="367"/>
                  </a:cubicBezTo>
                  <a:close/>
                  <a:moveTo>
                    <a:pt x="469" y="357"/>
                  </a:moveTo>
                  <a:cubicBezTo>
                    <a:pt x="469" y="357"/>
                    <a:pt x="469" y="357"/>
                    <a:pt x="469" y="357"/>
                  </a:cubicBezTo>
                  <a:cubicBezTo>
                    <a:pt x="469" y="358"/>
                    <a:pt x="469" y="359"/>
                    <a:pt x="467" y="359"/>
                  </a:cubicBezTo>
                  <a:cubicBezTo>
                    <a:pt x="467" y="359"/>
                    <a:pt x="467" y="358"/>
                    <a:pt x="467" y="358"/>
                  </a:cubicBezTo>
                  <a:cubicBezTo>
                    <a:pt x="467" y="358"/>
                    <a:pt x="468" y="358"/>
                    <a:pt x="469" y="357"/>
                  </a:cubicBezTo>
                  <a:cubicBezTo>
                    <a:pt x="469" y="357"/>
                    <a:pt x="469" y="357"/>
                    <a:pt x="469" y="357"/>
                  </a:cubicBezTo>
                  <a:cubicBezTo>
                    <a:pt x="469" y="356"/>
                    <a:pt x="469" y="356"/>
                    <a:pt x="469" y="356"/>
                  </a:cubicBezTo>
                  <a:lnTo>
                    <a:pt x="469" y="357"/>
                  </a:lnTo>
                  <a:close/>
                  <a:moveTo>
                    <a:pt x="492" y="350"/>
                  </a:moveTo>
                  <a:cubicBezTo>
                    <a:pt x="492" y="350"/>
                    <a:pt x="492" y="350"/>
                    <a:pt x="492" y="350"/>
                  </a:cubicBezTo>
                  <a:cubicBezTo>
                    <a:pt x="492" y="351"/>
                    <a:pt x="492" y="351"/>
                    <a:pt x="492" y="351"/>
                  </a:cubicBezTo>
                  <a:cubicBezTo>
                    <a:pt x="492" y="353"/>
                    <a:pt x="492" y="355"/>
                    <a:pt x="491" y="357"/>
                  </a:cubicBezTo>
                  <a:cubicBezTo>
                    <a:pt x="491" y="358"/>
                    <a:pt x="491" y="358"/>
                    <a:pt x="491" y="359"/>
                  </a:cubicBezTo>
                  <a:cubicBezTo>
                    <a:pt x="491" y="358"/>
                    <a:pt x="490" y="358"/>
                    <a:pt x="490" y="357"/>
                  </a:cubicBezTo>
                  <a:cubicBezTo>
                    <a:pt x="490" y="355"/>
                    <a:pt x="491" y="353"/>
                    <a:pt x="492" y="351"/>
                  </a:cubicBezTo>
                  <a:cubicBezTo>
                    <a:pt x="492" y="351"/>
                    <a:pt x="492" y="350"/>
                    <a:pt x="492" y="350"/>
                  </a:cubicBezTo>
                  <a:cubicBezTo>
                    <a:pt x="492" y="350"/>
                    <a:pt x="492" y="350"/>
                    <a:pt x="492" y="350"/>
                  </a:cubicBezTo>
                  <a:cubicBezTo>
                    <a:pt x="493" y="350"/>
                    <a:pt x="493" y="349"/>
                    <a:pt x="493" y="349"/>
                  </a:cubicBezTo>
                  <a:cubicBezTo>
                    <a:pt x="493" y="349"/>
                    <a:pt x="493" y="350"/>
                    <a:pt x="492" y="350"/>
                  </a:cubicBezTo>
                  <a:close/>
                  <a:moveTo>
                    <a:pt x="522" y="389"/>
                  </a:moveTo>
                  <a:cubicBezTo>
                    <a:pt x="523" y="387"/>
                    <a:pt x="524" y="386"/>
                    <a:pt x="525" y="385"/>
                  </a:cubicBezTo>
                  <a:cubicBezTo>
                    <a:pt x="525" y="385"/>
                    <a:pt x="525" y="385"/>
                    <a:pt x="525" y="385"/>
                  </a:cubicBezTo>
                  <a:cubicBezTo>
                    <a:pt x="526" y="384"/>
                    <a:pt x="526" y="384"/>
                    <a:pt x="526" y="384"/>
                  </a:cubicBezTo>
                  <a:cubicBezTo>
                    <a:pt x="525" y="385"/>
                    <a:pt x="525" y="385"/>
                    <a:pt x="525" y="385"/>
                  </a:cubicBezTo>
                  <a:cubicBezTo>
                    <a:pt x="525" y="385"/>
                    <a:pt x="525" y="385"/>
                    <a:pt x="525" y="385"/>
                  </a:cubicBezTo>
                  <a:cubicBezTo>
                    <a:pt x="526" y="386"/>
                    <a:pt x="526" y="388"/>
                    <a:pt x="527" y="389"/>
                  </a:cubicBezTo>
                  <a:cubicBezTo>
                    <a:pt x="527" y="390"/>
                    <a:pt x="525" y="391"/>
                    <a:pt x="525" y="391"/>
                  </a:cubicBezTo>
                  <a:cubicBezTo>
                    <a:pt x="524" y="391"/>
                    <a:pt x="523" y="391"/>
                    <a:pt x="523" y="391"/>
                  </a:cubicBezTo>
                  <a:cubicBezTo>
                    <a:pt x="523" y="390"/>
                    <a:pt x="522" y="389"/>
                    <a:pt x="522" y="389"/>
                  </a:cubicBezTo>
                  <a:close/>
                  <a:moveTo>
                    <a:pt x="553" y="618"/>
                  </a:moveTo>
                  <a:cubicBezTo>
                    <a:pt x="553" y="618"/>
                    <a:pt x="552" y="618"/>
                    <a:pt x="552" y="618"/>
                  </a:cubicBezTo>
                  <a:cubicBezTo>
                    <a:pt x="550" y="619"/>
                    <a:pt x="550" y="618"/>
                    <a:pt x="549" y="617"/>
                  </a:cubicBezTo>
                  <a:cubicBezTo>
                    <a:pt x="548" y="616"/>
                    <a:pt x="548" y="614"/>
                    <a:pt x="550" y="613"/>
                  </a:cubicBezTo>
                  <a:cubicBezTo>
                    <a:pt x="550" y="613"/>
                    <a:pt x="551" y="613"/>
                    <a:pt x="551" y="613"/>
                  </a:cubicBezTo>
                  <a:cubicBezTo>
                    <a:pt x="553" y="614"/>
                    <a:pt x="554" y="616"/>
                    <a:pt x="553" y="618"/>
                  </a:cubicBezTo>
                  <a:close/>
                  <a:moveTo>
                    <a:pt x="558" y="630"/>
                  </a:moveTo>
                  <a:cubicBezTo>
                    <a:pt x="558" y="629"/>
                    <a:pt x="558" y="629"/>
                    <a:pt x="558" y="629"/>
                  </a:cubicBezTo>
                  <a:cubicBezTo>
                    <a:pt x="559" y="629"/>
                    <a:pt x="559" y="629"/>
                    <a:pt x="559" y="629"/>
                  </a:cubicBezTo>
                  <a:cubicBezTo>
                    <a:pt x="559" y="630"/>
                    <a:pt x="559" y="630"/>
                    <a:pt x="559" y="630"/>
                  </a:cubicBezTo>
                  <a:lnTo>
                    <a:pt x="558" y="630"/>
                  </a:lnTo>
                  <a:close/>
                  <a:moveTo>
                    <a:pt x="628" y="541"/>
                  </a:moveTo>
                  <a:cubicBezTo>
                    <a:pt x="630" y="540"/>
                    <a:pt x="632" y="540"/>
                    <a:pt x="634" y="538"/>
                  </a:cubicBezTo>
                  <a:cubicBezTo>
                    <a:pt x="635" y="538"/>
                    <a:pt x="636" y="537"/>
                    <a:pt x="636" y="536"/>
                  </a:cubicBezTo>
                  <a:cubicBezTo>
                    <a:pt x="636" y="537"/>
                    <a:pt x="637" y="537"/>
                    <a:pt x="637" y="538"/>
                  </a:cubicBezTo>
                  <a:cubicBezTo>
                    <a:pt x="638" y="544"/>
                    <a:pt x="641" y="548"/>
                    <a:pt x="645" y="553"/>
                  </a:cubicBezTo>
                  <a:cubicBezTo>
                    <a:pt x="646" y="555"/>
                    <a:pt x="646" y="557"/>
                    <a:pt x="647" y="559"/>
                  </a:cubicBezTo>
                  <a:cubicBezTo>
                    <a:pt x="646" y="560"/>
                    <a:pt x="645" y="562"/>
                    <a:pt x="644" y="563"/>
                  </a:cubicBezTo>
                  <a:cubicBezTo>
                    <a:pt x="644" y="564"/>
                    <a:pt x="643" y="564"/>
                    <a:pt x="642" y="565"/>
                  </a:cubicBezTo>
                  <a:cubicBezTo>
                    <a:pt x="641" y="565"/>
                    <a:pt x="640" y="564"/>
                    <a:pt x="640" y="563"/>
                  </a:cubicBezTo>
                  <a:cubicBezTo>
                    <a:pt x="640" y="558"/>
                    <a:pt x="637" y="555"/>
                    <a:pt x="633" y="553"/>
                  </a:cubicBezTo>
                  <a:cubicBezTo>
                    <a:pt x="629" y="552"/>
                    <a:pt x="627" y="549"/>
                    <a:pt x="626" y="545"/>
                  </a:cubicBezTo>
                  <a:cubicBezTo>
                    <a:pt x="625" y="543"/>
                    <a:pt x="626" y="541"/>
                    <a:pt x="628" y="541"/>
                  </a:cubicBezTo>
                  <a:close/>
                  <a:moveTo>
                    <a:pt x="585" y="419"/>
                  </a:moveTo>
                  <a:cubicBezTo>
                    <a:pt x="585" y="418"/>
                    <a:pt x="586" y="417"/>
                    <a:pt x="586" y="417"/>
                  </a:cubicBezTo>
                  <a:cubicBezTo>
                    <a:pt x="586" y="418"/>
                    <a:pt x="585" y="418"/>
                    <a:pt x="585" y="419"/>
                  </a:cubicBezTo>
                  <a:cubicBezTo>
                    <a:pt x="585" y="420"/>
                    <a:pt x="585" y="420"/>
                    <a:pt x="584" y="419"/>
                  </a:cubicBezTo>
                  <a:cubicBezTo>
                    <a:pt x="584" y="419"/>
                    <a:pt x="584" y="419"/>
                    <a:pt x="585" y="419"/>
                  </a:cubicBezTo>
                  <a:close/>
                  <a:moveTo>
                    <a:pt x="579" y="565"/>
                  </a:moveTo>
                  <a:cubicBezTo>
                    <a:pt x="579" y="564"/>
                    <a:pt x="578" y="563"/>
                    <a:pt x="579" y="562"/>
                  </a:cubicBezTo>
                  <a:cubicBezTo>
                    <a:pt x="579" y="558"/>
                    <a:pt x="581" y="555"/>
                    <a:pt x="585" y="553"/>
                  </a:cubicBezTo>
                  <a:cubicBezTo>
                    <a:pt x="585" y="553"/>
                    <a:pt x="586" y="553"/>
                    <a:pt x="586" y="553"/>
                  </a:cubicBezTo>
                  <a:cubicBezTo>
                    <a:pt x="587" y="553"/>
                    <a:pt x="589" y="553"/>
                    <a:pt x="589" y="554"/>
                  </a:cubicBezTo>
                  <a:cubicBezTo>
                    <a:pt x="593" y="556"/>
                    <a:pt x="596" y="559"/>
                    <a:pt x="600" y="562"/>
                  </a:cubicBezTo>
                  <a:cubicBezTo>
                    <a:pt x="600" y="562"/>
                    <a:pt x="601" y="563"/>
                    <a:pt x="602" y="564"/>
                  </a:cubicBezTo>
                  <a:cubicBezTo>
                    <a:pt x="609" y="570"/>
                    <a:pt x="608" y="577"/>
                    <a:pt x="599" y="582"/>
                  </a:cubicBezTo>
                  <a:cubicBezTo>
                    <a:pt x="599" y="582"/>
                    <a:pt x="598" y="583"/>
                    <a:pt x="598" y="583"/>
                  </a:cubicBezTo>
                  <a:cubicBezTo>
                    <a:pt x="595" y="584"/>
                    <a:pt x="594" y="584"/>
                    <a:pt x="592" y="583"/>
                  </a:cubicBezTo>
                  <a:cubicBezTo>
                    <a:pt x="587" y="577"/>
                    <a:pt x="583" y="571"/>
                    <a:pt x="579" y="565"/>
                  </a:cubicBezTo>
                  <a:close/>
                  <a:moveTo>
                    <a:pt x="601" y="927"/>
                  </a:moveTo>
                  <a:cubicBezTo>
                    <a:pt x="600" y="928"/>
                    <a:pt x="598" y="929"/>
                    <a:pt x="597" y="929"/>
                  </a:cubicBezTo>
                  <a:cubicBezTo>
                    <a:pt x="596" y="930"/>
                    <a:pt x="595" y="929"/>
                    <a:pt x="594" y="929"/>
                  </a:cubicBezTo>
                  <a:cubicBezTo>
                    <a:pt x="593" y="929"/>
                    <a:pt x="592" y="929"/>
                    <a:pt x="591" y="929"/>
                  </a:cubicBezTo>
                  <a:cubicBezTo>
                    <a:pt x="589" y="929"/>
                    <a:pt x="587" y="929"/>
                    <a:pt x="586" y="929"/>
                  </a:cubicBezTo>
                  <a:cubicBezTo>
                    <a:pt x="584" y="929"/>
                    <a:pt x="582" y="928"/>
                    <a:pt x="582" y="927"/>
                  </a:cubicBezTo>
                  <a:cubicBezTo>
                    <a:pt x="583" y="925"/>
                    <a:pt x="584" y="924"/>
                    <a:pt x="585" y="923"/>
                  </a:cubicBezTo>
                  <a:cubicBezTo>
                    <a:pt x="589" y="920"/>
                    <a:pt x="594" y="921"/>
                    <a:pt x="599" y="921"/>
                  </a:cubicBezTo>
                  <a:cubicBezTo>
                    <a:pt x="602" y="922"/>
                    <a:pt x="603" y="924"/>
                    <a:pt x="601" y="927"/>
                  </a:cubicBezTo>
                  <a:close/>
                  <a:moveTo>
                    <a:pt x="759" y="911"/>
                  </a:moveTo>
                  <a:cubicBezTo>
                    <a:pt x="757" y="912"/>
                    <a:pt x="755" y="913"/>
                    <a:pt x="754" y="914"/>
                  </a:cubicBezTo>
                  <a:cubicBezTo>
                    <a:pt x="750" y="916"/>
                    <a:pt x="747" y="917"/>
                    <a:pt x="743" y="916"/>
                  </a:cubicBezTo>
                  <a:cubicBezTo>
                    <a:pt x="738" y="914"/>
                    <a:pt x="733" y="915"/>
                    <a:pt x="728" y="917"/>
                  </a:cubicBezTo>
                  <a:cubicBezTo>
                    <a:pt x="725" y="918"/>
                    <a:pt x="722" y="917"/>
                    <a:pt x="718" y="916"/>
                  </a:cubicBezTo>
                  <a:cubicBezTo>
                    <a:pt x="712" y="914"/>
                    <a:pt x="706" y="913"/>
                    <a:pt x="700" y="911"/>
                  </a:cubicBezTo>
                  <a:cubicBezTo>
                    <a:pt x="698" y="910"/>
                    <a:pt x="697" y="909"/>
                    <a:pt x="696" y="908"/>
                  </a:cubicBezTo>
                  <a:cubicBezTo>
                    <a:pt x="695" y="907"/>
                    <a:pt x="694" y="906"/>
                    <a:pt x="693" y="906"/>
                  </a:cubicBezTo>
                  <a:cubicBezTo>
                    <a:pt x="687" y="905"/>
                    <a:pt x="682" y="903"/>
                    <a:pt x="676" y="902"/>
                  </a:cubicBezTo>
                  <a:cubicBezTo>
                    <a:pt x="665" y="900"/>
                    <a:pt x="654" y="902"/>
                    <a:pt x="644" y="906"/>
                  </a:cubicBezTo>
                  <a:cubicBezTo>
                    <a:pt x="639" y="907"/>
                    <a:pt x="636" y="910"/>
                    <a:pt x="633" y="913"/>
                  </a:cubicBezTo>
                  <a:cubicBezTo>
                    <a:pt x="631" y="916"/>
                    <a:pt x="629" y="917"/>
                    <a:pt x="626" y="916"/>
                  </a:cubicBezTo>
                  <a:cubicBezTo>
                    <a:pt x="620" y="914"/>
                    <a:pt x="614" y="915"/>
                    <a:pt x="608" y="915"/>
                  </a:cubicBezTo>
                  <a:cubicBezTo>
                    <a:pt x="599" y="915"/>
                    <a:pt x="593" y="912"/>
                    <a:pt x="589" y="904"/>
                  </a:cubicBezTo>
                  <a:cubicBezTo>
                    <a:pt x="588" y="902"/>
                    <a:pt x="587" y="899"/>
                    <a:pt x="586" y="897"/>
                  </a:cubicBezTo>
                  <a:cubicBezTo>
                    <a:pt x="585" y="896"/>
                    <a:pt x="585" y="894"/>
                    <a:pt x="586" y="892"/>
                  </a:cubicBezTo>
                  <a:cubicBezTo>
                    <a:pt x="587" y="889"/>
                    <a:pt x="587" y="885"/>
                    <a:pt x="590" y="883"/>
                  </a:cubicBezTo>
                  <a:cubicBezTo>
                    <a:pt x="593" y="880"/>
                    <a:pt x="595" y="877"/>
                    <a:pt x="595" y="873"/>
                  </a:cubicBezTo>
                  <a:cubicBezTo>
                    <a:pt x="595" y="870"/>
                    <a:pt x="595" y="867"/>
                    <a:pt x="596" y="864"/>
                  </a:cubicBezTo>
                  <a:cubicBezTo>
                    <a:pt x="596" y="861"/>
                    <a:pt x="597" y="860"/>
                    <a:pt x="600" y="859"/>
                  </a:cubicBezTo>
                  <a:cubicBezTo>
                    <a:pt x="604" y="858"/>
                    <a:pt x="605" y="855"/>
                    <a:pt x="606" y="851"/>
                  </a:cubicBezTo>
                  <a:cubicBezTo>
                    <a:pt x="606" y="849"/>
                    <a:pt x="607" y="847"/>
                    <a:pt x="608" y="845"/>
                  </a:cubicBezTo>
                  <a:cubicBezTo>
                    <a:pt x="612" y="840"/>
                    <a:pt x="615" y="836"/>
                    <a:pt x="619" y="831"/>
                  </a:cubicBezTo>
                  <a:cubicBezTo>
                    <a:pt x="620" y="829"/>
                    <a:pt x="624" y="829"/>
                    <a:pt x="626" y="830"/>
                  </a:cubicBezTo>
                  <a:cubicBezTo>
                    <a:pt x="627" y="830"/>
                    <a:pt x="627" y="830"/>
                    <a:pt x="628" y="830"/>
                  </a:cubicBezTo>
                  <a:cubicBezTo>
                    <a:pt x="633" y="835"/>
                    <a:pt x="640" y="837"/>
                    <a:pt x="647" y="837"/>
                  </a:cubicBezTo>
                  <a:cubicBezTo>
                    <a:pt x="649" y="837"/>
                    <a:pt x="650" y="840"/>
                    <a:pt x="649" y="841"/>
                  </a:cubicBezTo>
                  <a:cubicBezTo>
                    <a:pt x="647" y="842"/>
                    <a:pt x="646" y="844"/>
                    <a:pt x="644" y="845"/>
                  </a:cubicBezTo>
                  <a:cubicBezTo>
                    <a:pt x="643" y="847"/>
                    <a:pt x="644" y="848"/>
                    <a:pt x="645" y="849"/>
                  </a:cubicBezTo>
                  <a:cubicBezTo>
                    <a:pt x="646" y="850"/>
                    <a:pt x="647" y="850"/>
                    <a:pt x="648" y="850"/>
                  </a:cubicBezTo>
                  <a:cubicBezTo>
                    <a:pt x="651" y="852"/>
                    <a:pt x="653" y="854"/>
                    <a:pt x="654" y="858"/>
                  </a:cubicBezTo>
                  <a:cubicBezTo>
                    <a:pt x="655" y="862"/>
                    <a:pt x="658" y="863"/>
                    <a:pt x="662" y="862"/>
                  </a:cubicBezTo>
                  <a:cubicBezTo>
                    <a:pt x="664" y="861"/>
                    <a:pt x="665" y="861"/>
                    <a:pt x="667" y="860"/>
                  </a:cubicBezTo>
                  <a:cubicBezTo>
                    <a:pt x="670" y="859"/>
                    <a:pt x="673" y="857"/>
                    <a:pt x="676" y="856"/>
                  </a:cubicBezTo>
                  <a:cubicBezTo>
                    <a:pt x="679" y="853"/>
                    <a:pt x="684" y="853"/>
                    <a:pt x="688" y="852"/>
                  </a:cubicBezTo>
                  <a:cubicBezTo>
                    <a:pt x="689" y="852"/>
                    <a:pt x="690" y="852"/>
                    <a:pt x="691" y="851"/>
                  </a:cubicBezTo>
                  <a:cubicBezTo>
                    <a:pt x="692" y="851"/>
                    <a:pt x="693" y="849"/>
                    <a:pt x="693" y="847"/>
                  </a:cubicBezTo>
                  <a:cubicBezTo>
                    <a:pt x="692" y="845"/>
                    <a:pt x="691" y="844"/>
                    <a:pt x="689" y="844"/>
                  </a:cubicBezTo>
                  <a:cubicBezTo>
                    <a:pt x="689" y="844"/>
                    <a:pt x="688" y="844"/>
                    <a:pt x="687" y="845"/>
                  </a:cubicBezTo>
                  <a:cubicBezTo>
                    <a:pt x="675" y="846"/>
                    <a:pt x="675" y="846"/>
                    <a:pt x="668" y="837"/>
                  </a:cubicBezTo>
                  <a:cubicBezTo>
                    <a:pt x="667" y="837"/>
                    <a:pt x="667" y="837"/>
                    <a:pt x="667" y="837"/>
                  </a:cubicBezTo>
                  <a:cubicBezTo>
                    <a:pt x="667" y="836"/>
                    <a:pt x="667" y="836"/>
                    <a:pt x="667" y="836"/>
                  </a:cubicBezTo>
                  <a:cubicBezTo>
                    <a:pt x="668" y="836"/>
                    <a:pt x="668" y="836"/>
                    <a:pt x="668" y="837"/>
                  </a:cubicBezTo>
                  <a:cubicBezTo>
                    <a:pt x="668" y="837"/>
                    <a:pt x="668" y="837"/>
                    <a:pt x="668" y="837"/>
                  </a:cubicBezTo>
                  <a:cubicBezTo>
                    <a:pt x="672" y="832"/>
                    <a:pt x="677" y="828"/>
                    <a:pt x="684" y="827"/>
                  </a:cubicBezTo>
                  <a:cubicBezTo>
                    <a:pt x="688" y="827"/>
                    <a:pt x="691" y="825"/>
                    <a:pt x="694" y="823"/>
                  </a:cubicBezTo>
                  <a:cubicBezTo>
                    <a:pt x="700" y="818"/>
                    <a:pt x="707" y="817"/>
                    <a:pt x="714" y="818"/>
                  </a:cubicBezTo>
                  <a:cubicBezTo>
                    <a:pt x="715" y="818"/>
                    <a:pt x="716" y="818"/>
                    <a:pt x="716" y="818"/>
                  </a:cubicBezTo>
                  <a:cubicBezTo>
                    <a:pt x="717" y="818"/>
                    <a:pt x="717" y="818"/>
                    <a:pt x="717" y="818"/>
                  </a:cubicBezTo>
                  <a:cubicBezTo>
                    <a:pt x="718" y="817"/>
                    <a:pt x="718" y="817"/>
                    <a:pt x="718" y="817"/>
                  </a:cubicBezTo>
                  <a:cubicBezTo>
                    <a:pt x="717" y="818"/>
                    <a:pt x="717" y="818"/>
                    <a:pt x="717" y="818"/>
                  </a:cubicBezTo>
                  <a:cubicBezTo>
                    <a:pt x="717" y="818"/>
                    <a:pt x="717" y="818"/>
                    <a:pt x="716" y="818"/>
                  </a:cubicBezTo>
                  <a:cubicBezTo>
                    <a:pt x="714" y="820"/>
                    <a:pt x="711" y="823"/>
                    <a:pt x="709" y="825"/>
                  </a:cubicBezTo>
                  <a:cubicBezTo>
                    <a:pt x="707" y="827"/>
                    <a:pt x="707" y="829"/>
                    <a:pt x="708" y="831"/>
                  </a:cubicBezTo>
                  <a:cubicBezTo>
                    <a:pt x="709" y="832"/>
                    <a:pt x="709" y="834"/>
                    <a:pt x="708" y="835"/>
                  </a:cubicBezTo>
                  <a:cubicBezTo>
                    <a:pt x="705" y="840"/>
                    <a:pt x="703" y="845"/>
                    <a:pt x="698" y="848"/>
                  </a:cubicBezTo>
                  <a:cubicBezTo>
                    <a:pt x="698" y="848"/>
                    <a:pt x="698" y="850"/>
                    <a:pt x="698" y="850"/>
                  </a:cubicBezTo>
                  <a:cubicBezTo>
                    <a:pt x="701" y="855"/>
                    <a:pt x="705" y="858"/>
                    <a:pt x="710" y="860"/>
                  </a:cubicBezTo>
                  <a:cubicBezTo>
                    <a:pt x="717" y="861"/>
                    <a:pt x="724" y="865"/>
                    <a:pt x="729" y="870"/>
                  </a:cubicBezTo>
                  <a:cubicBezTo>
                    <a:pt x="735" y="876"/>
                    <a:pt x="743" y="880"/>
                    <a:pt x="750" y="884"/>
                  </a:cubicBezTo>
                  <a:cubicBezTo>
                    <a:pt x="759" y="888"/>
                    <a:pt x="762" y="894"/>
                    <a:pt x="763" y="903"/>
                  </a:cubicBezTo>
                  <a:cubicBezTo>
                    <a:pt x="763" y="906"/>
                    <a:pt x="762" y="909"/>
                    <a:pt x="759" y="911"/>
                  </a:cubicBezTo>
                  <a:close/>
                  <a:moveTo>
                    <a:pt x="936" y="978"/>
                  </a:moveTo>
                  <a:cubicBezTo>
                    <a:pt x="929" y="979"/>
                    <a:pt x="922" y="980"/>
                    <a:pt x="915" y="981"/>
                  </a:cubicBezTo>
                  <a:cubicBezTo>
                    <a:pt x="913" y="981"/>
                    <a:pt x="911" y="981"/>
                    <a:pt x="910" y="981"/>
                  </a:cubicBezTo>
                  <a:cubicBezTo>
                    <a:pt x="902" y="980"/>
                    <a:pt x="894" y="980"/>
                    <a:pt x="889" y="974"/>
                  </a:cubicBezTo>
                  <a:cubicBezTo>
                    <a:pt x="887" y="972"/>
                    <a:pt x="884" y="971"/>
                    <a:pt x="881" y="970"/>
                  </a:cubicBezTo>
                  <a:cubicBezTo>
                    <a:pt x="879" y="970"/>
                    <a:pt x="877" y="970"/>
                    <a:pt x="875" y="969"/>
                  </a:cubicBezTo>
                  <a:cubicBezTo>
                    <a:pt x="873" y="969"/>
                    <a:pt x="872" y="968"/>
                    <a:pt x="871" y="966"/>
                  </a:cubicBezTo>
                  <a:cubicBezTo>
                    <a:pt x="868" y="960"/>
                    <a:pt x="865" y="953"/>
                    <a:pt x="868" y="945"/>
                  </a:cubicBezTo>
                  <a:cubicBezTo>
                    <a:pt x="870" y="942"/>
                    <a:pt x="871" y="938"/>
                    <a:pt x="872" y="935"/>
                  </a:cubicBezTo>
                  <a:cubicBezTo>
                    <a:pt x="872" y="930"/>
                    <a:pt x="875" y="926"/>
                    <a:pt x="879" y="924"/>
                  </a:cubicBezTo>
                  <a:cubicBezTo>
                    <a:pt x="880" y="923"/>
                    <a:pt x="880" y="922"/>
                    <a:pt x="879" y="921"/>
                  </a:cubicBezTo>
                  <a:cubicBezTo>
                    <a:pt x="879" y="920"/>
                    <a:pt x="878" y="920"/>
                    <a:pt x="877" y="919"/>
                  </a:cubicBezTo>
                  <a:cubicBezTo>
                    <a:pt x="871" y="917"/>
                    <a:pt x="867" y="914"/>
                    <a:pt x="865" y="909"/>
                  </a:cubicBezTo>
                  <a:cubicBezTo>
                    <a:pt x="862" y="903"/>
                    <a:pt x="858" y="899"/>
                    <a:pt x="853" y="896"/>
                  </a:cubicBezTo>
                  <a:cubicBezTo>
                    <a:pt x="846" y="891"/>
                    <a:pt x="842" y="885"/>
                    <a:pt x="840" y="877"/>
                  </a:cubicBezTo>
                  <a:cubicBezTo>
                    <a:pt x="839" y="870"/>
                    <a:pt x="835" y="864"/>
                    <a:pt x="829" y="860"/>
                  </a:cubicBezTo>
                  <a:cubicBezTo>
                    <a:pt x="826" y="858"/>
                    <a:pt x="826" y="855"/>
                    <a:pt x="827" y="851"/>
                  </a:cubicBezTo>
                  <a:cubicBezTo>
                    <a:pt x="828" y="848"/>
                    <a:pt x="829" y="845"/>
                    <a:pt x="830" y="843"/>
                  </a:cubicBezTo>
                  <a:cubicBezTo>
                    <a:pt x="831" y="840"/>
                    <a:pt x="833" y="838"/>
                    <a:pt x="836" y="837"/>
                  </a:cubicBezTo>
                  <a:cubicBezTo>
                    <a:pt x="841" y="835"/>
                    <a:pt x="846" y="832"/>
                    <a:pt x="850" y="827"/>
                  </a:cubicBezTo>
                  <a:cubicBezTo>
                    <a:pt x="851" y="826"/>
                    <a:pt x="852" y="825"/>
                    <a:pt x="854" y="824"/>
                  </a:cubicBezTo>
                  <a:cubicBezTo>
                    <a:pt x="860" y="820"/>
                    <a:pt x="866" y="817"/>
                    <a:pt x="872" y="814"/>
                  </a:cubicBezTo>
                  <a:cubicBezTo>
                    <a:pt x="873" y="813"/>
                    <a:pt x="875" y="813"/>
                    <a:pt x="877" y="813"/>
                  </a:cubicBezTo>
                  <a:cubicBezTo>
                    <a:pt x="882" y="815"/>
                    <a:pt x="887" y="816"/>
                    <a:pt x="893" y="815"/>
                  </a:cubicBezTo>
                  <a:cubicBezTo>
                    <a:pt x="896" y="814"/>
                    <a:pt x="898" y="816"/>
                    <a:pt x="899" y="819"/>
                  </a:cubicBezTo>
                  <a:cubicBezTo>
                    <a:pt x="900" y="821"/>
                    <a:pt x="901" y="824"/>
                    <a:pt x="901" y="826"/>
                  </a:cubicBezTo>
                  <a:cubicBezTo>
                    <a:pt x="900" y="829"/>
                    <a:pt x="900" y="833"/>
                    <a:pt x="899" y="836"/>
                  </a:cubicBezTo>
                  <a:cubicBezTo>
                    <a:pt x="899" y="838"/>
                    <a:pt x="898" y="838"/>
                    <a:pt x="896" y="839"/>
                  </a:cubicBezTo>
                  <a:cubicBezTo>
                    <a:pt x="894" y="839"/>
                    <a:pt x="891" y="839"/>
                    <a:pt x="888" y="839"/>
                  </a:cubicBezTo>
                  <a:cubicBezTo>
                    <a:pt x="881" y="840"/>
                    <a:pt x="879" y="842"/>
                    <a:pt x="880" y="849"/>
                  </a:cubicBezTo>
                  <a:cubicBezTo>
                    <a:pt x="880" y="853"/>
                    <a:pt x="880" y="853"/>
                    <a:pt x="877" y="854"/>
                  </a:cubicBezTo>
                  <a:cubicBezTo>
                    <a:pt x="877" y="854"/>
                    <a:pt x="876" y="854"/>
                    <a:pt x="876" y="854"/>
                  </a:cubicBezTo>
                  <a:cubicBezTo>
                    <a:pt x="871" y="856"/>
                    <a:pt x="870" y="857"/>
                    <a:pt x="873" y="859"/>
                  </a:cubicBezTo>
                  <a:cubicBezTo>
                    <a:pt x="877" y="862"/>
                    <a:pt x="880" y="866"/>
                    <a:pt x="882" y="870"/>
                  </a:cubicBezTo>
                  <a:cubicBezTo>
                    <a:pt x="886" y="877"/>
                    <a:pt x="892" y="882"/>
                    <a:pt x="901" y="884"/>
                  </a:cubicBezTo>
                  <a:cubicBezTo>
                    <a:pt x="903" y="885"/>
                    <a:pt x="904" y="886"/>
                    <a:pt x="904" y="889"/>
                  </a:cubicBezTo>
                  <a:cubicBezTo>
                    <a:pt x="904" y="890"/>
                    <a:pt x="904" y="891"/>
                    <a:pt x="904" y="892"/>
                  </a:cubicBezTo>
                  <a:cubicBezTo>
                    <a:pt x="903" y="897"/>
                    <a:pt x="904" y="901"/>
                    <a:pt x="908" y="905"/>
                  </a:cubicBezTo>
                  <a:cubicBezTo>
                    <a:pt x="911" y="909"/>
                    <a:pt x="912" y="914"/>
                    <a:pt x="912" y="920"/>
                  </a:cubicBezTo>
                  <a:cubicBezTo>
                    <a:pt x="911" y="922"/>
                    <a:pt x="912" y="924"/>
                    <a:pt x="912" y="926"/>
                  </a:cubicBezTo>
                  <a:cubicBezTo>
                    <a:pt x="913" y="929"/>
                    <a:pt x="915" y="932"/>
                    <a:pt x="919" y="932"/>
                  </a:cubicBezTo>
                  <a:cubicBezTo>
                    <a:pt x="921" y="932"/>
                    <a:pt x="922" y="932"/>
                    <a:pt x="923" y="933"/>
                  </a:cubicBezTo>
                  <a:cubicBezTo>
                    <a:pt x="924" y="935"/>
                    <a:pt x="924" y="936"/>
                    <a:pt x="923" y="937"/>
                  </a:cubicBezTo>
                  <a:cubicBezTo>
                    <a:pt x="923" y="938"/>
                    <a:pt x="923" y="939"/>
                    <a:pt x="923" y="939"/>
                  </a:cubicBezTo>
                  <a:cubicBezTo>
                    <a:pt x="924" y="940"/>
                    <a:pt x="925" y="942"/>
                    <a:pt x="926" y="942"/>
                  </a:cubicBezTo>
                  <a:cubicBezTo>
                    <a:pt x="930" y="945"/>
                    <a:pt x="932" y="949"/>
                    <a:pt x="932" y="953"/>
                  </a:cubicBezTo>
                  <a:cubicBezTo>
                    <a:pt x="931" y="961"/>
                    <a:pt x="935" y="968"/>
                    <a:pt x="937" y="976"/>
                  </a:cubicBezTo>
                  <a:cubicBezTo>
                    <a:pt x="938" y="977"/>
                    <a:pt x="937" y="978"/>
                    <a:pt x="936" y="978"/>
                  </a:cubicBezTo>
                  <a:close/>
                  <a:moveTo>
                    <a:pt x="972" y="315"/>
                  </a:moveTo>
                  <a:cubicBezTo>
                    <a:pt x="971" y="314"/>
                    <a:pt x="971" y="314"/>
                    <a:pt x="971" y="314"/>
                  </a:cubicBezTo>
                  <a:cubicBezTo>
                    <a:pt x="972" y="314"/>
                    <a:pt x="972" y="314"/>
                    <a:pt x="972" y="314"/>
                  </a:cubicBezTo>
                  <a:lnTo>
                    <a:pt x="972" y="315"/>
                  </a:lnTo>
                  <a:close/>
                  <a:moveTo>
                    <a:pt x="1070" y="355"/>
                  </a:moveTo>
                  <a:cubicBezTo>
                    <a:pt x="1069" y="355"/>
                    <a:pt x="1069" y="355"/>
                    <a:pt x="1069" y="355"/>
                  </a:cubicBezTo>
                  <a:cubicBezTo>
                    <a:pt x="1065" y="349"/>
                    <a:pt x="1060" y="345"/>
                    <a:pt x="1056" y="340"/>
                  </a:cubicBezTo>
                  <a:cubicBezTo>
                    <a:pt x="1056" y="339"/>
                    <a:pt x="1056" y="338"/>
                    <a:pt x="1056" y="338"/>
                  </a:cubicBezTo>
                  <a:cubicBezTo>
                    <a:pt x="1057" y="338"/>
                    <a:pt x="1058" y="337"/>
                    <a:pt x="1058" y="337"/>
                  </a:cubicBezTo>
                  <a:cubicBezTo>
                    <a:pt x="1061" y="337"/>
                    <a:pt x="1063" y="338"/>
                    <a:pt x="1064" y="339"/>
                  </a:cubicBezTo>
                  <a:cubicBezTo>
                    <a:pt x="1067" y="341"/>
                    <a:pt x="1069" y="344"/>
                    <a:pt x="1071" y="346"/>
                  </a:cubicBezTo>
                  <a:cubicBezTo>
                    <a:pt x="1072" y="348"/>
                    <a:pt x="1072" y="352"/>
                    <a:pt x="1070" y="355"/>
                  </a:cubicBezTo>
                  <a:close/>
                  <a:moveTo>
                    <a:pt x="1074" y="368"/>
                  </a:moveTo>
                  <a:cubicBezTo>
                    <a:pt x="1074" y="367"/>
                    <a:pt x="1073" y="367"/>
                    <a:pt x="1073" y="367"/>
                  </a:cubicBezTo>
                  <a:cubicBezTo>
                    <a:pt x="1073" y="366"/>
                    <a:pt x="1074" y="366"/>
                    <a:pt x="1075" y="367"/>
                  </a:cubicBezTo>
                  <a:cubicBezTo>
                    <a:pt x="1075" y="367"/>
                    <a:pt x="1075" y="367"/>
                    <a:pt x="1074" y="368"/>
                  </a:cubicBezTo>
                  <a:close/>
                  <a:moveTo>
                    <a:pt x="1107" y="291"/>
                  </a:moveTo>
                  <a:cubicBezTo>
                    <a:pt x="1106" y="292"/>
                    <a:pt x="1104" y="293"/>
                    <a:pt x="1104" y="292"/>
                  </a:cubicBezTo>
                  <a:cubicBezTo>
                    <a:pt x="1104" y="291"/>
                    <a:pt x="1103" y="291"/>
                    <a:pt x="1104" y="290"/>
                  </a:cubicBezTo>
                  <a:cubicBezTo>
                    <a:pt x="1104" y="289"/>
                    <a:pt x="1106" y="288"/>
                    <a:pt x="1107" y="288"/>
                  </a:cubicBezTo>
                  <a:cubicBezTo>
                    <a:pt x="1107" y="288"/>
                    <a:pt x="1107" y="289"/>
                    <a:pt x="1108" y="289"/>
                  </a:cubicBezTo>
                  <a:cubicBezTo>
                    <a:pt x="1107" y="290"/>
                    <a:pt x="1107" y="290"/>
                    <a:pt x="1107" y="291"/>
                  </a:cubicBezTo>
                  <a:close/>
                  <a:moveTo>
                    <a:pt x="1177" y="74"/>
                  </a:moveTo>
                  <a:cubicBezTo>
                    <a:pt x="1178" y="75"/>
                    <a:pt x="1179" y="76"/>
                    <a:pt x="1180" y="77"/>
                  </a:cubicBezTo>
                  <a:cubicBezTo>
                    <a:pt x="1181" y="78"/>
                    <a:pt x="1181" y="78"/>
                    <a:pt x="1181" y="78"/>
                  </a:cubicBezTo>
                  <a:cubicBezTo>
                    <a:pt x="1180" y="77"/>
                    <a:pt x="1180" y="77"/>
                    <a:pt x="1180" y="77"/>
                  </a:cubicBezTo>
                  <a:cubicBezTo>
                    <a:pt x="1179" y="76"/>
                    <a:pt x="1177" y="75"/>
                    <a:pt x="1176" y="74"/>
                  </a:cubicBezTo>
                  <a:cubicBezTo>
                    <a:pt x="1176" y="74"/>
                    <a:pt x="1176" y="74"/>
                    <a:pt x="1176" y="73"/>
                  </a:cubicBezTo>
                  <a:cubicBezTo>
                    <a:pt x="1176" y="73"/>
                    <a:pt x="1176" y="74"/>
                    <a:pt x="1177" y="74"/>
                  </a:cubicBezTo>
                  <a:close/>
                  <a:moveTo>
                    <a:pt x="1200" y="23"/>
                  </a:moveTo>
                  <a:cubicBezTo>
                    <a:pt x="1200" y="22"/>
                    <a:pt x="1200" y="22"/>
                    <a:pt x="1200" y="22"/>
                  </a:cubicBezTo>
                  <a:cubicBezTo>
                    <a:pt x="1201" y="22"/>
                    <a:pt x="1201" y="22"/>
                    <a:pt x="1201" y="22"/>
                  </a:cubicBezTo>
                  <a:lnTo>
                    <a:pt x="1200" y="23"/>
                  </a:lnTo>
                  <a:close/>
                  <a:moveTo>
                    <a:pt x="1236" y="112"/>
                  </a:moveTo>
                  <a:cubicBezTo>
                    <a:pt x="1236" y="112"/>
                    <a:pt x="1236" y="112"/>
                    <a:pt x="1236" y="112"/>
                  </a:cubicBezTo>
                  <a:cubicBezTo>
                    <a:pt x="1235" y="115"/>
                    <a:pt x="1235" y="119"/>
                    <a:pt x="1234" y="122"/>
                  </a:cubicBezTo>
                  <a:cubicBezTo>
                    <a:pt x="1234" y="124"/>
                    <a:pt x="1232" y="124"/>
                    <a:pt x="1231" y="124"/>
                  </a:cubicBezTo>
                  <a:cubicBezTo>
                    <a:pt x="1227" y="125"/>
                    <a:pt x="1226" y="127"/>
                    <a:pt x="1226" y="130"/>
                  </a:cubicBezTo>
                  <a:cubicBezTo>
                    <a:pt x="1226" y="130"/>
                    <a:pt x="1226" y="130"/>
                    <a:pt x="1226" y="130"/>
                  </a:cubicBezTo>
                  <a:cubicBezTo>
                    <a:pt x="1227" y="131"/>
                    <a:pt x="1229" y="132"/>
                    <a:pt x="1230" y="133"/>
                  </a:cubicBezTo>
                  <a:cubicBezTo>
                    <a:pt x="1231" y="134"/>
                    <a:pt x="1232" y="135"/>
                    <a:pt x="1233" y="136"/>
                  </a:cubicBezTo>
                  <a:cubicBezTo>
                    <a:pt x="1233" y="137"/>
                    <a:pt x="1233" y="137"/>
                    <a:pt x="1233" y="137"/>
                  </a:cubicBezTo>
                  <a:cubicBezTo>
                    <a:pt x="1233" y="137"/>
                    <a:pt x="1233" y="137"/>
                    <a:pt x="1233" y="137"/>
                  </a:cubicBezTo>
                  <a:cubicBezTo>
                    <a:pt x="1232" y="136"/>
                    <a:pt x="1230" y="135"/>
                    <a:pt x="1229" y="134"/>
                  </a:cubicBezTo>
                  <a:cubicBezTo>
                    <a:pt x="1228" y="133"/>
                    <a:pt x="1227" y="132"/>
                    <a:pt x="1226" y="131"/>
                  </a:cubicBezTo>
                  <a:cubicBezTo>
                    <a:pt x="1226" y="131"/>
                    <a:pt x="1226" y="130"/>
                    <a:pt x="1226" y="130"/>
                  </a:cubicBezTo>
                  <a:cubicBezTo>
                    <a:pt x="1223" y="128"/>
                    <a:pt x="1219" y="128"/>
                    <a:pt x="1217" y="125"/>
                  </a:cubicBezTo>
                  <a:cubicBezTo>
                    <a:pt x="1216" y="122"/>
                    <a:pt x="1215" y="119"/>
                    <a:pt x="1215" y="116"/>
                  </a:cubicBezTo>
                  <a:cubicBezTo>
                    <a:pt x="1214" y="115"/>
                    <a:pt x="1214" y="113"/>
                    <a:pt x="1214" y="112"/>
                  </a:cubicBezTo>
                  <a:cubicBezTo>
                    <a:pt x="1214" y="112"/>
                    <a:pt x="1214" y="112"/>
                    <a:pt x="1214" y="112"/>
                  </a:cubicBezTo>
                  <a:cubicBezTo>
                    <a:pt x="1213" y="111"/>
                    <a:pt x="1213" y="111"/>
                    <a:pt x="1213" y="111"/>
                  </a:cubicBezTo>
                  <a:cubicBezTo>
                    <a:pt x="1214" y="112"/>
                    <a:pt x="1214" y="112"/>
                    <a:pt x="1214" y="112"/>
                  </a:cubicBezTo>
                  <a:cubicBezTo>
                    <a:pt x="1214" y="112"/>
                    <a:pt x="1214" y="112"/>
                    <a:pt x="1214" y="112"/>
                  </a:cubicBezTo>
                  <a:cubicBezTo>
                    <a:pt x="1216" y="113"/>
                    <a:pt x="1217" y="114"/>
                    <a:pt x="1219" y="115"/>
                  </a:cubicBezTo>
                  <a:cubicBezTo>
                    <a:pt x="1222" y="116"/>
                    <a:pt x="1226" y="117"/>
                    <a:pt x="1229" y="115"/>
                  </a:cubicBezTo>
                  <a:cubicBezTo>
                    <a:pt x="1231" y="113"/>
                    <a:pt x="1233" y="112"/>
                    <a:pt x="1236" y="112"/>
                  </a:cubicBezTo>
                  <a:cubicBezTo>
                    <a:pt x="1236" y="112"/>
                    <a:pt x="1236" y="112"/>
                    <a:pt x="1236" y="112"/>
                  </a:cubicBezTo>
                  <a:cubicBezTo>
                    <a:pt x="1236" y="112"/>
                    <a:pt x="1237" y="111"/>
                    <a:pt x="1237" y="111"/>
                  </a:cubicBezTo>
                  <a:cubicBezTo>
                    <a:pt x="1237" y="112"/>
                    <a:pt x="1237" y="112"/>
                    <a:pt x="1236" y="112"/>
                  </a:cubicBezTo>
                  <a:close/>
                  <a:moveTo>
                    <a:pt x="1256" y="100"/>
                  </a:moveTo>
                  <a:cubicBezTo>
                    <a:pt x="1252" y="102"/>
                    <a:pt x="1248" y="105"/>
                    <a:pt x="1244" y="108"/>
                  </a:cubicBezTo>
                  <a:cubicBezTo>
                    <a:pt x="1243" y="108"/>
                    <a:pt x="1242" y="108"/>
                    <a:pt x="1240" y="108"/>
                  </a:cubicBezTo>
                  <a:cubicBezTo>
                    <a:pt x="1240" y="108"/>
                    <a:pt x="1240" y="108"/>
                    <a:pt x="1240" y="109"/>
                  </a:cubicBezTo>
                  <a:cubicBezTo>
                    <a:pt x="1240" y="109"/>
                    <a:pt x="1239" y="109"/>
                    <a:pt x="1239" y="109"/>
                  </a:cubicBezTo>
                  <a:cubicBezTo>
                    <a:pt x="1239" y="109"/>
                    <a:pt x="1239" y="109"/>
                    <a:pt x="1239" y="108"/>
                  </a:cubicBezTo>
                  <a:cubicBezTo>
                    <a:pt x="1240" y="108"/>
                    <a:pt x="1240" y="108"/>
                    <a:pt x="1240" y="108"/>
                  </a:cubicBezTo>
                  <a:cubicBezTo>
                    <a:pt x="1241" y="107"/>
                    <a:pt x="1242" y="105"/>
                    <a:pt x="1243" y="104"/>
                  </a:cubicBezTo>
                  <a:cubicBezTo>
                    <a:pt x="1245" y="101"/>
                    <a:pt x="1248" y="99"/>
                    <a:pt x="1250" y="96"/>
                  </a:cubicBezTo>
                  <a:cubicBezTo>
                    <a:pt x="1250" y="96"/>
                    <a:pt x="1250" y="96"/>
                    <a:pt x="1250" y="96"/>
                  </a:cubicBezTo>
                  <a:cubicBezTo>
                    <a:pt x="1250" y="96"/>
                    <a:pt x="1250" y="96"/>
                    <a:pt x="1250" y="96"/>
                  </a:cubicBezTo>
                  <a:cubicBezTo>
                    <a:pt x="1246" y="96"/>
                    <a:pt x="1243" y="95"/>
                    <a:pt x="1242" y="91"/>
                  </a:cubicBezTo>
                  <a:cubicBezTo>
                    <a:pt x="1241" y="90"/>
                    <a:pt x="1242" y="89"/>
                    <a:pt x="1243" y="89"/>
                  </a:cubicBezTo>
                  <a:cubicBezTo>
                    <a:pt x="1243" y="89"/>
                    <a:pt x="1244" y="89"/>
                    <a:pt x="1244" y="89"/>
                  </a:cubicBezTo>
                  <a:cubicBezTo>
                    <a:pt x="1245" y="90"/>
                    <a:pt x="1246" y="90"/>
                    <a:pt x="1247" y="91"/>
                  </a:cubicBezTo>
                  <a:cubicBezTo>
                    <a:pt x="1248" y="92"/>
                    <a:pt x="1249" y="94"/>
                    <a:pt x="1250" y="96"/>
                  </a:cubicBezTo>
                  <a:cubicBezTo>
                    <a:pt x="1250" y="96"/>
                    <a:pt x="1250" y="96"/>
                    <a:pt x="1250" y="96"/>
                  </a:cubicBezTo>
                  <a:cubicBezTo>
                    <a:pt x="1250" y="96"/>
                    <a:pt x="1250" y="96"/>
                    <a:pt x="1250" y="96"/>
                  </a:cubicBezTo>
                  <a:cubicBezTo>
                    <a:pt x="1251" y="96"/>
                    <a:pt x="1253" y="97"/>
                    <a:pt x="1255" y="97"/>
                  </a:cubicBezTo>
                  <a:cubicBezTo>
                    <a:pt x="1255" y="97"/>
                    <a:pt x="1256" y="98"/>
                    <a:pt x="1257" y="99"/>
                  </a:cubicBezTo>
                  <a:cubicBezTo>
                    <a:pt x="1257" y="99"/>
                    <a:pt x="1256" y="100"/>
                    <a:pt x="1256" y="100"/>
                  </a:cubicBezTo>
                  <a:close/>
                  <a:moveTo>
                    <a:pt x="1279" y="98"/>
                  </a:moveTo>
                  <a:cubicBezTo>
                    <a:pt x="1278" y="98"/>
                    <a:pt x="1278" y="98"/>
                    <a:pt x="1278" y="98"/>
                  </a:cubicBezTo>
                  <a:cubicBezTo>
                    <a:pt x="1279" y="97"/>
                    <a:pt x="1279" y="97"/>
                    <a:pt x="1279" y="97"/>
                  </a:cubicBezTo>
                  <a:lnTo>
                    <a:pt x="1279" y="98"/>
                  </a:lnTo>
                  <a:close/>
                  <a:moveTo>
                    <a:pt x="1303" y="159"/>
                  </a:moveTo>
                  <a:cubicBezTo>
                    <a:pt x="1303" y="159"/>
                    <a:pt x="1303" y="159"/>
                    <a:pt x="1302" y="159"/>
                  </a:cubicBezTo>
                  <a:cubicBezTo>
                    <a:pt x="1302" y="158"/>
                    <a:pt x="1302" y="158"/>
                    <a:pt x="1302" y="158"/>
                  </a:cubicBezTo>
                  <a:cubicBezTo>
                    <a:pt x="1303" y="158"/>
                    <a:pt x="1303" y="158"/>
                    <a:pt x="1303" y="158"/>
                  </a:cubicBezTo>
                  <a:cubicBezTo>
                    <a:pt x="1303" y="159"/>
                    <a:pt x="1303" y="159"/>
                    <a:pt x="1303" y="159"/>
                  </a:cubicBezTo>
                  <a:cubicBezTo>
                    <a:pt x="1303" y="159"/>
                    <a:pt x="1303" y="159"/>
                    <a:pt x="1304" y="159"/>
                  </a:cubicBezTo>
                  <a:cubicBezTo>
                    <a:pt x="1303" y="160"/>
                    <a:pt x="1303" y="160"/>
                    <a:pt x="1303" y="159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"/>
            <p:cNvSpPr>
              <a:spLocks noEditPoints="1"/>
            </p:cNvSpPr>
            <p:nvPr/>
          </p:nvSpPr>
          <p:spPr bwMode="auto">
            <a:xfrm>
              <a:off x="6394739" y="1377804"/>
              <a:ext cx="3355299" cy="4882576"/>
            </a:xfrm>
            <a:custGeom>
              <a:avLst/>
              <a:gdLst>
                <a:gd name="T0" fmla="*/ 1350 w 1567"/>
                <a:gd name="T1" fmla="*/ 1442 h 2279"/>
                <a:gd name="T2" fmla="*/ 1177 w 1567"/>
                <a:gd name="T3" fmla="*/ 1295 h 2279"/>
                <a:gd name="T4" fmla="*/ 1009 w 1567"/>
                <a:gd name="T5" fmla="*/ 1305 h 2279"/>
                <a:gd name="T6" fmla="*/ 891 w 1567"/>
                <a:gd name="T7" fmla="*/ 1227 h 2279"/>
                <a:gd name="T8" fmla="*/ 725 w 1567"/>
                <a:gd name="T9" fmla="*/ 1155 h 2279"/>
                <a:gd name="T10" fmla="*/ 941 w 1567"/>
                <a:gd name="T11" fmla="*/ 1085 h 2279"/>
                <a:gd name="T12" fmla="*/ 1043 w 1567"/>
                <a:gd name="T13" fmla="*/ 909 h 2279"/>
                <a:gd name="T14" fmla="*/ 1183 w 1567"/>
                <a:gd name="T15" fmla="*/ 792 h 2279"/>
                <a:gd name="T16" fmla="*/ 1224 w 1567"/>
                <a:gd name="T17" fmla="*/ 771 h 2279"/>
                <a:gd name="T18" fmla="*/ 1183 w 1567"/>
                <a:gd name="T19" fmla="*/ 717 h 2279"/>
                <a:gd name="T20" fmla="*/ 1328 w 1567"/>
                <a:gd name="T21" fmla="*/ 629 h 2279"/>
                <a:gd name="T22" fmla="*/ 1212 w 1567"/>
                <a:gd name="T23" fmla="*/ 529 h 2279"/>
                <a:gd name="T24" fmla="*/ 1105 w 1567"/>
                <a:gd name="T25" fmla="*/ 541 h 2279"/>
                <a:gd name="T26" fmla="*/ 968 w 1567"/>
                <a:gd name="T27" fmla="*/ 562 h 2279"/>
                <a:gd name="T28" fmla="*/ 987 w 1567"/>
                <a:gd name="T29" fmla="*/ 398 h 2279"/>
                <a:gd name="T30" fmla="*/ 1134 w 1567"/>
                <a:gd name="T31" fmla="*/ 288 h 2279"/>
                <a:gd name="T32" fmla="*/ 1077 w 1567"/>
                <a:gd name="T33" fmla="*/ 292 h 2279"/>
                <a:gd name="T34" fmla="*/ 1064 w 1567"/>
                <a:gd name="T35" fmla="*/ 154 h 2279"/>
                <a:gd name="T36" fmla="*/ 1029 w 1567"/>
                <a:gd name="T37" fmla="*/ 175 h 2279"/>
                <a:gd name="T38" fmla="*/ 976 w 1567"/>
                <a:gd name="T39" fmla="*/ 295 h 2279"/>
                <a:gd name="T40" fmla="*/ 970 w 1567"/>
                <a:gd name="T41" fmla="*/ 257 h 2279"/>
                <a:gd name="T42" fmla="*/ 876 w 1567"/>
                <a:gd name="T43" fmla="*/ 239 h 2279"/>
                <a:gd name="T44" fmla="*/ 698 w 1567"/>
                <a:gd name="T45" fmla="*/ 168 h 2279"/>
                <a:gd name="T46" fmla="*/ 648 w 1567"/>
                <a:gd name="T47" fmla="*/ 126 h 2279"/>
                <a:gd name="T48" fmla="*/ 456 w 1567"/>
                <a:gd name="T49" fmla="*/ 63 h 2279"/>
                <a:gd name="T50" fmla="*/ 405 w 1567"/>
                <a:gd name="T51" fmla="*/ 13 h 2279"/>
                <a:gd name="T52" fmla="*/ 231 w 1567"/>
                <a:gd name="T53" fmla="*/ 141 h 2279"/>
                <a:gd name="T54" fmla="*/ 145 w 1567"/>
                <a:gd name="T55" fmla="*/ 158 h 2279"/>
                <a:gd name="T56" fmla="*/ 89 w 1567"/>
                <a:gd name="T57" fmla="*/ 262 h 2279"/>
                <a:gd name="T58" fmla="*/ 127 w 1567"/>
                <a:gd name="T59" fmla="*/ 369 h 2279"/>
                <a:gd name="T60" fmla="*/ 53 w 1567"/>
                <a:gd name="T61" fmla="*/ 445 h 2279"/>
                <a:gd name="T62" fmla="*/ 266 w 1567"/>
                <a:gd name="T63" fmla="*/ 328 h 2279"/>
                <a:gd name="T64" fmla="*/ 301 w 1567"/>
                <a:gd name="T65" fmla="*/ 342 h 2279"/>
                <a:gd name="T66" fmla="*/ 397 w 1567"/>
                <a:gd name="T67" fmla="*/ 425 h 2279"/>
                <a:gd name="T68" fmla="*/ 419 w 1567"/>
                <a:gd name="T69" fmla="*/ 466 h 2279"/>
                <a:gd name="T70" fmla="*/ 404 w 1567"/>
                <a:gd name="T71" fmla="*/ 493 h 2279"/>
                <a:gd name="T72" fmla="*/ 424 w 1567"/>
                <a:gd name="T73" fmla="*/ 518 h 2279"/>
                <a:gd name="T74" fmla="*/ 440 w 1567"/>
                <a:gd name="T75" fmla="*/ 594 h 2279"/>
                <a:gd name="T76" fmla="*/ 460 w 1567"/>
                <a:gd name="T77" fmla="*/ 677 h 2279"/>
                <a:gd name="T78" fmla="*/ 413 w 1567"/>
                <a:gd name="T79" fmla="*/ 833 h 2279"/>
                <a:gd name="T80" fmla="*/ 528 w 1567"/>
                <a:gd name="T81" fmla="*/ 1091 h 2279"/>
                <a:gd name="T82" fmla="*/ 588 w 1567"/>
                <a:gd name="T83" fmla="*/ 1104 h 2279"/>
                <a:gd name="T84" fmla="*/ 908 w 1567"/>
                <a:gd name="T85" fmla="*/ 1330 h 2279"/>
                <a:gd name="T86" fmla="*/ 949 w 1567"/>
                <a:gd name="T87" fmla="*/ 1477 h 2279"/>
                <a:gd name="T88" fmla="*/ 1090 w 1567"/>
                <a:gd name="T89" fmla="*/ 1814 h 2279"/>
                <a:gd name="T90" fmla="*/ 1099 w 1567"/>
                <a:gd name="T91" fmla="*/ 2036 h 2279"/>
                <a:gd name="T92" fmla="*/ 1089 w 1567"/>
                <a:gd name="T93" fmla="*/ 2163 h 2279"/>
                <a:gd name="T94" fmla="*/ 1109 w 1567"/>
                <a:gd name="T95" fmla="*/ 2209 h 2279"/>
                <a:gd name="T96" fmla="*/ 1155 w 1567"/>
                <a:gd name="T97" fmla="*/ 2255 h 2279"/>
                <a:gd name="T98" fmla="*/ 1213 w 1567"/>
                <a:gd name="T99" fmla="*/ 2248 h 2279"/>
                <a:gd name="T100" fmla="*/ 1205 w 1567"/>
                <a:gd name="T101" fmla="*/ 2140 h 2279"/>
                <a:gd name="T102" fmla="*/ 1199 w 1567"/>
                <a:gd name="T103" fmla="*/ 2030 h 2279"/>
                <a:gd name="T104" fmla="*/ 1273 w 1567"/>
                <a:gd name="T105" fmla="*/ 1913 h 2279"/>
                <a:gd name="T106" fmla="*/ 1442 w 1567"/>
                <a:gd name="T107" fmla="*/ 1744 h 2279"/>
                <a:gd name="T108" fmla="*/ 1053 w 1567"/>
                <a:gd name="T109" fmla="*/ 798 h 2279"/>
                <a:gd name="T110" fmla="*/ 994 w 1567"/>
                <a:gd name="T111" fmla="*/ 780 h 2279"/>
                <a:gd name="T112" fmla="*/ 913 w 1567"/>
                <a:gd name="T113" fmla="*/ 777 h 2279"/>
                <a:gd name="T114" fmla="*/ 914 w 1567"/>
                <a:gd name="T115" fmla="*/ 734 h 2279"/>
                <a:gd name="T116" fmla="*/ 649 w 1567"/>
                <a:gd name="T117" fmla="*/ 398 h 2279"/>
                <a:gd name="T118" fmla="*/ 687 w 1567"/>
                <a:gd name="T119" fmla="*/ 261 h 2279"/>
                <a:gd name="T120" fmla="*/ 667 w 1567"/>
                <a:gd name="T121" fmla="*/ 283 h 2279"/>
                <a:gd name="T122" fmla="*/ 758 w 1567"/>
                <a:gd name="T123" fmla="*/ 38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67" h="2279">
                  <a:moveTo>
                    <a:pt x="1558" y="1509"/>
                  </a:moveTo>
                  <a:cubicBezTo>
                    <a:pt x="1558" y="1508"/>
                    <a:pt x="1556" y="1506"/>
                    <a:pt x="1555" y="1506"/>
                  </a:cubicBezTo>
                  <a:cubicBezTo>
                    <a:pt x="1552" y="1505"/>
                    <a:pt x="1549" y="1504"/>
                    <a:pt x="1547" y="1504"/>
                  </a:cubicBezTo>
                  <a:cubicBezTo>
                    <a:pt x="1542" y="1504"/>
                    <a:pt x="1538" y="1503"/>
                    <a:pt x="1535" y="1500"/>
                  </a:cubicBezTo>
                  <a:cubicBezTo>
                    <a:pt x="1531" y="1497"/>
                    <a:pt x="1525" y="1495"/>
                    <a:pt x="1521" y="1491"/>
                  </a:cubicBezTo>
                  <a:cubicBezTo>
                    <a:pt x="1516" y="1483"/>
                    <a:pt x="1508" y="1480"/>
                    <a:pt x="1501" y="1476"/>
                  </a:cubicBezTo>
                  <a:cubicBezTo>
                    <a:pt x="1497" y="1474"/>
                    <a:pt x="1493" y="1473"/>
                    <a:pt x="1489" y="1473"/>
                  </a:cubicBezTo>
                  <a:cubicBezTo>
                    <a:pt x="1476" y="1474"/>
                    <a:pt x="1463" y="1472"/>
                    <a:pt x="1450" y="1468"/>
                  </a:cubicBezTo>
                  <a:cubicBezTo>
                    <a:pt x="1449" y="1468"/>
                    <a:pt x="1447" y="1468"/>
                    <a:pt x="1446" y="1469"/>
                  </a:cubicBezTo>
                  <a:cubicBezTo>
                    <a:pt x="1444" y="1470"/>
                    <a:pt x="1442" y="1471"/>
                    <a:pt x="1440" y="1472"/>
                  </a:cubicBezTo>
                  <a:cubicBezTo>
                    <a:pt x="1438" y="1472"/>
                    <a:pt x="1437" y="1472"/>
                    <a:pt x="1436" y="1470"/>
                  </a:cubicBezTo>
                  <a:cubicBezTo>
                    <a:pt x="1435" y="1467"/>
                    <a:pt x="1434" y="1465"/>
                    <a:pt x="1433" y="1462"/>
                  </a:cubicBezTo>
                  <a:cubicBezTo>
                    <a:pt x="1432" y="1461"/>
                    <a:pt x="1430" y="1459"/>
                    <a:pt x="1428" y="1459"/>
                  </a:cubicBezTo>
                  <a:cubicBezTo>
                    <a:pt x="1421" y="1458"/>
                    <a:pt x="1415" y="1454"/>
                    <a:pt x="1408" y="1451"/>
                  </a:cubicBezTo>
                  <a:cubicBezTo>
                    <a:pt x="1403" y="1449"/>
                    <a:pt x="1398" y="1448"/>
                    <a:pt x="1393" y="1447"/>
                  </a:cubicBezTo>
                  <a:cubicBezTo>
                    <a:pt x="1388" y="1447"/>
                    <a:pt x="1384" y="1448"/>
                    <a:pt x="1381" y="1452"/>
                  </a:cubicBezTo>
                  <a:cubicBezTo>
                    <a:pt x="1381" y="1453"/>
                    <a:pt x="1381" y="1453"/>
                    <a:pt x="1380" y="1453"/>
                  </a:cubicBezTo>
                  <a:cubicBezTo>
                    <a:pt x="1379" y="1453"/>
                    <a:pt x="1379" y="1452"/>
                    <a:pt x="1379" y="1451"/>
                  </a:cubicBezTo>
                  <a:cubicBezTo>
                    <a:pt x="1379" y="1450"/>
                    <a:pt x="1380" y="1449"/>
                    <a:pt x="1380" y="1448"/>
                  </a:cubicBezTo>
                  <a:cubicBezTo>
                    <a:pt x="1381" y="1444"/>
                    <a:pt x="1378" y="1441"/>
                    <a:pt x="1376" y="1440"/>
                  </a:cubicBezTo>
                  <a:cubicBezTo>
                    <a:pt x="1372" y="1439"/>
                    <a:pt x="1367" y="1438"/>
                    <a:pt x="1363" y="1437"/>
                  </a:cubicBezTo>
                  <a:cubicBezTo>
                    <a:pt x="1363" y="1438"/>
                    <a:pt x="1363" y="1438"/>
                    <a:pt x="1363" y="1439"/>
                  </a:cubicBezTo>
                  <a:cubicBezTo>
                    <a:pt x="1363" y="1439"/>
                    <a:pt x="1363" y="1439"/>
                    <a:pt x="1363" y="1439"/>
                  </a:cubicBezTo>
                  <a:cubicBezTo>
                    <a:pt x="1363" y="1440"/>
                    <a:pt x="1363" y="1440"/>
                    <a:pt x="1363" y="1440"/>
                  </a:cubicBezTo>
                  <a:cubicBezTo>
                    <a:pt x="1363" y="1440"/>
                    <a:pt x="1363" y="1440"/>
                    <a:pt x="1363" y="1440"/>
                  </a:cubicBezTo>
                  <a:cubicBezTo>
                    <a:pt x="1363" y="1440"/>
                    <a:pt x="1363" y="1439"/>
                    <a:pt x="1363" y="1439"/>
                  </a:cubicBezTo>
                  <a:cubicBezTo>
                    <a:pt x="1358" y="1439"/>
                    <a:pt x="1354" y="1439"/>
                    <a:pt x="1350" y="1442"/>
                  </a:cubicBezTo>
                  <a:cubicBezTo>
                    <a:pt x="1349" y="1440"/>
                    <a:pt x="1346" y="1440"/>
                    <a:pt x="1344" y="1439"/>
                  </a:cubicBezTo>
                  <a:cubicBezTo>
                    <a:pt x="1347" y="1436"/>
                    <a:pt x="1352" y="1434"/>
                    <a:pt x="1356" y="1433"/>
                  </a:cubicBezTo>
                  <a:cubicBezTo>
                    <a:pt x="1357" y="1429"/>
                    <a:pt x="1359" y="1425"/>
                    <a:pt x="1360" y="1421"/>
                  </a:cubicBezTo>
                  <a:cubicBezTo>
                    <a:pt x="1360" y="1419"/>
                    <a:pt x="1360" y="1416"/>
                    <a:pt x="1358" y="1414"/>
                  </a:cubicBezTo>
                  <a:cubicBezTo>
                    <a:pt x="1356" y="1412"/>
                    <a:pt x="1355" y="1409"/>
                    <a:pt x="1353" y="1406"/>
                  </a:cubicBezTo>
                  <a:cubicBezTo>
                    <a:pt x="1348" y="1402"/>
                    <a:pt x="1345" y="1396"/>
                    <a:pt x="1344" y="1390"/>
                  </a:cubicBezTo>
                  <a:cubicBezTo>
                    <a:pt x="1343" y="1387"/>
                    <a:pt x="1342" y="1384"/>
                    <a:pt x="1339" y="1382"/>
                  </a:cubicBezTo>
                  <a:cubicBezTo>
                    <a:pt x="1330" y="1373"/>
                    <a:pt x="1321" y="1364"/>
                    <a:pt x="1308" y="1362"/>
                  </a:cubicBezTo>
                  <a:cubicBezTo>
                    <a:pt x="1307" y="1362"/>
                    <a:pt x="1305" y="1361"/>
                    <a:pt x="1304" y="1360"/>
                  </a:cubicBezTo>
                  <a:cubicBezTo>
                    <a:pt x="1298" y="1357"/>
                    <a:pt x="1292" y="1357"/>
                    <a:pt x="1286" y="1357"/>
                  </a:cubicBezTo>
                  <a:cubicBezTo>
                    <a:pt x="1280" y="1357"/>
                    <a:pt x="1274" y="1357"/>
                    <a:pt x="1268" y="1357"/>
                  </a:cubicBezTo>
                  <a:cubicBezTo>
                    <a:pt x="1266" y="1357"/>
                    <a:pt x="1265" y="1356"/>
                    <a:pt x="1263" y="1356"/>
                  </a:cubicBezTo>
                  <a:cubicBezTo>
                    <a:pt x="1258" y="1352"/>
                    <a:pt x="1253" y="1347"/>
                    <a:pt x="1246" y="1346"/>
                  </a:cubicBezTo>
                  <a:cubicBezTo>
                    <a:pt x="1245" y="1346"/>
                    <a:pt x="1245" y="1345"/>
                    <a:pt x="1244" y="1344"/>
                  </a:cubicBezTo>
                  <a:cubicBezTo>
                    <a:pt x="1244" y="1341"/>
                    <a:pt x="1242" y="1339"/>
                    <a:pt x="1240" y="1337"/>
                  </a:cubicBezTo>
                  <a:cubicBezTo>
                    <a:pt x="1237" y="1334"/>
                    <a:pt x="1234" y="1330"/>
                    <a:pt x="1230" y="1327"/>
                  </a:cubicBezTo>
                  <a:cubicBezTo>
                    <a:pt x="1227" y="1326"/>
                    <a:pt x="1224" y="1324"/>
                    <a:pt x="1221" y="1323"/>
                  </a:cubicBezTo>
                  <a:cubicBezTo>
                    <a:pt x="1219" y="1322"/>
                    <a:pt x="1216" y="1322"/>
                    <a:pt x="1213" y="1322"/>
                  </a:cubicBezTo>
                  <a:cubicBezTo>
                    <a:pt x="1211" y="1322"/>
                    <a:pt x="1210" y="1321"/>
                    <a:pt x="1210" y="1319"/>
                  </a:cubicBezTo>
                  <a:cubicBezTo>
                    <a:pt x="1210" y="1314"/>
                    <a:pt x="1207" y="1312"/>
                    <a:pt x="1203" y="1310"/>
                  </a:cubicBezTo>
                  <a:cubicBezTo>
                    <a:pt x="1199" y="1308"/>
                    <a:pt x="1195" y="1306"/>
                    <a:pt x="1191" y="1304"/>
                  </a:cubicBezTo>
                  <a:cubicBezTo>
                    <a:pt x="1190" y="1304"/>
                    <a:pt x="1188" y="1303"/>
                    <a:pt x="1188" y="1301"/>
                  </a:cubicBezTo>
                  <a:cubicBezTo>
                    <a:pt x="1187" y="1300"/>
                    <a:pt x="1189" y="1299"/>
                    <a:pt x="1191" y="1299"/>
                  </a:cubicBezTo>
                  <a:cubicBezTo>
                    <a:pt x="1191" y="1299"/>
                    <a:pt x="1192" y="1299"/>
                    <a:pt x="1192" y="1298"/>
                  </a:cubicBezTo>
                  <a:cubicBezTo>
                    <a:pt x="1194" y="1298"/>
                    <a:pt x="1194" y="1297"/>
                    <a:pt x="1193" y="1296"/>
                  </a:cubicBezTo>
                  <a:cubicBezTo>
                    <a:pt x="1193" y="1296"/>
                    <a:pt x="1193" y="1295"/>
                    <a:pt x="1192" y="1295"/>
                  </a:cubicBezTo>
                  <a:cubicBezTo>
                    <a:pt x="1187" y="1294"/>
                    <a:pt x="1182" y="1294"/>
                    <a:pt x="1177" y="1295"/>
                  </a:cubicBezTo>
                  <a:cubicBezTo>
                    <a:pt x="1174" y="1295"/>
                    <a:pt x="1172" y="1294"/>
                    <a:pt x="1170" y="1292"/>
                  </a:cubicBezTo>
                  <a:cubicBezTo>
                    <a:pt x="1169" y="1291"/>
                    <a:pt x="1168" y="1291"/>
                    <a:pt x="1167" y="1292"/>
                  </a:cubicBezTo>
                  <a:cubicBezTo>
                    <a:pt x="1167" y="1294"/>
                    <a:pt x="1167" y="1296"/>
                    <a:pt x="1166" y="1297"/>
                  </a:cubicBezTo>
                  <a:cubicBezTo>
                    <a:pt x="1161" y="1301"/>
                    <a:pt x="1152" y="1304"/>
                    <a:pt x="1146" y="1300"/>
                  </a:cubicBezTo>
                  <a:cubicBezTo>
                    <a:pt x="1142" y="1297"/>
                    <a:pt x="1138" y="1297"/>
                    <a:pt x="1133" y="1297"/>
                  </a:cubicBezTo>
                  <a:cubicBezTo>
                    <a:pt x="1129" y="1298"/>
                    <a:pt x="1124" y="1298"/>
                    <a:pt x="1119" y="1298"/>
                  </a:cubicBezTo>
                  <a:cubicBezTo>
                    <a:pt x="1116" y="1298"/>
                    <a:pt x="1115" y="1297"/>
                    <a:pt x="1114" y="1295"/>
                  </a:cubicBezTo>
                  <a:cubicBezTo>
                    <a:pt x="1114" y="1294"/>
                    <a:pt x="1113" y="1294"/>
                    <a:pt x="1113" y="1293"/>
                  </a:cubicBezTo>
                  <a:cubicBezTo>
                    <a:pt x="1113" y="1290"/>
                    <a:pt x="1110" y="1288"/>
                    <a:pt x="1107" y="1287"/>
                  </a:cubicBezTo>
                  <a:cubicBezTo>
                    <a:pt x="1105" y="1287"/>
                    <a:pt x="1103" y="1286"/>
                    <a:pt x="1100" y="1286"/>
                  </a:cubicBezTo>
                  <a:cubicBezTo>
                    <a:pt x="1096" y="1285"/>
                    <a:pt x="1093" y="1283"/>
                    <a:pt x="1092" y="1279"/>
                  </a:cubicBezTo>
                  <a:cubicBezTo>
                    <a:pt x="1092" y="1278"/>
                    <a:pt x="1091" y="1277"/>
                    <a:pt x="1089" y="1277"/>
                  </a:cubicBezTo>
                  <a:cubicBezTo>
                    <a:pt x="1087" y="1276"/>
                    <a:pt x="1084" y="1278"/>
                    <a:pt x="1083" y="1280"/>
                  </a:cubicBezTo>
                  <a:cubicBezTo>
                    <a:pt x="1083" y="1281"/>
                    <a:pt x="1082" y="1282"/>
                    <a:pt x="1082" y="1283"/>
                  </a:cubicBezTo>
                  <a:cubicBezTo>
                    <a:pt x="1082" y="1286"/>
                    <a:pt x="1080" y="1288"/>
                    <a:pt x="1077" y="1289"/>
                  </a:cubicBezTo>
                  <a:cubicBezTo>
                    <a:pt x="1074" y="1290"/>
                    <a:pt x="1071" y="1291"/>
                    <a:pt x="1069" y="1292"/>
                  </a:cubicBezTo>
                  <a:cubicBezTo>
                    <a:pt x="1067" y="1293"/>
                    <a:pt x="1066" y="1292"/>
                    <a:pt x="1065" y="1290"/>
                  </a:cubicBezTo>
                  <a:cubicBezTo>
                    <a:pt x="1064" y="1289"/>
                    <a:pt x="1063" y="1287"/>
                    <a:pt x="1065" y="1286"/>
                  </a:cubicBezTo>
                  <a:cubicBezTo>
                    <a:pt x="1067" y="1284"/>
                    <a:pt x="1069" y="1282"/>
                    <a:pt x="1072" y="1280"/>
                  </a:cubicBezTo>
                  <a:cubicBezTo>
                    <a:pt x="1073" y="1278"/>
                    <a:pt x="1072" y="1275"/>
                    <a:pt x="1070" y="1274"/>
                  </a:cubicBezTo>
                  <a:cubicBezTo>
                    <a:pt x="1069" y="1274"/>
                    <a:pt x="1067" y="1273"/>
                    <a:pt x="1065" y="1273"/>
                  </a:cubicBezTo>
                  <a:cubicBezTo>
                    <a:pt x="1062" y="1274"/>
                    <a:pt x="1058" y="1275"/>
                    <a:pt x="1055" y="1278"/>
                  </a:cubicBezTo>
                  <a:cubicBezTo>
                    <a:pt x="1052" y="1281"/>
                    <a:pt x="1048" y="1284"/>
                    <a:pt x="1043" y="1285"/>
                  </a:cubicBezTo>
                  <a:cubicBezTo>
                    <a:pt x="1037" y="1287"/>
                    <a:pt x="1032" y="1286"/>
                    <a:pt x="1027" y="1290"/>
                  </a:cubicBezTo>
                  <a:cubicBezTo>
                    <a:pt x="1027" y="1291"/>
                    <a:pt x="1025" y="1290"/>
                    <a:pt x="1024" y="1290"/>
                  </a:cubicBezTo>
                  <a:cubicBezTo>
                    <a:pt x="1021" y="1290"/>
                    <a:pt x="1018" y="1291"/>
                    <a:pt x="1016" y="1294"/>
                  </a:cubicBezTo>
                  <a:cubicBezTo>
                    <a:pt x="1013" y="1297"/>
                    <a:pt x="1010" y="1300"/>
                    <a:pt x="1009" y="1305"/>
                  </a:cubicBezTo>
                  <a:cubicBezTo>
                    <a:pt x="1009" y="1308"/>
                    <a:pt x="1007" y="1311"/>
                    <a:pt x="1003" y="1313"/>
                  </a:cubicBezTo>
                  <a:cubicBezTo>
                    <a:pt x="1000" y="1315"/>
                    <a:pt x="997" y="1318"/>
                    <a:pt x="995" y="1321"/>
                  </a:cubicBezTo>
                  <a:cubicBezTo>
                    <a:pt x="994" y="1322"/>
                    <a:pt x="993" y="1324"/>
                    <a:pt x="993" y="1326"/>
                  </a:cubicBezTo>
                  <a:cubicBezTo>
                    <a:pt x="993" y="1326"/>
                    <a:pt x="993" y="1326"/>
                    <a:pt x="993" y="1326"/>
                  </a:cubicBezTo>
                  <a:cubicBezTo>
                    <a:pt x="993" y="1327"/>
                    <a:pt x="993" y="1327"/>
                    <a:pt x="993" y="1327"/>
                  </a:cubicBezTo>
                  <a:cubicBezTo>
                    <a:pt x="993" y="1326"/>
                    <a:pt x="993" y="1326"/>
                    <a:pt x="993" y="1326"/>
                  </a:cubicBezTo>
                  <a:cubicBezTo>
                    <a:pt x="993" y="1326"/>
                    <a:pt x="993" y="1326"/>
                    <a:pt x="993" y="1326"/>
                  </a:cubicBezTo>
                  <a:cubicBezTo>
                    <a:pt x="992" y="1326"/>
                    <a:pt x="991" y="1326"/>
                    <a:pt x="990" y="1325"/>
                  </a:cubicBezTo>
                  <a:cubicBezTo>
                    <a:pt x="987" y="1323"/>
                    <a:pt x="984" y="1320"/>
                    <a:pt x="982" y="1318"/>
                  </a:cubicBezTo>
                  <a:cubicBezTo>
                    <a:pt x="978" y="1314"/>
                    <a:pt x="973" y="1312"/>
                    <a:pt x="969" y="1311"/>
                  </a:cubicBezTo>
                  <a:cubicBezTo>
                    <a:pt x="962" y="1310"/>
                    <a:pt x="956" y="1310"/>
                    <a:pt x="949" y="1313"/>
                  </a:cubicBezTo>
                  <a:cubicBezTo>
                    <a:pt x="948" y="1314"/>
                    <a:pt x="945" y="1315"/>
                    <a:pt x="944" y="1316"/>
                  </a:cubicBezTo>
                  <a:cubicBezTo>
                    <a:pt x="939" y="1319"/>
                    <a:pt x="935" y="1320"/>
                    <a:pt x="930" y="1317"/>
                  </a:cubicBezTo>
                  <a:cubicBezTo>
                    <a:pt x="921" y="1316"/>
                    <a:pt x="915" y="1311"/>
                    <a:pt x="910" y="1304"/>
                  </a:cubicBezTo>
                  <a:cubicBezTo>
                    <a:pt x="907" y="1301"/>
                    <a:pt x="905" y="1297"/>
                    <a:pt x="902" y="1293"/>
                  </a:cubicBezTo>
                  <a:cubicBezTo>
                    <a:pt x="902" y="1291"/>
                    <a:pt x="901" y="1290"/>
                    <a:pt x="901" y="1288"/>
                  </a:cubicBezTo>
                  <a:cubicBezTo>
                    <a:pt x="901" y="1283"/>
                    <a:pt x="901" y="1278"/>
                    <a:pt x="905" y="1273"/>
                  </a:cubicBezTo>
                  <a:cubicBezTo>
                    <a:pt x="906" y="1272"/>
                    <a:pt x="906" y="1269"/>
                    <a:pt x="906" y="1267"/>
                  </a:cubicBezTo>
                  <a:cubicBezTo>
                    <a:pt x="907" y="1262"/>
                    <a:pt x="908" y="1257"/>
                    <a:pt x="910" y="1252"/>
                  </a:cubicBezTo>
                  <a:cubicBezTo>
                    <a:pt x="911" y="1248"/>
                    <a:pt x="911" y="1242"/>
                    <a:pt x="911" y="1237"/>
                  </a:cubicBezTo>
                  <a:cubicBezTo>
                    <a:pt x="911" y="1236"/>
                    <a:pt x="910" y="1235"/>
                    <a:pt x="909" y="1235"/>
                  </a:cubicBezTo>
                  <a:cubicBezTo>
                    <a:pt x="907" y="1234"/>
                    <a:pt x="905" y="1233"/>
                    <a:pt x="903" y="1232"/>
                  </a:cubicBezTo>
                  <a:cubicBezTo>
                    <a:pt x="903" y="1232"/>
                    <a:pt x="903" y="1232"/>
                    <a:pt x="903" y="1232"/>
                  </a:cubicBezTo>
                  <a:cubicBezTo>
                    <a:pt x="903" y="1232"/>
                    <a:pt x="904" y="1233"/>
                    <a:pt x="904" y="1233"/>
                  </a:cubicBezTo>
                  <a:cubicBezTo>
                    <a:pt x="903" y="1233"/>
                    <a:pt x="903" y="1233"/>
                    <a:pt x="903" y="1233"/>
                  </a:cubicBezTo>
                  <a:cubicBezTo>
                    <a:pt x="903" y="1232"/>
                    <a:pt x="903" y="1232"/>
                    <a:pt x="903" y="1232"/>
                  </a:cubicBezTo>
                  <a:cubicBezTo>
                    <a:pt x="900" y="1229"/>
                    <a:pt x="896" y="1227"/>
                    <a:pt x="891" y="1227"/>
                  </a:cubicBezTo>
                  <a:cubicBezTo>
                    <a:pt x="886" y="1227"/>
                    <a:pt x="881" y="1226"/>
                    <a:pt x="876" y="1225"/>
                  </a:cubicBezTo>
                  <a:cubicBezTo>
                    <a:pt x="870" y="1224"/>
                    <a:pt x="865" y="1227"/>
                    <a:pt x="860" y="1226"/>
                  </a:cubicBezTo>
                  <a:cubicBezTo>
                    <a:pt x="855" y="1226"/>
                    <a:pt x="851" y="1227"/>
                    <a:pt x="847" y="1227"/>
                  </a:cubicBezTo>
                  <a:cubicBezTo>
                    <a:pt x="844" y="1227"/>
                    <a:pt x="841" y="1226"/>
                    <a:pt x="839" y="1226"/>
                  </a:cubicBezTo>
                  <a:cubicBezTo>
                    <a:pt x="837" y="1226"/>
                    <a:pt x="837" y="1224"/>
                    <a:pt x="837" y="1224"/>
                  </a:cubicBezTo>
                  <a:cubicBezTo>
                    <a:pt x="843" y="1219"/>
                    <a:pt x="845" y="1213"/>
                    <a:pt x="844" y="1207"/>
                  </a:cubicBezTo>
                  <a:cubicBezTo>
                    <a:pt x="844" y="1204"/>
                    <a:pt x="845" y="1201"/>
                    <a:pt x="845" y="1197"/>
                  </a:cubicBezTo>
                  <a:cubicBezTo>
                    <a:pt x="845" y="1196"/>
                    <a:pt x="846" y="1194"/>
                    <a:pt x="848" y="1194"/>
                  </a:cubicBezTo>
                  <a:cubicBezTo>
                    <a:pt x="852" y="1194"/>
                    <a:pt x="854" y="1192"/>
                    <a:pt x="855" y="1189"/>
                  </a:cubicBezTo>
                  <a:cubicBezTo>
                    <a:pt x="855" y="1185"/>
                    <a:pt x="856" y="1181"/>
                    <a:pt x="856" y="1178"/>
                  </a:cubicBezTo>
                  <a:cubicBezTo>
                    <a:pt x="856" y="1173"/>
                    <a:pt x="858" y="1169"/>
                    <a:pt x="861" y="1165"/>
                  </a:cubicBezTo>
                  <a:cubicBezTo>
                    <a:pt x="863" y="1163"/>
                    <a:pt x="865" y="1160"/>
                    <a:pt x="867" y="1158"/>
                  </a:cubicBezTo>
                  <a:cubicBezTo>
                    <a:pt x="868" y="1156"/>
                    <a:pt x="868" y="1155"/>
                    <a:pt x="869" y="1153"/>
                  </a:cubicBezTo>
                  <a:cubicBezTo>
                    <a:pt x="870" y="1151"/>
                    <a:pt x="867" y="1147"/>
                    <a:pt x="864" y="1146"/>
                  </a:cubicBezTo>
                  <a:cubicBezTo>
                    <a:pt x="857" y="1146"/>
                    <a:pt x="851" y="1145"/>
                    <a:pt x="844" y="1148"/>
                  </a:cubicBezTo>
                  <a:cubicBezTo>
                    <a:pt x="839" y="1150"/>
                    <a:pt x="834" y="1150"/>
                    <a:pt x="828" y="1151"/>
                  </a:cubicBezTo>
                  <a:cubicBezTo>
                    <a:pt x="823" y="1151"/>
                    <a:pt x="820" y="1153"/>
                    <a:pt x="818" y="1157"/>
                  </a:cubicBezTo>
                  <a:cubicBezTo>
                    <a:pt x="817" y="1160"/>
                    <a:pt x="816" y="1162"/>
                    <a:pt x="815" y="1165"/>
                  </a:cubicBezTo>
                  <a:cubicBezTo>
                    <a:pt x="813" y="1172"/>
                    <a:pt x="810" y="1180"/>
                    <a:pt x="804" y="1185"/>
                  </a:cubicBezTo>
                  <a:cubicBezTo>
                    <a:pt x="802" y="1191"/>
                    <a:pt x="798" y="1191"/>
                    <a:pt x="792" y="1189"/>
                  </a:cubicBezTo>
                  <a:cubicBezTo>
                    <a:pt x="790" y="1188"/>
                    <a:pt x="787" y="1188"/>
                    <a:pt x="784" y="1189"/>
                  </a:cubicBezTo>
                  <a:cubicBezTo>
                    <a:pt x="779" y="1190"/>
                    <a:pt x="774" y="1193"/>
                    <a:pt x="768" y="1194"/>
                  </a:cubicBezTo>
                  <a:cubicBezTo>
                    <a:pt x="764" y="1195"/>
                    <a:pt x="760" y="1195"/>
                    <a:pt x="756" y="1191"/>
                  </a:cubicBezTo>
                  <a:cubicBezTo>
                    <a:pt x="754" y="1188"/>
                    <a:pt x="750" y="1187"/>
                    <a:pt x="746" y="1185"/>
                  </a:cubicBezTo>
                  <a:cubicBezTo>
                    <a:pt x="742" y="1184"/>
                    <a:pt x="739" y="1181"/>
                    <a:pt x="737" y="1177"/>
                  </a:cubicBezTo>
                  <a:cubicBezTo>
                    <a:pt x="735" y="1172"/>
                    <a:pt x="732" y="1167"/>
                    <a:pt x="728" y="1162"/>
                  </a:cubicBezTo>
                  <a:cubicBezTo>
                    <a:pt x="726" y="1160"/>
                    <a:pt x="725" y="1158"/>
                    <a:pt x="725" y="1155"/>
                  </a:cubicBezTo>
                  <a:cubicBezTo>
                    <a:pt x="724" y="1151"/>
                    <a:pt x="723" y="1146"/>
                    <a:pt x="722" y="1141"/>
                  </a:cubicBezTo>
                  <a:cubicBezTo>
                    <a:pt x="722" y="1138"/>
                    <a:pt x="721" y="1135"/>
                    <a:pt x="722" y="1132"/>
                  </a:cubicBezTo>
                  <a:cubicBezTo>
                    <a:pt x="722" y="1121"/>
                    <a:pt x="723" y="1110"/>
                    <a:pt x="726" y="1100"/>
                  </a:cubicBezTo>
                  <a:cubicBezTo>
                    <a:pt x="726" y="1098"/>
                    <a:pt x="727" y="1095"/>
                    <a:pt x="728" y="1094"/>
                  </a:cubicBezTo>
                  <a:cubicBezTo>
                    <a:pt x="732" y="1090"/>
                    <a:pt x="733" y="1085"/>
                    <a:pt x="732" y="1079"/>
                  </a:cubicBezTo>
                  <a:cubicBezTo>
                    <a:pt x="732" y="1072"/>
                    <a:pt x="733" y="1065"/>
                    <a:pt x="736" y="1058"/>
                  </a:cubicBezTo>
                  <a:cubicBezTo>
                    <a:pt x="738" y="1052"/>
                    <a:pt x="742" y="1046"/>
                    <a:pt x="749" y="1045"/>
                  </a:cubicBezTo>
                  <a:cubicBezTo>
                    <a:pt x="757" y="1044"/>
                    <a:pt x="764" y="1041"/>
                    <a:pt x="770" y="1036"/>
                  </a:cubicBezTo>
                  <a:cubicBezTo>
                    <a:pt x="774" y="1032"/>
                    <a:pt x="779" y="1032"/>
                    <a:pt x="784" y="1030"/>
                  </a:cubicBezTo>
                  <a:cubicBezTo>
                    <a:pt x="788" y="1028"/>
                    <a:pt x="793" y="1029"/>
                    <a:pt x="797" y="1031"/>
                  </a:cubicBezTo>
                  <a:cubicBezTo>
                    <a:pt x="800" y="1032"/>
                    <a:pt x="804" y="1032"/>
                    <a:pt x="807" y="1031"/>
                  </a:cubicBezTo>
                  <a:cubicBezTo>
                    <a:pt x="811" y="1029"/>
                    <a:pt x="814" y="1030"/>
                    <a:pt x="816" y="1033"/>
                  </a:cubicBezTo>
                  <a:cubicBezTo>
                    <a:pt x="820" y="1039"/>
                    <a:pt x="825" y="1039"/>
                    <a:pt x="832" y="1038"/>
                  </a:cubicBezTo>
                  <a:cubicBezTo>
                    <a:pt x="835" y="1038"/>
                    <a:pt x="837" y="1036"/>
                    <a:pt x="840" y="1035"/>
                  </a:cubicBezTo>
                  <a:cubicBezTo>
                    <a:pt x="841" y="1032"/>
                    <a:pt x="842" y="1029"/>
                    <a:pt x="843" y="1026"/>
                  </a:cubicBezTo>
                  <a:cubicBezTo>
                    <a:pt x="843" y="1023"/>
                    <a:pt x="845" y="1022"/>
                    <a:pt x="848" y="1021"/>
                  </a:cubicBezTo>
                  <a:cubicBezTo>
                    <a:pt x="850" y="1020"/>
                    <a:pt x="852" y="1020"/>
                    <a:pt x="854" y="1020"/>
                  </a:cubicBezTo>
                  <a:cubicBezTo>
                    <a:pt x="862" y="1018"/>
                    <a:pt x="870" y="1020"/>
                    <a:pt x="877" y="1020"/>
                  </a:cubicBezTo>
                  <a:cubicBezTo>
                    <a:pt x="886" y="1019"/>
                    <a:pt x="894" y="1021"/>
                    <a:pt x="900" y="1028"/>
                  </a:cubicBezTo>
                  <a:cubicBezTo>
                    <a:pt x="902" y="1030"/>
                    <a:pt x="905" y="1030"/>
                    <a:pt x="907" y="1029"/>
                  </a:cubicBezTo>
                  <a:cubicBezTo>
                    <a:pt x="909" y="1028"/>
                    <a:pt x="911" y="1027"/>
                    <a:pt x="913" y="1026"/>
                  </a:cubicBezTo>
                  <a:cubicBezTo>
                    <a:pt x="916" y="1025"/>
                    <a:pt x="918" y="1026"/>
                    <a:pt x="919" y="1028"/>
                  </a:cubicBezTo>
                  <a:cubicBezTo>
                    <a:pt x="923" y="1032"/>
                    <a:pt x="926" y="1036"/>
                    <a:pt x="930" y="1040"/>
                  </a:cubicBezTo>
                  <a:cubicBezTo>
                    <a:pt x="931" y="1042"/>
                    <a:pt x="932" y="1045"/>
                    <a:pt x="931" y="1047"/>
                  </a:cubicBezTo>
                  <a:cubicBezTo>
                    <a:pt x="930" y="1049"/>
                    <a:pt x="930" y="1050"/>
                    <a:pt x="929" y="1052"/>
                  </a:cubicBezTo>
                  <a:cubicBezTo>
                    <a:pt x="928" y="1055"/>
                    <a:pt x="928" y="1058"/>
                    <a:pt x="930" y="1060"/>
                  </a:cubicBezTo>
                  <a:cubicBezTo>
                    <a:pt x="932" y="1069"/>
                    <a:pt x="937" y="1076"/>
                    <a:pt x="941" y="1085"/>
                  </a:cubicBezTo>
                  <a:cubicBezTo>
                    <a:pt x="942" y="1088"/>
                    <a:pt x="946" y="1092"/>
                    <a:pt x="949" y="1095"/>
                  </a:cubicBezTo>
                  <a:cubicBezTo>
                    <a:pt x="951" y="1098"/>
                    <a:pt x="957" y="1097"/>
                    <a:pt x="959" y="1094"/>
                  </a:cubicBezTo>
                  <a:cubicBezTo>
                    <a:pt x="963" y="1087"/>
                    <a:pt x="965" y="1081"/>
                    <a:pt x="966" y="1073"/>
                  </a:cubicBezTo>
                  <a:cubicBezTo>
                    <a:pt x="966" y="1072"/>
                    <a:pt x="966" y="1071"/>
                    <a:pt x="966" y="1070"/>
                  </a:cubicBezTo>
                  <a:cubicBezTo>
                    <a:pt x="964" y="1066"/>
                    <a:pt x="963" y="1062"/>
                    <a:pt x="962" y="1058"/>
                  </a:cubicBezTo>
                  <a:cubicBezTo>
                    <a:pt x="961" y="1054"/>
                    <a:pt x="961" y="1050"/>
                    <a:pt x="960" y="1046"/>
                  </a:cubicBezTo>
                  <a:cubicBezTo>
                    <a:pt x="960" y="1045"/>
                    <a:pt x="960" y="1045"/>
                    <a:pt x="960" y="1044"/>
                  </a:cubicBezTo>
                  <a:cubicBezTo>
                    <a:pt x="955" y="1032"/>
                    <a:pt x="955" y="1020"/>
                    <a:pt x="957" y="1007"/>
                  </a:cubicBezTo>
                  <a:cubicBezTo>
                    <a:pt x="957" y="1005"/>
                    <a:pt x="957" y="1003"/>
                    <a:pt x="959" y="1001"/>
                  </a:cubicBezTo>
                  <a:cubicBezTo>
                    <a:pt x="965" y="995"/>
                    <a:pt x="970" y="988"/>
                    <a:pt x="979" y="986"/>
                  </a:cubicBezTo>
                  <a:cubicBezTo>
                    <a:pt x="980" y="986"/>
                    <a:pt x="981" y="985"/>
                    <a:pt x="982" y="985"/>
                  </a:cubicBezTo>
                  <a:cubicBezTo>
                    <a:pt x="986" y="984"/>
                    <a:pt x="988" y="982"/>
                    <a:pt x="990" y="980"/>
                  </a:cubicBezTo>
                  <a:cubicBezTo>
                    <a:pt x="992" y="978"/>
                    <a:pt x="993" y="975"/>
                    <a:pt x="995" y="974"/>
                  </a:cubicBezTo>
                  <a:cubicBezTo>
                    <a:pt x="997" y="972"/>
                    <a:pt x="998" y="970"/>
                    <a:pt x="1000" y="970"/>
                  </a:cubicBezTo>
                  <a:cubicBezTo>
                    <a:pt x="1004" y="969"/>
                    <a:pt x="1007" y="966"/>
                    <a:pt x="1010" y="964"/>
                  </a:cubicBezTo>
                  <a:cubicBezTo>
                    <a:pt x="1014" y="960"/>
                    <a:pt x="1019" y="957"/>
                    <a:pt x="1026" y="956"/>
                  </a:cubicBezTo>
                  <a:cubicBezTo>
                    <a:pt x="1029" y="955"/>
                    <a:pt x="1030" y="953"/>
                    <a:pt x="1030" y="950"/>
                  </a:cubicBezTo>
                  <a:cubicBezTo>
                    <a:pt x="1030" y="948"/>
                    <a:pt x="1032" y="948"/>
                    <a:pt x="1033" y="947"/>
                  </a:cubicBezTo>
                  <a:cubicBezTo>
                    <a:pt x="1035" y="946"/>
                    <a:pt x="1037" y="945"/>
                    <a:pt x="1039" y="943"/>
                  </a:cubicBezTo>
                  <a:cubicBezTo>
                    <a:pt x="1040" y="942"/>
                    <a:pt x="1041" y="940"/>
                    <a:pt x="1040" y="939"/>
                  </a:cubicBezTo>
                  <a:cubicBezTo>
                    <a:pt x="1038" y="937"/>
                    <a:pt x="1037" y="935"/>
                    <a:pt x="1039" y="932"/>
                  </a:cubicBezTo>
                  <a:cubicBezTo>
                    <a:pt x="1041" y="928"/>
                    <a:pt x="1041" y="924"/>
                    <a:pt x="1038" y="920"/>
                  </a:cubicBezTo>
                  <a:cubicBezTo>
                    <a:pt x="1038" y="919"/>
                    <a:pt x="1037" y="917"/>
                    <a:pt x="1037" y="916"/>
                  </a:cubicBezTo>
                  <a:cubicBezTo>
                    <a:pt x="1037" y="911"/>
                    <a:pt x="1038" y="906"/>
                    <a:pt x="1038" y="902"/>
                  </a:cubicBezTo>
                  <a:cubicBezTo>
                    <a:pt x="1038" y="901"/>
                    <a:pt x="1039" y="901"/>
                    <a:pt x="1040" y="901"/>
                  </a:cubicBezTo>
                  <a:cubicBezTo>
                    <a:pt x="1040" y="901"/>
                    <a:pt x="1041" y="901"/>
                    <a:pt x="1041" y="902"/>
                  </a:cubicBezTo>
                  <a:cubicBezTo>
                    <a:pt x="1044" y="904"/>
                    <a:pt x="1043" y="906"/>
                    <a:pt x="1043" y="909"/>
                  </a:cubicBezTo>
                  <a:cubicBezTo>
                    <a:pt x="1043" y="910"/>
                    <a:pt x="1044" y="910"/>
                    <a:pt x="1045" y="911"/>
                  </a:cubicBezTo>
                  <a:cubicBezTo>
                    <a:pt x="1045" y="911"/>
                    <a:pt x="1046" y="911"/>
                    <a:pt x="1046" y="910"/>
                  </a:cubicBezTo>
                  <a:cubicBezTo>
                    <a:pt x="1049" y="906"/>
                    <a:pt x="1052" y="903"/>
                    <a:pt x="1055" y="899"/>
                  </a:cubicBezTo>
                  <a:cubicBezTo>
                    <a:pt x="1056" y="897"/>
                    <a:pt x="1056" y="895"/>
                    <a:pt x="1056" y="893"/>
                  </a:cubicBezTo>
                  <a:cubicBezTo>
                    <a:pt x="1057" y="891"/>
                    <a:pt x="1056" y="890"/>
                    <a:pt x="1056" y="888"/>
                  </a:cubicBezTo>
                  <a:cubicBezTo>
                    <a:pt x="1057" y="887"/>
                    <a:pt x="1057" y="886"/>
                    <a:pt x="1059" y="886"/>
                  </a:cubicBezTo>
                  <a:cubicBezTo>
                    <a:pt x="1062" y="887"/>
                    <a:pt x="1064" y="885"/>
                    <a:pt x="1066" y="883"/>
                  </a:cubicBezTo>
                  <a:cubicBezTo>
                    <a:pt x="1070" y="878"/>
                    <a:pt x="1074" y="873"/>
                    <a:pt x="1075" y="867"/>
                  </a:cubicBezTo>
                  <a:cubicBezTo>
                    <a:pt x="1076" y="861"/>
                    <a:pt x="1079" y="860"/>
                    <a:pt x="1084" y="860"/>
                  </a:cubicBezTo>
                  <a:cubicBezTo>
                    <a:pt x="1087" y="859"/>
                    <a:pt x="1091" y="859"/>
                    <a:pt x="1094" y="858"/>
                  </a:cubicBezTo>
                  <a:cubicBezTo>
                    <a:pt x="1095" y="858"/>
                    <a:pt x="1097" y="857"/>
                    <a:pt x="1098" y="856"/>
                  </a:cubicBezTo>
                  <a:cubicBezTo>
                    <a:pt x="1099" y="856"/>
                    <a:pt x="1099" y="855"/>
                    <a:pt x="1099" y="855"/>
                  </a:cubicBezTo>
                  <a:cubicBezTo>
                    <a:pt x="1099" y="854"/>
                    <a:pt x="1099" y="854"/>
                    <a:pt x="1098" y="853"/>
                  </a:cubicBezTo>
                  <a:cubicBezTo>
                    <a:pt x="1097" y="853"/>
                    <a:pt x="1096" y="853"/>
                    <a:pt x="1095" y="853"/>
                  </a:cubicBezTo>
                  <a:cubicBezTo>
                    <a:pt x="1094" y="853"/>
                    <a:pt x="1093" y="852"/>
                    <a:pt x="1093" y="851"/>
                  </a:cubicBezTo>
                  <a:cubicBezTo>
                    <a:pt x="1093" y="851"/>
                    <a:pt x="1094" y="851"/>
                    <a:pt x="1095" y="851"/>
                  </a:cubicBezTo>
                  <a:cubicBezTo>
                    <a:pt x="1095" y="851"/>
                    <a:pt x="1096" y="851"/>
                    <a:pt x="1097" y="851"/>
                  </a:cubicBezTo>
                  <a:cubicBezTo>
                    <a:pt x="1106" y="852"/>
                    <a:pt x="1115" y="847"/>
                    <a:pt x="1124" y="848"/>
                  </a:cubicBezTo>
                  <a:cubicBezTo>
                    <a:pt x="1126" y="848"/>
                    <a:pt x="1127" y="846"/>
                    <a:pt x="1128" y="845"/>
                  </a:cubicBezTo>
                  <a:cubicBezTo>
                    <a:pt x="1132" y="843"/>
                    <a:pt x="1132" y="841"/>
                    <a:pt x="1128" y="839"/>
                  </a:cubicBezTo>
                  <a:cubicBezTo>
                    <a:pt x="1124" y="837"/>
                    <a:pt x="1123" y="834"/>
                    <a:pt x="1123" y="831"/>
                  </a:cubicBezTo>
                  <a:cubicBezTo>
                    <a:pt x="1125" y="828"/>
                    <a:pt x="1126" y="824"/>
                    <a:pt x="1127" y="821"/>
                  </a:cubicBezTo>
                  <a:cubicBezTo>
                    <a:pt x="1130" y="815"/>
                    <a:pt x="1134" y="810"/>
                    <a:pt x="1141" y="808"/>
                  </a:cubicBezTo>
                  <a:cubicBezTo>
                    <a:pt x="1144" y="807"/>
                    <a:pt x="1148" y="805"/>
                    <a:pt x="1151" y="803"/>
                  </a:cubicBezTo>
                  <a:cubicBezTo>
                    <a:pt x="1153" y="801"/>
                    <a:pt x="1156" y="800"/>
                    <a:pt x="1159" y="800"/>
                  </a:cubicBezTo>
                  <a:cubicBezTo>
                    <a:pt x="1166" y="801"/>
                    <a:pt x="1172" y="797"/>
                    <a:pt x="1179" y="796"/>
                  </a:cubicBezTo>
                  <a:cubicBezTo>
                    <a:pt x="1182" y="796"/>
                    <a:pt x="1182" y="794"/>
                    <a:pt x="1183" y="792"/>
                  </a:cubicBezTo>
                  <a:cubicBezTo>
                    <a:pt x="1184" y="790"/>
                    <a:pt x="1185" y="789"/>
                    <a:pt x="1187" y="789"/>
                  </a:cubicBezTo>
                  <a:cubicBezTo>
                    <a:pt x="1192" y="787"/>
                    <a:pt x="1197" y="786"/>
                    <a:pt x="1203" y="785"/>
                  </a:cubicBezTo>
                  <a:cubicBezTo>
                    <a:pt x="1203" y="785"/>
                    <a:pt x="1204" y="786"/>
                    <a:pt x="1204" y="786"/>
                  </a:cubicBezTo>
                  <a:cubicBezTo>
                    <a:pt x="1204" y="787"/>
                    <a:pt x="1204" y="788"/>
                    <a:pt x="1203" y="788"/>
                  </a:cubicBezTo>
                  <a:cubicBezTo>
                    <a:pt x="1201" y="789"/>
                    <a:pt x="1199" y="790"/>
                    <a:pt x="1197" y="791"/>
                  </a:cubicBezTo>
                  <a:cubicBezTo>
                    <a:pt x="1192" y="793"/>
                    <a:pt x="1189" y="796"/>
                    <a:pt x="1187" y="801"/>
                  </a:cubicBezTo>
                  <a:cubicBezTo>
                    <a:pt x="1186" y="803"/>
                    <a:pt x="1186" y="805"/>
                    <a:pt x="1186" y="807"/>
                  </a:cubicBezTo>
                  <a:cubicBezTo>
                    <a:pt x="1187" y="810"/>
                    <a:pt x="1189" y="812"/>
                    <a:pt x="1192" y="814"/>
                  </a:cubicBezTo>
                  <a:cubicBezTo>
                    <a:pt x="1193" y="815"/>
                    <a:pt x="1194" y="815"/>
                    <a:pt x="1195" y="815"/>
                  </a:cubicBezTo>
                  <a:cubicBezTo>
                    <a:pt x="1201" y="812"/>
                    <a:pt x="1208" y="808"/>
                    <a:pt x="1212" y="803"/>
                  </a:cubicBezTo>
                  <a:cubicBezTo>
                    <a:pt x="1214" y="799"/>
                    <a:pt x="1217" y="798"/>
                    <a:pt x="1222" y="799"/>
                  </a:cubicBezTo>
                  <a:cubicBezTo>
                    <a:pt x="1230" y="796"/>
                    <a:pt x="1238" y="794"/>
                    <a:pt x="1247" y="791"/>
                  </a:cubicBezTo>
                  <a:cubicBezTo>
                    <a:pt x="1249" y="790"/>
                    <a:pt x="1252" y="789"/>
                    <a:pt x="1254" y="789"/>
                  </a:cubicBezTo>
                  <a:cubicBezTo>
                    <a:pt x="1256" y="783"/>
                    <a:pt x="1262" y="785"/>
                    <a:pt x="1265" y="783"/>
                  </a:cubicBezTo>
                  <a:cubicBezTo>
                    <a:pt x="1266" y="782"/>
                    <a:pt x="1268" y="781"/>
                    <a:pt x="1270" y="781"/>
                  </a:cubicBezTo>
                  <a:cubicBezTo>
                    <a:pt x="1271" y="780"/>
                    <a:pt x="1271" y="780"/>
                    <a:pt x="1272" y="779"/>
                  </a:cubicBezTo>
                  <a:cubicBezTo>
                    <a:pt x="1273" y="778"/>
                    <a:pt x="1274" y="775"/>
                    <a:pt x="1273" y="775"/>
                  </a:cubicBezTo>
                  <a:cubicBezTo>
                    <a:pt x="1270" y="772"/>
                    <a:pt x="1267" y="769"/>
                    <a:pt x="1269" y="764"/>
                  </a:cubicBezTo>
                  <a:cubicBezTo>
                    <a:pt x="1269" y="764"/>
                    <a:pt x="1269" y="763"/>
                    <a:pt x="1269" y="763"/>
                  </a:cubicBezTo>
                  <a:cubicBezTo>
                    <a:pt x="1268" y="761"/>
                    <a:pt x="1265" y="760"/>
                    <a:pt x="1264" y="761"/>
                  </a:cubicBezTo>
                  <a:cubicBezTo>
                    <a:pt x="1259" y="766"/>
                    <a:pt x="1255" y="771"/>
                    <a:pt x="1251" y="777"/>
                  </a:cubicBezTo>
                  <a:cubicBezTo>
                    <a:pt x="1249" y="779"/>
                    <a:pt x="1248" y="779"/>
                    <a:pt x="1245" y="779"/>
                  </a:cubicBezTo>
                  <a:cubicBezTo>
                    <a:pt x="1244" y="778"/>
                    <a:pt x="1242" y="778"/>
                    <a:pt x="1241" y="778"/>
                  </a:cubicBezTo>
                  <a:cubicBezTo>
                    <a:pt x="1240" y="779"/>
                    <a:pt x="1239" y="780"/>
                    <a:pt x="1238" y="779"/>
                  </a:cubicBezTo>
                  <a:cubicBezTo>
                    <a:pt x="1236" y="779"/>
                    <a:pt x="1235" y="778"/>
                    <a:pt x="1234" y="778"/>
                  </a:cubicBezTo>
                  <a:cubicBezTo>
                    <a:pt x="1233" y="778"/>
                    <a:pt x="1231" y="777"/>
                    <a:pt x="1230" y="777"/>
                  </a:cubicBezTo>
                  <a:cubicBezTo>
                    <a:pt x="1226" y="777"/>
                    <a:pt x="1224" y="775"/>
                    <a:pt x="1224" y="771"/>
                  </a:cubicBezTo>
                  <a:cubicBezTo>
                    <a:pt x="1218" y="771"/>
                    <a:pt x="1215" y="768"/>
                    <a:pt x="1214" y="762"/>
                  </a:cubicBezTo>
                  <a:cubicBezTo>
                    <a:pt x="1213" y="757"/>
                    <a:pt x="1213" y="752"/>
                    <a:pt x="1216" y="747"/>
                  </a:cubicBezTo>
                  <a:cubicBezTo>
                    <a:pt x="1217" y="745"/>
                    <a:pt x="1215" y="743"/>
                    <a:pt x="1213" y="743"/>
                  </a:cubicBezTo>
                  <a:cubicBezTo>
                    <a:pt x="1212" y="742"/>
                    <a:pt x="1210" y="742"/>
                    <a:pt x="1209" y="742"/>
                  </a:cubicBezTo>
                  <a:cubicBezTo>
                    <a:pt x="1209" y="742"/>
                    <a:pt x="1208" y="742"/>
                    <a:pt x="1208" y="742"/>
                  </a:cubicBezTo>
                  <a:cubicBezTo>
                    <a:pt x="1209" y="741"/>
                    <a:pt x="1210" y="741"/>
                    <a:pt x="1211" y="741"/>
                  </a:cubicBezTo>
                  <a:cubicBezTo>
                    <a:pt x="1215" y="739"/>
                    <a:pt x="1219" y="737"/>
                    <a:pt x="1222" y="734"/>
                  </a:cubicBezTo>
                  <a:cubicBezTo>
                    <a:pt x="1224" y="733"/>
                    <a:pt x="1225" y="729"/>
                    <a:pt x="1224" y="727"/>
                  </a:cubicBezTo>
                  <a:cubicBezTo>
                    <a:pt x="1222" y="726"/>
                    <a:pt x="1221" y="724"/>
                    <a:pt x="1220" y="722"/>
                  </a:cubicBezTo>
                  <a:cubicBezTo>
                    <a:pt x="1215" y="719"/>
                    <a:pt x="1210" y="717"/>
                    <a:pt x="1204" y="719"/>
                  </a:cubicBezTo>
                  <a:cubicBezTo>
                    <a:pt x="1190" y="722"/>
                    <a:pt x="1175" y="725"/>
                    <a:pt x="1162" y="734"/>
                  </a:cubicBezTo>
                  <a:cubicBezTo>
                    <a:pt x="1162" y="734"/>
                    <a:pt x="1162" y="734"/>
                    <a:pt x="1162" y="734"/>
                  </a:cubicBezTo>
                  <a:cubicBezTo>
                    <a:pt x="1162" y="734"/>
                    <a:pt x="1161" y="734"/>
                    <a:pt x="1161" y="734"/>
                  </a:cubicBezTo>
                  <a:cubicBezTo>
                    <a:pt x="1159" y="736"/>
                    <a:pt x="1158" y="738"/>
                    <a:pt x="1156" y="740"/>
                  </a:cubicBezTo>
                  <a:cubicBezTo>
                    <a:pt x="1156" y="740"/>
                    <a:pt x="1156" y="740"/>
                    <a:pt x="1156" y="740"/>
                  </a:cubicBezTo>
                  <a:cubicBezTo>
                    <a:pt x="1153" y="741"/>
                    <a:pt x="1151" y="742"/>
                    <a:pt x="1148" y="743"/>
                  </a:cubicBezTo>
                  <a:cubicBezTo>
                    <a:pt x="1147" y="744"/>
                    <a:pt x="1146" y="745"/>
                    <a:pt x="1145" y="746"/>
                  </a:cubicBezTo>
                  <a:cubicBezTo>
                    <a:pt x="1144" y="747"/>
                    <a:pt x="1144" y="747"/>
                    <a:pt x="1144" y="747"/>
                  </a:cubicBezTo>
                  <a:cubicBezTo>
                    <a:pt x="1145" y="745"/>
                    <a:pt x="1145" y="745"/>
                    <a:pt x="1145" y="745"/>
                  </a:cubicBezTo>
                  <a:cubicBezTo>
                    <a:pt x="1146" y="744"/>
                    <a:pt x="1147" y="744"/>
                    <a:pt x="1148" y="743"/>
                  </a:cubicBezTo>
                  <a:cubicBezTo>
                    <a:pt x="1150" y="742"/>
                    <a:pt x="1153" y="741"/>
                    <a:pt x="1155" y="740"/>
                  </a:cubicBezTo>
                  <a:cubicBezTo>
                    <a:pt x="1155" y="740"/>
                    <a:pt x="1156" y="740"/>
                    <a:pt x="1156" y="740"/>
                  </a:cubicBezTo>
                  <a:cubicBezTo>
                    <a:pt x="1156" y="735"/>
                    <a:pt x="1157" y="735"/>
                    <a:pt x="1161" y="734"/>
                  </a:cubicBezTo>
                  <a:cubicBezTo>
                    <a:pt x="1161" y="734"/>
                    <a:pt x="1161" y="734"/>
                    <a:pt x="1162" y="734"/>
                  </a:cubicBezTo>
                  <a:cubicBezTo>
                    <a:pt x="1162" y="734"/>
                    <a:pt x="1162" y="734"/>
                    <a:pt x="1162" y="734"/>
                  </a:cubicBezTo>
                  <a:cubicBezTo>
                    <a:pt x="1162" y="731"/>
                    <a:pt x="1163" y="729"/>
                    <a:pt x="1165" y="727"/>
                  </a:cubicBezTo>
                  <a:cubicBezTo>
                    <a:pt x="1170" y="723"/>
                    <a:pt x="1177" y="719"/>
                    <a:pt x="1183" y="717"/>
                  </a:cubicBezTo>
                  <a:cubicBezTo>
                    <a:pt x="1188" y="716"/>
                    <a:pt x="1192" y="714"/>
                    <a:pt x="1193" y="710"/>
                  </a:cubicBezTo>
                  <a:cubicBezTo>
                    <a:pt x="1194" y="709"/>
                    <a:pt x="1195" y="708"/>
                    <a:pt x="1195" y="708"/>
                  </a:cubicBezTo>
                  <a:cubicBezTo>
                    <a:pt x="1199" y="705"/>
                    <a:pt x="1202" y="702"/>
                    <a:pt x="1205" y="700"/>
                  </a:cubicBezTo>
                  <a:cubicBezTo>
                    <a:pt x="1209" y="698"/>
                    <a:pt x="1213" y="700"/>
                    <a:pt x="1217" y="700"/>
                  </a:cubicBezTo>
                  <a:cubicBezTo>
                    <a:pt x="1232" y="700"/>
                    <a:pt x="1247" y="702"/>
                    <a:pt x="1262" y="704"/>
                  </a:cubicBezTo>
                  <a:cubicBezTo>
                    <a:pt x="1269" y="705"/>
                    <a:pt x="1275" y="702"/>
                    <a:pt x="1282" y="703"/>
                  </a:cubicBezTo>
                  <a:cubicBezTo>
                    <a:pt x="1284" y="703"/>
                    <a:pt x="1285" y="703"/>
                    <a:pt x="1287" y="702"/>
                  </a:cubicBezTo>
                  <a:cubicBezTo>
                    <a:pt x="1288" y="702"/>
                    <a:pt x="1290" y="701"/>
                    <a:pt x="1291" y="701"/>
                  </a:cubicBezTo>
                  <a:cubicBezTo>
                    <a:pt x="1296" y="698"/>
                    <a:pt x="1300" y="695"/>
                    <a:pt x="1302" y="691"/>
                  </a:cubicBezTo>
                  <a:cubicBezTo>
                    <a:pt x="1305" y="688"/>
                    <a:pt x="1308" y="687"/>
                    <a:pt x="1312" y="686"/>
                  </a:cubicBezTo>
                  <a:cubicBezTo>
                    <a:pt x="1315" y="686"/>
                    <a:pt x="1317" y="685"/>
                    <a:pt x="1320" y="685"/>
                  </a:cubicBezTo>
                  <a:cubicBezTo>
                    <a:pt x="1328" y="685"/>
                    <a:pt x="1335" y="681"/>
                    <a:pt x="1341" y="676"/>
                  </a:cubicBezTo>
                  <a:cubicBezTo>
                    <a:pt x="1344" y="674"/>
                    <a:pt x="1346" y="671"/>
                    <a:pt x="1344" y="667"/>
                  </a:cubicBezTo>
                  <a:cubicBezTo>
                    <a:pt x="1343" y="664"/>
                    <a:pt x="1343" y="662"/>
                    <a:pt x="1344" y="659"/>
                  </a:cubicBezTo>
                  <a:cubicBezTo>
                    <a:pt x="1345" y="658"/>
                    <a:pt x="1346" y="656"/>
                    <a:pt x="1346" y="654"/>
                  </a:cubicBezTo>
                  <a:cubicBezTo>
                    <a:pt x="1346" y="652"/>
                    <a:pt x="1346" y="650"/>
                    <a:pt x="1345" y="649"/>
                  </a:cubicBezTo>
                  <a:cubicBezTo>
                    <a:pt x="1343" y="645"/>
                    <a:pt x="1339" y="642"/>
                    <a:pt x="1334" y="643"/>
                  </a:cubicBezTo>
                  <a:cubicBezTo>
                    <a:pt x="1334" y="643"/>
                    <a:pt x="1334" y="643"/>
                    <a:pt x="1334" y="643"/>
                  </a:cubicBezTo>
                  <a:cubicBezTo>
                    <a:pt x="1333" y="643"/>
                    <a:pt x="1333" y="643"/>
                    <a:pt x="1333" y="643"/>
                  </a:cubicBezTo>
                  <a:cubicBezTo>
                    <a:pt x="1334" y="643"/>
                    <a:pt x="1334" y="643"/>
                    <a:pt x="1334" y="643"/>
                  </a:cubicBezTo>
                  <a:cubicBezTo>
                    <a:pt x="1334" y="643"/>
                    <a:pt x="1334" y="643"/>
                    <a:pt x="1334" y="643"/>
                  </a:cubicBezTo>
                  <a:cubicBezTo>
                    <a:pt x="1334" y="641"/>
                    <a:pt x="1334" y="640"/>
                    <a:pt x="1333" y="638"/>
                  </a:cubicBezTo>
                  <a:cubicBezTo>
                    <a:pt x="1332" y="635"/>
                    <a:pt x="1330" y="634"/>
                    <a:pt x="1327" y="633"/>
                  </a:cubicBezTo>
                  <a:cubicBezTo>
                    <a:pt x="1326" y="633"/>
                    <a:pt x="1324" y="633"/>
                    <a:pt x="1323" y="633"/>
                  </a:cubicBezTo>
                  <a:cubicBezTo>
                    <a:pt x="1322" y="633"/>
                    <a:pt x="1322" y="632"/>
                    <a:pt x="1321" y="632"/>
                  </a:cubicBezTo>
                  <a:cubicBezTo>
                    <a:pt x="1322" y="632"/>
                    <a:pt x="1322" y="631"/>
                    <a:pt x="1323" y="631"/>
                  </a:cubicBezTo>
                  <a:cubicBezTo>
                    <a:pt x="1324" y="630"/>
                    <a:pt x="1326" y="630"/>
                    <a:pt x="1328" y="629"/>
                  </a:cubicBezTo>
                  <a:cubicBezTo>
                    <a:pt x="1329" y="628"/>
                    <a:pt x="1330" y="626"/>
                    <a:pt x="1328" y="624"/>
                  </a:cubicBezTo>
                  <a:cubicBezTo>
                    <a:pt x="1327" y="622"/>
                    <a:pt x="1325" y="619"/>
                    <a:pt x="1322" y="620"/>
                  </a:cubicBezTo>
                  <a:cubicBezTo>
                    <a:pt x="1321" y="620"/>
                    <a:pt x="1319" y="620"/>
                    <a:pt x="1319" y="620"/>
                  </a:cubicBezTo>
                  <a:cubicBezTo>
                    <a:pt x="1315" y="615"/>
                    <a:pt x="1309" y="613"/>
                    <a:pt x="1304" y="611"/>
                  </a:cubicBezTo>
                  <a:cubicBezTo>
                    <a:pt x="1303" y="610"/>
                    <a:pt x="1302" y="609"/>
                    <a:pt x="1301" y="609"/>
                  </a:cubicBezTo>
                  <a:cubicBezTo>
                    <a:pt x="1300" y="603"/>
                    <a:pt x="1296" y="600"/>
                    <a:pt x="1292" y="596"/>
                  </a:cubicBezTo>
                  <a:cubicBezTo>
                    <a:pt x="1290" y="594"/>
                    <a:pt x="1288" y="592"/>
                    <a:pt x="1286" y="590"/>
                  </a:cubicBezTo>
                  <a:cubicBezTo>
                    <a:pt x="1285" y="588"/>
                    <a:pt x="1285" y="586"/>
                    <a:pt x="1286" y="585"/>
                  </a:cubicBezTo>
                  <a:cubicBezTo>
                    <a:pt x="1288" y="583"/>
                    <a:pt x="1290" y="581"/>
                    <a:pt x="1292" y="579"/>
                  </a:cubicBezTo>
                  <a:cubicBezTo>
                    <a:pt x="1294" y="577"/>
                    <a:pt x="1294" y="575"/>
                    <a:pt x="1293" y="573"/>
                  </a:cubicBezTo>
                  <a:cubicBezTo>
                    <a:pt x="1290" y="570"/>
                    <a:pt x="1289" y="566"/>
                    <a:pt x="1290" y="562"/>
                  </a:cubicBezTo>
                  <a:cubicBezTo>
                    <a:pt x="1290" y="561"/>
                    <a:pt x="1288" y="559"/>
                    <a:pt x="1287" y="558"/>
                  </a:cubicBezTo>
                  <a:cubicBezTo>
                    <a:pt x="1285" y="556"/>
                    <a:pt x="1287" y="553"/>
                    <a:pt x="1284" y="551"/>
                  </a:cubicBezTo>
                  <a:cubicBezTo>
                    <a:pt x="1282" y="550"/>
                    <a:pt x="1284" y="547"/>
                    <a:pt x="1283" y="545"/>
                  </a:cubicBezTo>
                  <a:cubicBezTo>
                    <a:pt x="1282" y="543"/>
                    <a:pt x="1283" y="540"/>
                    <a:pt x="1282" y="538"/>
                  </a:cubicBezTo>
                  <a:cubicBezTo>
                    <a:pt x="1282" y="535"/>
                    <a:pt x="1281" y="532"/>
                    <a:pt x="1280" y="529"/>
                  </a:cubicBezTo>
                  <a:cubicBezTo>
                    <a:pt x="1277" y="522"/>
                    <a:pt x="1276" y="515"/>
                    <a:pt x="1275" y="507"/>
                  </a:cubicBezTo>
                  <a:cubicBezTo>
                    <a:pt x="1274" y="505"/>
                    <a:pt x="1274" y="503"/>
                    <a:pt x="1274" y="501"/>
                  </a:cubicBezTo>
                  <a:cubicBezTo>
                    <a:pt x="1273" y="501"/>
                    <a:pt x="1272" y="500"/>
                    <a:pt x="1271" y="500"/>
                  </a:cubicBezTo>
                  <a:cubicBezTo>
                    <a:pt x="1271" y="500"/>
                    <a:pt x="1270" y="500"/>
                    <a:pt x="1270" y="500"/>
                  </a:cubicBezTo>
                  <a:cubicBezTo>
                    <a:pt x="1266" y="506"/>
                    <a:pt x="1260" y="512"/>
                    <a:pt x="1257" y="518"/>
                  </a:cubicBezTo>
                  <a:cubicBezTo>
                    <a:pt x="1254" y="525"/>
                    <a:pt x="1250" y="531"/>
                    <a:pt x="1242" y="534"/>
                  </a:cubicBezTo>
                  <a:cubicBezTo>
                    <a:pt x="1240" y="535"/>
                    <a:pt x="1239" y="537"/>
                    <a:pt x="1237" y="538"/>
                  </a:cubicBezTo>
                  <a:cubicBezTo>
                    <a:pt x="1234" y="539"/>
                    <a:pt x="1232" y="540"/>
                    <a:pt x="1229" y="541"/>
                  </a:cubicBezTo>
                  <a:cubicBezTo>
                    <a:pt x="1226" y="542"/>
                    <a:pt x="1224" y="541"/>
                    <a:pt x="1222" y="539"/>
                  </a:cubicBezTo>
                  <a:cubicBezTo>
                    <a:pt x="1220" y="538"/>
                    <a:pt x="1219" y="537"/>
                    <a:pt x="1218" y="535"/>
                  </a:cubicBezTo>
                  <a:cubicBezTo>
                    <a:pt x="1217" y="532"/>
                    <a:pt x="1215" y="530"/>
                    <a:pt x="1212" y="529"/>
                  </a:cubicBezTo>
                  <a:cubicBezTo>
                    <a:pt x="1209" y="527"/>
                    <a:pt x="1209" y="524"/>
                    <a:pt x="1209" y="521"/>
                  </a:cubicBezTo>
                  <a:cubicBezTo>
                    <a:pt x="1209" y="516"/>
                    <a:pt x="1213" y="511"/>
                    <a:pt x="1210" y="506"/>
                  </a:cubicBezTo>
                  <a:cubicBezTo>
                    <a:pt x="1210" y="505"/>
                    <a:pt x="1211" y="503"/>
                    <a:pt x="1212" y="501"/>
                  </a:cubicBezTo>
                  <a:cubicBezTo>
                    <a:pt x="1214" y="496"/>
                    <a:pt x="1215" y="492"/>
                    <a:pt x="1219" y="487"/>
                  </a:cubicBezTo>
                  <a:cubicBezTo>
                    <a:pt x="1219" y="486"/>
                    <a:pt x="1218" y="484"/>
                    <a:pt x="1217" y="483"/>
                  </a:cubicBezTo>
                  <a:cubicBezTo>
                    <a:pt x="1212" y="483"/>
                    <a:pt x="1209" y="478"/>
                    <a:pt x="1203" y="478"/>
                  </a:cubicBezTo>
                  <a:cubicBezTo>
                    <a:pt x="1201" y="478"/>
                    <a:pt x="1200" y="476"/>
                    <a:pt x="1198" y="476"/>
                  </a:cubicBezTo>
                  <a:cubicBezTo>
                    <a:pt x="1196" y="475"/>
                    <a:pt x="1195" y="473"/>
                    <a:pt x="1195" y="472"/>
                  </a:cubicBezTo>
                  <a:cubicBezTo>
                    <a:pt x="1196" y="470"/>
                    <a:pt x="1196" y="469"/>
                    <a:pt x="1195" y="467"/>
                  </a:cubicBezTo>
                  <a:cubicBezTo>
                    <a:pt x="1192" y="464"/>
                    <a:pt x="1190" y="461"/>
                    <a:pt x="1188" y="457"/>
                  </a:cubicBezTo>
                  <a:cubicBezTo>
                    <a:pt x="1187" y="454"/>
                    <a:pt x="1185" y="452"/>
                    <a:pt x="1184" y="450"/>
                  </a:cubicBezTo>
                  <a:cubicBezTo>
                    <a:pt x="1181" y="446"/>
                    <a:pt x="1178" y="444"/>
                    <a:pt x="1172" y="446"/>
                  </a:cubicBezTo>
                  <a:cubicBezTo>
                    <a:pt x="1171" y="447"/>
                    <a:pt x="1168" y="447"/>
                    <a:pt x="1166" y="447"/>
                  </a:cubicBezTo>
                  <a:cubicBezTo>
                    <a:pt x="1160" y="446"/>
                    <a:pt x="1153" y="446"/>
                    <a:pt x="1147" y="442"/>
                  </a:cubicBezTo>
                  <a:cubicBezTo>
                    <a:pt x="1145" y="440"/>
                    <a:pt x="1142" y="439"/>
                    <a:pt x="1140" y="439"/>
                  </a:cubicBezTo>
                  <a:cubicBezTo>
                    <a:pt x="1133" y="437"/>
                    <a:pt x="1126" y="441"/>
                    <a:pt x="1124" y="447"/>
                  </a:cubicBezTo>
                  <a:cubicBezTo>
                    <a:pt x="1123" y="450"/>
                    <a:pt x="1122" y="454"/>
                    <a:pt x="1124" y="457"/>
                  </a:cubicBezTo>
                  <a:cubicBezTo>
                    <a:pt x="1126" y="460"/>
                    <a:pt x="1126" y="462"/>
                    <a:pt x="1124" y="465"/>
                  </a:cubicBezTo>
                  <a:cubicBezTo>
                    <a:pt x="1122" y="468"/>
                    <a:pt x="1118" y="471"/>
                    <a:pt x="1117" y="475"/>
                  </a:cubicBezTo>
                  <a:cubicBezTo>
                    <a:pt x="1115" y="479"/>
                    <a:pt x="1119" y="484"/>
                    <a:pt x="1118" y="488"/>
                  </a:cubicBezTo>
                  <a:cubicBezTo>
                    <a:pt x="1117" y="490"/>
                    <a:pt x="1118" y="493"/>
                    <a:pt x="1119" y="495"/>
                  </a:cubicBezTo>
                  <a:cubicBezTo>
                    <a:pt x="1120" y="498"/>
                    <a:pt x="1118" y="500"/>
                    <a:pt x="1115" y="502"/>
                  </a:cubicBezTo>
                  <a:cubicBezTo>
                    <a:pt x="1113" y="503"/>
                    <a:pt x="1111" y="504"/>
                    <a:pt x="1111" y="505"/>
                  </a:cubicBezTo>
                  <a:cubicBezTo>
                    <a:pt x="1108" y="511"/>
                    <a:pt x="1102" y="515"/>
                    <a:pt x="1097" y="520"/>
                  </a:cubicBezTo>
                  <a:cubicBezTo>
                    <a:pt x="1095" y="523"/>
                    <a:pt x="1095" y="526"/>
                    <a:pt x="1097" y="529"/>
                  </a:cubicBezTo>
                  <a:cubicBezTo>
                    <a:pt x="1099" y="531"/>
                    <a:pt x="1101" y="533"/>
                    <a:pt x="1102" y="535"/>
                  </a:cubicBezTo>
                  <a:cubicBezTo>
                    <a:pt x="1103" y="537"/>
                    <a:pt x="1104" y="539"/>
                    <a:pt x="1105" y="541"/>
                  </a:cubicBezTo>
                  <a:cubicBezTo>
                    <a:pt x="1106" y="546"/>
                    <a:pt x="1106" y="552"/>
                    <a:pt x="1107" y="558"/>
                  </a:cubicBezTo>
                  <a:cubicBezTo>
                    <a:pt x="1109" y="564"/>
                    <a:pt x="1104" y="570"/>
                    <a:pt x="1106" y="576"/>
                  </a:cubicBezTo>
                  <a:cubicBezTo>
                    <a:pt x="1107" y="577"/>
                    <a:pt x="1106" y="578"/>
                    <a:pt x="1105" y="578"/>
                  </a:cubicBezTo>
                  <a:cubicBezTo>
                    <a:pt x="1103" y="580"/>
                    <a:pt x="1100" y="581"/>
                    <a:pt x="1098" y="583"/>
                  </a:cubicBezTo>
                  <a:cubicBezTo>
                    <a:pt x="1091" y="589"/>
                    <a:pt x="1083" y="593"/>
                    <a:pt x="1075" y="597"/>
                  </a:cubicBezTo>
                  <a:cubicBezTo>
                    <a:pt x="1070" y="598"/>
                    <a:pt x="1066" y="600"/>
                    <a:pt x="1062" y="602"/>
                  </a:cubicBezTo>
                  <a:cubicBezTo>
                    <a:pt x="1059" y="603"/>
                    <a:pt x="1058" y="605"/>
                    <a:pt x="1058" y="608"/>
                  </a:cubicBezTo>
                  <a:cubicBezTo>
                    <a:pt x="1058" y="614"/>
                    <a:pt x="1059" y="620"/>
                    <a:pt x="1058" y="626"/>
                  </a:cubicBezTo>
                  <a:cubicBezTo>
                    <a:pt x="1057" y="630"/>
                    <a:pt x="1057" y="635"/>
                    <a:pt x="1056" y="639"/>
                  </a:cubicBezTo>
                  <a:cubicBezTo>
                    <a:pt x="1056" y="643"/>
                    <a:pt x="1057" y="647"/>
                    <a:pt x="1057" y="651"/>
                  </a:cubicBezTo>
                  <a:cubicBezTo>
                    <a:pt x="1057" y="653"/>
                    <a:pt x="1057" y="654"/>
                    <a:pt x="1056" y="656"/>
                  </a:cubicBezTo>
                  <a:cubicBezTo>
                    <a:pt x="1055" y="658"/>
                    <a:pt x="1053" y="661"/>
                    <a:pt x="1052" y="664"/>
                  </a:cubicBezTo>
                  <a:cubicBezTo>
                    <a:pt x="1051" y="665"/>
                    <a:pt x="1050" y="665"/>
                    <a:pt x="1049" y="665"/>
                  </a:cubicBezTo>
                  <a:cubicBezTo>
                    <a:pt x="1045" y="664"/>
                    <a:pt x="1043" y="667"/>
                    <a:pt x="1041" y="669"/>
                  </a:cubicBezTo>
                  <a:cubicBezTo>
                    <a:pt x="1039" y="670"/>
                    <a:pt x="1036" y="669"/>
                    <a:pt x="1035" y="668"/>
                  </a:cubicBezTo>
                  <a:cubicBezTo>
                    <a:pt x="1034" y="666"/>
                    <a:pt x="1034" y="665"/>
                    <a:pt x="1033" y="664"/>
                  </a:cubicBezTo>
                  <a:cubicBezTo>
                    <a:pt x="1032" y="661"/>
                    <a:pt x="1031" y="658"/>
                    <a:pt x="1029" y="657"/>
                  </a:cubicBezTo>
                  <a:cubicBezTo>
                    <a:pt x="1024" y="652"/>
                    <a:pt x="1022" y="645"/>
                    <a:pt x="1018" y="639"/>
                  </a:cubicBezTo>
                  <a:cubicBezTo>
                    <a:pt x="1017" y="637"/>
                    <a:pt x="1018" y="635"/>
                    <a:pt x="1019" y="634"/>
                  </a:cubicBezTo>
                  <a:cubicBezTo>
                    <a:pt x="1022" y="626"/>
                    <a:pt x="1026" y="620"/>
                    <a:pt x="1025" y="611"/>
                  </a:cubicBezTo>
                  <a:cubicBezTo>
                    <a:pt x="1025" y="609"/>
                    <a:pt x="1027" y="606"/>
                    <a:pt x="1028" y="604"/>
                  </a:cubicBezTo>
                  <a:cubicBezTo>
                    <a:pt x="1028" y="601"/>
                    <a:pt x="1029" y="599"/>
                    <a:pt x="1030" y="596"/>
                  </a:cubicBezTo>
                  <a:cubicBezTo>
                    <a:pt x="1030" y="595"/>
                    <a:pt x="1029" y="593"/>
                    <a:pt x="1028" y="592"/>
                  </a:cubicBezTo>
                  <a:cubicBezTo>
                    <a:pt x="1019" y="592"/>
                    <a:pt x="1011" y="588"/>
                    <a:pt x="1002" y="589"/>
                  </a:cubicBezTo>
                  <a:cubicBezTo>
                    <a:pt x="1000" y="589"/>
                    <a:pt x="998" y="588"/>
                    <a:pt x="996" y="586"/>
                  </a:cubicBezTo>
                  <a:cubicBezTo>
                    <a:pt x="992" y="581"/>
                    <a:pt x="987" y="577"/>
                    <a:pt x="981" y="574"/>
                  </a:cubicBezTo>
                  <a:cubicBezTo>
                    <a:pt x="975" y="571"/>
                    <a:pt x="971" y="568"/>
                    <a:pt x="968" y="562"/>
                  </a:cubicBezTo>
                  <a:cubicBezTo>
                    <a:pt x="965" y="557"/>
                    <a:pt x="960" y="552"/>
                    <a:pt x="955" y="549"/>
                  </a:cubicBezTo>
                  <a:cubicBezTo>
                    <a:pt x="949" y="546"/>
                    <a:pt x="944" y="543"/>
                    <a:pt x="939" y="541"/>
                  </a:cubicBezTo>
                  <a:cubicBezTo>
                    <a:pt x="936" y="539"/>
                    <a:pt x="934" y="539"/>
                    <a:pt x="931" y="539"/>
                  </a:cubicBezTo>
                  <a:cubicBezTo>
                    <a:pt x="926" y="541"/>
                    <a:pt x="922" y="542"/>
                    <a:pt x="917" y="542"/>
                  </a:cubicBezTo>
                  <a:cubicBezTo>
                    <a:pt x="917" y="542"/>
                    <a:pt x="917" y="542"/>
                    <a:pt x="917" y="542"/>
                  </a:cubicBezTo>
                  <a:cubicBezTo>
                    <a:pt x="916" y="543"/>
                    <a:pt x="916" y="543"/>
                    <a:pt x="916" y="543"/>
                  </a:cubicBezTo>
                  <a:cubicBezTo>
                    <a:pt x="916" y="542"/>
                    <a:pt x="916" y="542"/>
                    <a:pt x="916" y="542"/>
                  </a:cubicBezTo>
                  <a:cubicBezTo>
                    <a:pt x="917" y="542"/>
                    <a:pt x="917" y="542"/>
                    <a:pt x="917" y="542"/>
                  </a:cubicBezTo>
                  <a:cubicBezTo>
                    <a:pt x="920" y="538"/>
                    <a:pt x="921" y="534"/>
                    <a:pt x="921" y="529"/>
                  </a:cubicBezTo>
                  <a:cubicBezTo>
                    <a:pt x="920" y="523"/>
                    <a:pt x="921" y="518"/>
                    <a:pt x="920" y="512"/>
                  </a:cubicBezTo>
                  <a:cubicBezTo>
                    <a:pt x="920" y="510"/>
                    <a:pt x="920" y="508"/>
                    <a:pt x="919" y="506"/>
                  </a:cubicBezTo>
                  <a:cubicBezTo>
                    <a:pt x="919" y="505"/>
                    <a:pt x="918" y="504"/>
                    <a:pt x="917" y="504"/>
                  </a:cubicBezTo>
                  <a:cubicBezTo>
                    <a:pt x="915" y="504"/>
                    <a:pt x="913" y="504"/>
                    <a:pt x="911" y="503"/>
                  </a:cubicBezTo>
                  <a:cubicBezTo>
                    <a:pt x="908" y="503"/>
                    <a:pt x="907" y="502"/>
                    <a:pt x="906" y="500"/>
                  </a:cubicBezTo>
                  <a:cubicBezTo>
                    <a:pt x="906" y="498"/>
                    <a:pt x="905" y="497"/>
                    <a:pt x="906" y="495"/>
                  </a:cubicBezTo>
                  <a:cubicBezTo>
                    <a:pt x="906" y="492"/>
                    <a:pt x="908" y="490"/>
                    <a:pt x="909" y="487"/>
                  </a:cubicBezTo>
                  <a:cubicBezTo>
                    <a:pt x="912" y="474"/>
                    <a:pt x="917" y="462"/>
                    <a:pt x="928" y="453"/>
                  </a:cubicBezTo>
                  <a:cubicBezTo>
                    <a:pt x="931" y="451"/>
                    <a:pt x="932" y="449"/>
                    <a:pt x="934" y="446"/>
                  </a:cubicBezTo>
                  <a:cubicBezTo>
                    <a:pt x="940" y="439"/>
                    <a:pt x="946" y="431"/>
                    <a:pt x="956" y="428"/>
                  </a:cubicBezTo>
                  <a:cubicBezTo>
                    <a:pt x="960" y="424"/>
                    <a:pt x="966" y="421"/>
                    <a:pt x="967" y="415"/>
                  </a:cubicBezTo>
                  <a:cubicBezTo>
                    <a:pt x="968" y="413"/>
                    <a:pt x="969" y="412"/>
                    <a:pt x="971" y="413"/>
                  </a:cubicBezTo>
                  <a:cubicBezTo>
                    <a:pt x="973" y="413"/>
                    <a:pt x="975" y="414"/>
                    <a:pt x="977" y="414"/>
                  </a:cubicBezTo>
                  <a:cubicBezTo>
                    <a:pt x="982" y="414"/>
                    <a:pt x="987" y="410"/>
                    <a:pt x="987" y="406"/>
                  </a:cubicBezTo>
                  <a:cubicBezTo>
                    <a:pt x="987" y="403"/>
                    <a:pt x="987" y="401"/>
                    <a:pt x="987" y="398"/>
                  </a:cubicBezTo>
                  <a:cubicBezTo>
                    <a:pt x="986" y="398"/>
                    <a:pt x="986" y="398"/>
                    <a:pt x="986" y="398"/>
                  </a:cubicBezTo>
                  <a:cubicBezTo>
                    <a:pt x="986" y="398"/>
                    <a:pt x="986" y="398"/>
                    <a:pt x="985" y="398"/>
                  </a:cubicBezTo>
                  <a:cubicBezTo>
                    <a:pt x="986" y="398"/>
                    <a:pt x="986" y="398"/>
                    <a:pt x="987" y="398"/>
                  </a:cubicBezTo>
                  <a:cubicBezTo>
                    <a:pt x="987" y="398"/>
                    <a:pt x="987" y="398"/>
                    <a:pt x="987" y="398"/>
                  </a:cubicBezTo>
                  <a:cubicBezTo>
                    <a:pt x="994" y="399"/>
                    <a:pt x="1000" y="397"/>
                    <a:pt x="1003" y="390"/>
                  </a:cubicBezTo>
                  <a:cubicBezTo>
                    <a:pt x="1004" y="388"/>
                    <a:pt x="1006" y="388"/>
                    <a:pt x="1007" y="388"/>
                  </a:cubicBezTo>
                  <a:cubicBezTo>
                    <a:pt x="1010" y="389"/>
                    <a:pt x="1012" y="390"/>
                    <a:pt x="1015" y="391"/>
                  </a:cubicBezTo>
                  <a:cubicBezTo>
                    <a:pt x="1018" y="392"/>
                    <a:pt x="1020" y="392"/>
                    <a:pt x="1023" y="390"/>
                  </a:cubicBezTo>
                  <a:cubicBezTo>
                    <a:pt x="1031" y="383"/>
                    <a:pt x="1039" y="375"/>
                    <a:pt x="1048" y="368"/>
                  </a:cubicBezTo>
                  <a:cubicBezTo>
                    <a:pt x="1048" y="367"/>
                    <a:pt x="1049" y="366"/>
                    <a:pt x="1048" y="365"/>
                  </a:cubicBezTo>
                  <a:cubicBezTo>
                    <a:pt x="1048" y="363"/>
                    <a:pt x="1049" y="361"/>
                    <a:pt x="1051" y="360"/>
                  </a:cubicBezTo>
                  <a:cubicBezTo>
                    <a:pt x="1055" y="357"/>
                    <a:pt x="1058" y="354"/>
                    <a:pt x="1062" y="351"/>
                  </a:cubicBezTo>
                  <a:cubicBezTo>
                    <a:pt x="1063" y="350"/>
                    <a:pt x="1064" y="349"/>
                    <a:pt x="1065" y="348"/>
                  </a:cubicBezTo>
                  <a:cubicBezTo>
                    <a:pt x="1065" y="348"/>
                    <a:pt x="1065" y="348"/>
                    <a:pt x="1065" y="348"/>
                  </a:cubicBezTo>
                  <a:cubicBezTo>
                    <a:pt x="1066" y="347"/>
                    <a:pt x="1067" y="346"/>
                    <a:pt x="1068" y="346"/>
                  </a:cubicBezTo>
                  <a:cubicBezTo>
                    <a:pt x="1072" y="342"/>
                    <a:pt x="1072" y="342"/>
                    <a:pt x="1069" y="337"/>
                  </a:cubicBezTo>
                  <a:cubicBezTo>
                    <a:pt x="1069" y="336"/>
                    <a:pt x="1068" y="336"/>
                    <a:pt x="1068" y="335"/>
                  </a:cubicBezTo>
                  <a:cubicBezTo>
                    <a:pt x="1068" y="334"/>
                    <a:pt x="1068" y="333"/>
                    <a:pt x="1069" y="333"/>
                  </a:cubicBezTo>
                  <a:cubicBezTo>
                    <a:pt x="1074" y="332"/>
                    <a:pt x="1079" y="332"/>
                    <a:pt x="1081" y="338"/>
                  </a:cubicBezTo>
                  <a:cubicBezTo>
                    <a:pt x="1082" y="338"/>
                    <a:pt x="1082" y="339"/>
                    <a:pt x="1083" y="339"/>
                  </a:cubicBezTo>
                  <a:cubicBezTo>
                    <a:pt x="1090" y="342"/>
                    <a:pt x="1098" y="343"/>
                    <a:pt x="1106" y="339"/>
                  </a:cubicBezTo>
                  <a:cubicBezTo>
                    <a:pt x="1112" y="337"/>
                    <a:pt x="1117" y="334"/>
                    <a:pt x="1121" y="330"/>
                  </a:cubicBezTo>
                  <a:cubicBezTo>
                    <a:pt x="1123" y="329"/>
                    <a:pt x="1125" y="327"/>
                    <a:pt x="1127" y="327"/>
                  </a:cubicBezTo>
                  <a:cubicBezTo>
                    <a:pt x="1131" y="326"/>
                    <a:pt x="1133" y="323"/>
                    <a:pt x="1135" y="319"/>
                  </a:cubicBezTo>
                  <a:cubicBezTo>
                    <a:pt x="1136" y="317"/>
                    <a:pt x="1137" y="315"/>
                    <a:pt x="1136" y="312"/>
                  </a:cubicBezTo>
                  <a:cubicBezTo>
                    <a:pt x="1136" y="310"/>
                    <a:pt x="1135" y="308"/>
                    <a:pt x="1134" y="306"/>
                  </a:cubicBezTo>
                  <a:cubicBezTo>
                    <a:pt x="1133" y="303"/>
                    <a:pt x="1133" y="300"/>
                    <a:pt x="1134" y="297"/>
                  </a:cubicBezTo>
                  <a:cubicBezTo>
                    <a:pt x="1134" y="294"/>
                    <a:pt x="1135" y="291"/>
                    <a:pt x="1136" y="288"/>
                  </a:cubicBezTo>
                  <a:cubicBezTo>
                    <a:pt x="1136" y="288"/>
                    <a:pt x="1135" y="288"/>
                    <a:pt x="1135" y="288"/>
                  </a:cubicBezTo>
                  <a:cubicBezTo>
                    <a:pt x="1134" y="288"/>
                    <a:pt x="1134" y="288"/>
                    <a:pt x="1134" y="288"/>
                  </a:cubicBezTo>
                  <a:cubicBezTo>
                    <a:pt x="1136" y="288"/>
                    <a:pt x="1136" y="288"/>
                    <a:pt x="1136" y="288"/>
                  </a:cubicBezTo>
                  <a:cubicBezTo>
                    <a:pt x="1136" y="288"/>
                    <a:pt x="1136" y="288"/>
                    <a:pt x="1136" y="288"/>
                  </a:cubicBezTo>
                  <a:cubicBezTo>
                    <a:pt x="1138" y="288"/>
                    <a:pt x="1140" y="289"/>
                    <a:pt x="1142" y="289"/>
                  </a:cubicBezTo>
                  <a:cubicBezTo>
                    <a:pt x="1148" y="288"/>
                    <a:pt x="1150" y="286"/>
                    <a:pt x="1150" y="280"/>
                  </a:cubicBezTo>
                  <a:cubicBezTo>
                    <a:pt x="1150" y="278"/>
                    <a:pt x="1151" y="276"/>
                    <a:pt x="1152" y="275"/>
                  </a:cubicBezTo>
                  <a:cubicBezTo>
                    <a:pt x="1155" y="272"/>
                    <a:pt x="1153" y="269"/>
                    <a:pt x="1151" y="267"/>
                  </a:cubicBezTo>
                  <a:cubicBezTo>
                    <a:pt x="1147" y="265"/>
                    <a:pt x="1145" y="262"/>
                    <a:pt x="1145" y="258"/>
                  </a:cubicBezTo>
                  <a:cubicBezTo>
                    <a:pt x="1145" y="254"/>
                    <a:pt x="1143" y="252"/>
                    <a:pt x="1139" y="252"/>
                  </a:cubicBezTo>
                  <a:cubicBezTo>
                    <a:pt x="1136" y="252"/>
                    <a:pt x="1135" y="250"/>
                    <a:pt x="1135" y="248"/>
                  </a:cubicBezTo>
                  <a:cubicBezTo>
                    <a:pt x="1131" y="248"/>
                    <a:pt x="1128" y="247"/>
                    <a:pt x="1125" y="244"/>
                  </a:cubicBezTo>
                  <a:cubicBezTo>
                    <a:pt x="1125" y="244"/>
                    <a:pt x="1125" y="244"/>
                    <a:pt x="1125" y="244"/>
                  </a:cubicBezTo>
                  <a:cubicBezTo>
                    <a:pt x="1125" y="244"/>
                    <a:pt x="1125" y="244"/>
                    <a:pt x="1125" y="244"/>
                  </a:cubicBezTo>
                  <a:cubicBezTo>
                    <a:pt x="1125" y="245"/>
                    <a:pt x="1125" y="245"/>
                    <a:pt x="1125" y="245"/>
                  </a:cubicBezTo>
                  <a:cubicBezTo>
                    <a:pt x="1124" y="245"/>
                    <a:pt x="1123" y="245"/>
                    <a:pt x="1122" y="245"/>
                  </a:cubicBezTo>
                  <a:cubicBezTo>
                    <a:pt x="1117" y="245"/>
                    <a:pt x="1114" y="248"/>
                    <a:pt x="1112" y="252"/>
                  </a:cubicBezTo>
                  <a:cubicBezTo>
                    <a:pt x="1111" y="257"/>
                    <a:pt x="1108" y="261"/>
                    <a:pt x="1110" y="266"/>
                  </a:cubicBezTo>
                  <a:cubicBezTo>
                    <a:pt x="1110" y="267"/>
                    <a:pt x="1110" y="268"/>
                    <a:pt x="1109" y="268"/>
                  </a:cubicBezTo>
                  <a:cubicBezTo>
                    <a:pt x="1107" y="270"/>
                    <a:pt x="1105" y="272"/>
                    <a:pt x="1104" y="274"/>
                  </a:cubicBezTo>
                  <a:cubicBezTo>
                    <a:pt x="1098" y="274"/>
                    <a:pt x="1096" y="278"/>
                    <a:pt x="1095" y="282"/>
                  </a:cubicBezTo>
                  <a:cubicBezTo>
                    <a:pt x="1093" y="284"/>
                    <a:pt x="1092" y="286"/>
                    <a:pt x="1091" y="288"/>
                  </a:cubicBezTo>
                  <a:cubicBezTo>
                    <a:pt x="1089" y="290"/>
                    <a:pt x="1088" y="291"/>
                    <a:pt x="1085" y="291"/>
                  </a:cubicBezTo>
                  <a:cubicBezTo>
                    <a:pt x="1085" y="291"/>
                    <a:pt x="1085" y="291"/>
                    <a:pt x="1085" y="291"/>
                  </a:cubicBezTo>
                  <a:cubicBezTo>
                    <a:pt x="1085" y="292"/>
                    <a:pt x="1085" y="292"/>
                    <a:pt x="1085" y="292"/>
                  </a:cubicBezTo>
                  <a:cubicBezTo>
                    <a:pt x="1085" y="292"/>
                    <a:pt x="1085" y="291"/>
                    <a:pt x="1085" y="291"/>
                  </a:cubicBezTo>
                  <a:cubicBezTo>
                    <a:pt x="1085" y="291"/>
                    <a:pt x="1085" y="291"/>
                    <a:pt x="1085" y="291"/>
                  </a:cubicBezTo>
                  <a:cubicBezTo>
                    <a:pt x="1084" y="289"/>
                    <a:pt x="1084" y="287"/>
                    <a:pt x="1082" y="287"/>
                  </a:cubicBezTo>
                  <a:cubicBezTo>
                    <a:pt x="1080" y="286"/>
                    <a:pt x="1078" y="289"/>
                    <a:pt x="1077" y="292"/>
                  </a:cubicBezTo>
                  <a:cubicBezTo>
                    <a:pt x="1077" y="295"/>
                    <a:pt x="1077" y="296"/>
                    <a:pt x="1077" y="298"/>
                  </a:cubicBezTo>
                  <a:cubicBezTo>
                    <a:pt x="1078" y="301"/>
                    <a:pt x="1077" y="303"/>
                    <a:pt x="1076" y="304"/>
                  </a:cubicBezTo>
                  <a:cubicBezTo>
                    <a:pt x="1075" y="306"/>
                    <a:pt x="1072" y="307"/>
                    <a:pt x="1070" y="306"/>
                  </a:cubicBezTo>
                  <a:cubicBezTo>
                    <a:pt x="1069" y="306"/>
                    <a:pt x="1067" y="305"/>
                    <a:pt x="1067" y="303"/>
                  </a:cubicBezTo>
                  <a:cubicBezTo>
                    <a:pt x="1066" y="300"/>
                    <a:pt x="1065" y="297"/>
                    <a:pt x="1065" y="294"/>
                  </a:cubicBezTo>
                  <a:cubicBezTo>
                    <a:pt x="1064" y="288"/>
                    <a:pt x="1065" y="283"/>
                    <a:pt x="1070" y="279"/>
                  </a:cubicBezTo>
                  <a:cubicBezTo>
                    <a:pt x="1072" y="277"/>
                    <a:pt x="1073" y="275"/>
                    <a:pt x="1073" y="273"/>
                  </a:cubicBezTo>
                  <a:cubicBezTo>
                    <a:pt x="1074" y="266"/>
                    <a:pt x="1071" y="260"/>
                    <a:pt x="1068" y="254"/>
                  </a:cubicBezTo>
                  <a:cubicBezTo>
                    <a:pt x="1067" y="253"/>
                    <a:pt x="1065" y="253"/>
                    <a:pt x="1064" y="254"/>
                  </a:cubicBezTo>
                  <a:cubicBezTo>
                    <a:pt x="1060" y="258"/>
                    <a:pt x="1057" y="261"/>
                    <a:pt x="1055" y="266"/>
                  </a:cubicBezTo>
                  <a:cubicBezTo>
                    <a:pt x="1054" y="268"/>
                    <a:pt x="1053" y="270"/>
                    <a:pt x="1050" y="272"/>
                  </a:cubicBezTo>
                  <a:cubicBezTo>
                    <a:pt x="1050" y="272"/>
                    <a:pt x="1049" y="272"/>
                    <a:pt x="1049" y="272"/>
                  </a:cubicBezTo>
                  <a:cubicBezTo>
                    <a:pt x="1048" y="272"/>
                    <a:pt x="1047" y="272"/>
                    <a:pt x="1047" y="270"/>
                  </a:cubicBezTo>
                  <a:cubicBezTo>
                    <a:pt x="1049" y="265"/>
                    <a:pt x="1051" y="261"/>
                    <a:pt x="1050" y="255"/>
                  </a:cubicBezTo>
                  <a:cubicBezTo>
                    <a:pt x="1050" y="252"/>
                    <a:pt x="1052" y="252"/>
                    <a:pt x="1054" y="251"/>
                  </a:cubicBezTo>
                  <a:cubicBezTo>
                    <a:pt x="1057" y="250"/>
                    <a:pt x="1057" y="247"/>
                    <a:pt x="1055" y="245"/>
                  </a:cubicBezTo>
                  <a:cubicBezTo>
                    <a:pt x="1052" y="243"/>
                    <a:pt x="1050" y="241"/>
                    <a:pt x="1046" y="241"/>
                  </a:cubicBezTo>
                  <a:cubicBezTo>
                    <a:pt x="1044" y="240"/>
                    <a:pt x="1041" y="239"/>
                    <a:pt x="1039" y="238"/>
                  </a:cubicBezTo>
                  <a:cubicBezTo>
                    <a:pt x="1038" y="237"/>
                    <a:pt x="1037" y="236"/>
                    <a:pt x="1038" y="235"/>
                  </a:cubicBezTo>
                  <a:cubicBezTo>
                    <a:pt x="1041" y="232"/>
                    <a:pt x="1044" y="229"/>
                    <a:pt x="1047" y="226"/>
                  </a:cubicBezTo>
                  <a:cubicBezTo>
                    <a:pt x="1048" y="225"/>
                    <a:pt x="1049" y="225"/>
                    <a:pt x="1050" y="225"/>
                  </a:cubicBezTo>
                  <a:cubicBezTo>
                    <a:pt x="1054" y="223"/>
                    <a:pt x="1055" y="223"/>
                    <a:pt x="1055" y="220"/>
                  </a:cubicBezTo>
                  <a:cubicBezTo>
                    <a:pt x="1052" y="210"/>
                    <a:pt x="1051" y="200"/>
                    <a:pt x="1055" y="191"/>
                  </a:cubicBezTo>
                  <a:cubicBezTo>
                    <a:pt x="1055" y="189"/>
                    <a:pt x="1055" y="187"/>
                    <a:pt x="1055" y="186"/>
                  </a:cubicBezTo>
                  <a:cubicBezTo>
                    <a:pt x="1053" y="180"/>
                    <a:pt x="1054" y="174"/>
                    <a:pt x="1051" y="168"/>
                  </a:cubicBezTo>
                  <a:cubicBezTo>
                    <a:pt x="1049" y="166"/>
                    <a:pt x="1051" y="164"/>
                    <a:pt x="1053" y="163"/>
                  </a:cubicBezTo>
                  <a:cubicBezTo>
                    <a:pt x="1057" y="160"/>
                    <a:pt x="1061" y="157"/>
                    <a:pt x="1064" y="154"/>
                  </a:cubicBezTo>
                  <a:cubicBezTo>
                    <a:pt x="1067" y="152"/>
                    <a:pt x="1069" y="150"/>
                    <a:pt x="1069" y="146"/>
                  </a:cubicBezTo>
                  <a:cubicBezTo>
                    <a:pt x="1069" y="145"/>
                    <a:pt x="1070" y="144"/>
                    <a:pt x="1070" y="143"/>
                  </a:cubicBezTo>
                  <a:cubicBezTo>
                    <a:pt x="1071" y="143"/>
                    <a:pt x="1072" y="142"/>
                    <a:pt x="1073" y="142"/>
                  </a:cubicBezTo>
                  <a:cubicBezTo>
                    <a:pt x="1075" y="143"/>
                    <a:pt x="1078" y="144"/>
                    <a:pt x="1080" y="145"/>
                  </a:cubicBezTo>
                  <a:cubicBezTo>
                    <a:pt x="1084" y="147"/>
                    <a:pt x="1087" y="146"/>
                    <a:pt x="1090" y="145"/>
                  </a:cubicBezTo>
                  <a:cubicBezTo>
                    <a:pt x="1091" y="143"/>
                    <a:pt x="1093" y="142"/>
                    <a:pt x="1095" y="141"/>
                  </a:cubicBezTo>
                  <a:cubicBezTo>
                    <a:pt x="1102" y="134"/>
                    <a:pt x="1110" y="127"/>
                    <a:pt x="1117" y="120"/>
                  </a:cubicBezTo>
                  <a:cubicBezTo>
                    <a:pt x="1119" y="119"/>
                    <a:pt x="1120" y="117"/>
                    <a:pt x="1121" y="115"/>
                  </a:cubicBezTo>
                  <a:cubicBezTo>
                    <a:pt x="1123" y="113"/>
                    <a:pt x="1121" y="108"/>
                    <a:pt x="1119" y="107"/>
                  </a:cubicBezTo>
                  <a:cubicBezTo>
                    <a:pt x="1118" y="107"/>
                    <a:pt x="1118" y="107"/>
                    <a:pt x="1117" y="106"/>
                  </a:cubicBezTo>
                  <a:cubicBezTo>
                    <a:pt x="1110" y="106"/>
                    <a:pt x="1105" y="103"/>
                    <a:pt x="1100" y="99"/>
                  </a:cubicBezTo>
                  <a:cubicBezTo>
                    <a:pt x="1098" y="98"/>
                    <a:pt x="1096" y="97"/>
                    <a:pt x="1094" y="97"/>
                  </a:cubicBezTo>
                  <a:cubicBezTo>
                    <a:pt x="1089" y="96"/>
                    <a:pt x="1084" y="95"/>
                    <a:pt x="1079" y="96"/>
                  </a:cubicBezTo>
                  <a:cubicBezTo>
                    <a:pt x="1078" y="97"/>
                    <a:pt x="1076" y="98"/>
                    <a:pt x="1075" y="99"/>
                  </a:cubicBezTo>
                  <a:cubicBezTo>
                    <a:pt x="1072" y="101"/>
                    <a:pt x="1071" y="105"/>
                    <a:pt x="1067" y="106"/>
                  </a:cubicBezTo>
                  <a:cubicBezTo>
                    <a:pt x="1065" y="109"/>
                    <a:pt x="1063" y="112"/>
                    <a:pt x="1061" y="115"/>
                  </a:cubicBezTo>
                  <a:cubicBezTo>
                    <a:pt x="1058" y="120"/>
                    <a:pt x="1055" y="125"/>
                    <a:pt x="1052" y="130"/>
                  </a:cubicBezTo>
                  <a:cubicBezTo>
                    <a:pt x="1051" y="133"/>
                    <a:pt x="1049" y="136"/>
                    <a:pt x="1049" y="139"/>
                  </a:cubicBezTo>
                  <a:cubicBezTo>
                    <a:pt x="1049" y="146"/>
                    <a:pt x="1046" y="152"/>
                    <a:pt x="1043" y="159"/>
                  </a:cubicBezTo>
                  <a:cubicBezTo>
                    <a:pt x="1043" y="160"/>
                    <a:pt x="1042" y="161"/>
                    <a:pt x="1040" y="162"/>
                  </a:cubicBezTo>
                  <a:cubicBezTo>
                    <a:pt x="1037" y="164"/>
                    <a:pt x="1034" y="166"/>
                    <a:pt x="1031" y="168"/>
                  </a:cubicBezTo>
                  <a:cubicBezTo>
                    <a:pt x="1028" y="170"/>
                    <a:pt x="1029" y="173"/>
                    <a:pt x="1029" y="175"/>
                  </a:cubicBezTo>
                  <a:cubicBezTo>
                    <a:pt x="1029" y="175"/>
                    <a:pt x="1029" y="175"/>
                    <a:pt x="1029" y="175"/>
                  </a:cubicBezTo>
                  <a:cubicBezTo>
                    <a:pt x="1029" y="175"/>
                    <a:pt x="1029" y="175"/>
                    <a:pt x="1029" y="176"/>
                  </a:cubicBezTo>
                  <a:cubicBezTo>
                    <a:pt x="1030" y="176"/>
                    <a:pt x="1030" y="176"/>
                    <a:pt x="1030" y="176"/>
                  </a:cubicBezTo>
                  <a:cubicBezTo>
                    <a:pt x="1030" y="176"/>
                    <a:pt x="1029" y="176"/>
                    <a:pt x="1029" y="176"/>
                  </a:cubicBezTo>
                  <a:cubicBezTo>
                    <a:pt x="1029" y="175"/>
                    <a:pt x="1029" y="175"/>
                    <a:pt x="1029" y="175"/>
                  </a:cubicBezTo>
                  <a:cubicBezTo>
                    <a:pt x="1029" y="175"/>
                    <a:pt x="1029" y="175"/>
                    <a:pt x="1029" y="175"/>
                  </a:cubicBezTo>
                  <a:cubicBezTo>
                    <a:pt x="1026" y="176"/>
                    <a:pt x="1024" y="176"/>
                    <a:pt x="1022" y="177"/>
                  </a:cubicBezTo>
                  <a:cubicBezTo>
                    <a:pt x="1014" y="181"/>
                    <a:pt x="1010" y="188"/>
                    <a:pt x="1009" y="196"/>
                  </a:cubicBezTo>
                  <a:cubicBezTo>
                    <a:pt x="1008" y="199"/>
                    <a:pt x="1008" y="202"/>
                    <a:pt x="1005" y="204"/>
                  </a:cubicBezTo>
                  <a:cubicBezTo>
                    <a:pt x="1004" y="205"/>
                    <a:pt x="1004" y="206"/>
                    <a:pt x="1003" y="206"/>
                  </a:cubicBezTo>
                  <a:cubicBezTo>
                    <a:pt x="1000" y="209"/>
                    <a:pt x="999" y="213"/>
                    <a:pt x="1000" y="216"/>
                  </a:cubicBezTo>
                  <a:cubicBezTo>
                    <a:pt x="1000" y="220"/>
                    <a:pt x="1001" y="223"/>
                    <a:pt x="1003" y="226"/>
                  </a:cubicBezTo>
                  <a:cubicBezTo>
                    <a:pt x="1005" y="228"/>
                    <a:pt x="1005" y="230"/>
                    <a:pt x="1006" y="232"/>
                  </a:cubicBezTo>
                  <a:cubicBezTo>
                    <a:pt x="1007" y="232"/>
                    <a:pt x="1009" y="232"/>
                    <a:pt x="1010" y="233"/>
                  </a:cubicBezTo>
                  <a:cubicBezTo>
                    <a:pt x="1013" y="235"/>
                    <a:pt x="1016" y="237"/>
                    <a:pt x="1020" y="239"/>
                  </a:cubicBezTo>
                  <a:cubicBezTo>
                    <a:pt x="1020" y="239"/>
                    <a:pt x="1021" y="240"/>
                    <a:pt x="1021" y="240"/>
                  </a:cubicBezTo>
                  <a:cubicBezTo>
                    <a:pt x="1021" y="241"/>
                    <a:pt x="1020" y="241"/>
                    <a:pt x="1018" y="241"/>
                  </a:cubicBezTo>
                  <a:cubicBezTo>
                    <a:pt x="1017" y="242"/>
                    <a:pt x="1015" y="242"/>
                    <a:pt x="1014" y="243"/>
                  </a:cubicBezTo>
                  <a:cubicBezTo>
                    <a:pt x="1012" y="246"/>
                    <a:pt x="1009" y="248"/>
                    <a:pt x="1007" y="251"/>
                  </a:cubicBezTo>
                  <a:cubicBezTo>
                    <a:pt x="1006" y="253"/>
                    <a:pt x="1007" y="255"/>
                    <a:pt x="1009" y="256"/>
                  </a:cubicBezTo>
                  <a:cubicBezTo>
                    <a:pt x="1010" y="257"/>
                    <a:pt x="1011" y="257"/>
                    <a:pt x="1012" y="257"/>
                  </a:cubicBezTo>
                  <a:cubicBezTo>
                    <a:pt x="1012" y="257"/>
                    <a:pt x="1012" y="257"/>
                    <a:pt x="1012" y="257"/>
                  </a:cubicBezTo>
                  <a:cubicBezTo>
                    <a:pt x="1013" y="256"/>
                    <a:pt x="1013" y="256"/>
                    <a:pt x="1013" y="256"/>
                  </a:cubicBezTo>
                  <a:cubicBezTo>
                    <a:pt x="1012" y="257"/>
                    <a:pt x="1012" y="257"/>
                    <a:pt x="1012" y="257"/>
                  </a:cubicBezTo>
                  <a:cubicBezTo>
                    <a:pt x="1012" y="257"/>
                    <a:pt x="1012" y="257"/>
                    <a:pt x="1012" y="257"/>
                  </a:cubicBezTo>
                  <a:cubicBezTo>
                    <a:pt x="1012" y="259"/>
                    <a:pt x="1013" y="261"/>
                    <a:pt x="1011" y="262"/>
                  </a:cubicBezTo>
                  <a:cubicBezTo>
                    <a:pt x="1008" y="265"/>
                    <a:pt x="1005" y="268"/>
                    <a:pt x="1002" y="270"/>
                  </a:cubicBezTo>
                  <a:cubicBezTo>
                    <a:pt x="999" y="273"/>
                    <a:pt x="995" y="275"/>
                    <a:pt x="991" y="275"/>
                  </a:cubicBezTo>
                  <a:cubicBezTo>
                    <a:pt x="985" y="275"/>
                    <a:pt x="982" y="279"/>
                    <a:pt x="981" y="284"/>
                  </a:cubicBezTo>
                  <a:cubicBezTo>
                    <a:pt x="980" y="287"/>
                    <a:pt x="980" y="291"/>
                    <a:pt x="979" y="294"/>
                  </a:cubicBezTo>
                  <a:cubicBezTo>
                    <a:pt x="979" y="295"/>
                    <a:pt x="978" y="296"/>
                    <a:pt x="977" y="296"/>
                  </a:cubicBezTo>
                  <a:cubicBezTo>
                    <a:pt x="977" y="296"/>
                    <a:pt x="977" y="296"/>
                    <a:pt x="976" y="295"/>
                  </a:cubicBezTo>
                  <a:cubicBezTo>
                    <a:pt x="975" y="294"/>
                    <a:pt x="974" y="292"/>
                    <a:pt x="973" y="290"/>
                  </a:cubicBezTo>
                  <a:cubicBezTo>
                    <a:pt x="971" y="287"/>
                    <a:pt x="971" y="286"/>
                    <a:pt x="973" y="283"/>
                  </a:cubicBezTo>
                  <a:cubicBezTo>
                    <a:pt x="976" y="279"/>
                    <a:pt x="979" y="276"/>
                    <a:pt x="982" y="272"/>
                  </a:cubicBezTo>
                  <a:cubicBezTo>
                    <a:pt x="983" y="271"/>
                    <a:pt x="982" y="268"/>
                    <a:pt x="980" y="268"/>
                  </a:cubicBezTo>
                  <a:cubicBezTo>
                    <a:pt x="975" y="268"/>
                    <a:pt x="973" y="264"/>
                    <a:pt x="973" y="260"/>
                  </a:cubicBezTo>
                  <a:cubicBezTo>
                    <a:pt x="972" y="259"/>
                    <a:pt x="972" y="259"/>
                    <a:pt x="971" y="258"/>
                  </a:cubicBezTo>
                  <a:cubicBezTo>
                    <a:pt x="972" y="259"/>
                    <a:pt x="972" y="259"/>
                    <a:pt x="973" y="260"/>
                  </a:cubicBezTo>
                  <a:cubicBezTo>
                    <a:pt x="973" y="260"/>
                    <a:pt x="973" y="260"/>
                    <a:pt x="973" y="260"/>
                  </a:cubicBezTo>
                  <a:cubicBezTo>
                    <a:pt x="973" y="260"/>
                    <a:pt x="973" y="260"/>
                    <a:pt x="973" y="260"/>
                  </a:cubicBezTo>
                  <a:cubicBezTo>
                    <a:pt x="973" y="260"/>
                    <a:pt x="973" y="260"/>
                    <a:pt x="973" y="260"/>
                  </a:cubicBezTo>
                  <a:cubicBezTo>
                    <a:pt x="975" y="260"/>
                    <a:pt x="977" y="261"/>
                    <a:pt x="979" y="261"/>
                  </a:cubicBezTo>
                  <a:cubicBezTo>
                    <a:pt x="981" y="262"/>
                    <a:pt x="983" y="262"/>
                    <a:pt x="985" y="261"/>
                  </a:cubicBezTo>
                  <a:cubicBezTo>
                    <a:pt x="989" y="260"/>
                    <a:pt x="992" y="258"/>
                    <a:pt x="996" y="257"/>
                  </a:cubicBezTo>
                  <a:cubicBezTo>
                    <a:pt x="996" y="256"/>
                    <a:pt x="997" y="255"/>
                    <a:pt x="997" y="254"/>
                  </a:cubicBezTo>
                  <a:cubicBezTo>
                    <a:pt x="997" y="251"/>
                    <a:pt x="997" y="247"/>
                    <a:pt x="997" y="243"/>
                  </a:cubicBezTo>
                  <a:cubicBezTo>
                    <a:pt x="996" y="241"/>
                    <a:pt x="996" y="240"/>
                    <a:pt x="1000" y="240"/>
                  </a:cubicBezTo>
                  <a:cubicBezTo>
                    <a:pt x="1005" y="239"/>
                    <a:pt x="1005" y="235"/>
                    <a:pt x="1006" y="232"/>
                  </a:cubicBezTo>
                  <a:cubicBezTo>
                    <a:pt x="1005" y="232"/>
                    <a:pt x="1004" y="232"/>
                    <a:pt x="1003" y="232"/>
                  </a:cubicBezTo>
                  <a:cubicBezTo>
                    <a:pt x="996" y="232"/>
                    <a:pt x="990" y="230"/>
                    <a:pt x="988" y="223"/>
                  </a:cubicBezTo>
                  <a:cubicBezTo>
                    <a:pt x="987" y="222"/>
                    <a:pt x="987" y="221"/>
                    <a:pt x="986" y="220"/>
                  </a:cubicBezTo>
                  <a:cubicBezTo>
                    <a:pt x="985" y="219"/>
                    <a:pt x="982" y="219"/>
                    <a:pt x="982" y="220"/>
                  </a:cubicBezTo>
                  <a:cubicBezTo>
                    <a:pt x="980" y="221"/>
                    <a:pt x="977" y="223"/>
                    <a:pt x="976" y="225"/>
                  </a:cubicBezTo>
                  <a:cubicBezTo>
                    <a:pt x="971" y="231"/>
                    <a:pt x="967" y="235"/>
                    <a:pt x="959" y="236"/>
                  </a:cubicBezTo>
                  <a:cubicBezTo>
                    <a:pt x="958" y="236"/>
                    <a:pt x="957" y="237"/>
                    <a:pt x="956" y="238"/>
                  </a:cubicBezTo>
                  <a:cubicBezTo>
                    <a:pt x="956" y="238"/>
                    <a:pt x="955" y="238"/>
                    <a:pt x="955" y="239"/>
                  </a:cubicBezTo>
                  <a:cubicBezTo>
                    <a:pt x="954" y="240"/>
                    <a:pt x="954" y="242"/>
                    <a:pt x="955" y="243"/>
                  </a:cubicBezTo>
                  <a:cubicBezTo>
                    <a:pt x="961" y="247"/>
                    <a:pt x="967" y="250"/>
                    <a:pt x="970" y="257"/>
                  </a:cubicBezTo>
                  <a:cubicBezTo>
                    <a:pt x="969" y="257"/>
                    <a:pt x="969" y="257"/>
                    <a:pt x="969" y="257"/>
                  </a:cubicBezTo>
                  <a:cubicBezTo>
                    <a:pt x="969" y="257"/>
                    <a:pt x="969" y="257"/>
                    <a:pt x="970" y="257"/>
                  </a:cubicBezTo>
                  <a:cubicBezTo>
                    <a:pt x="967" y="258"/>
                    <a:pt x="964" y="258"/>
                    <a:pt x="962" y="258"/>
                  </a:cubicBezTo>
                  <a:cubicBezTo>
                    <a:pt x="959" y="258"/>
                    <a:pt x="957" y="259"/>
                    <a:pt x="955" y="262"/>
                  </a:cubicBezTo>
                  <a:cubicBezTo>
                    <a:pt x="954" y="263"/>
                    <a:pt x="952" y="265"/>
                    <a:pt x="951" y="266"/>
                  </a:cubicBezTo>
                  <a:cubicBezTo>
                    <a:pt x="950" y="267"/>
                    <a:pt x="949" y="268"/>
                    <a:pt x="949" y="270"/>
                  </a:cubicBezTo>
                  <a:cubicBezTo>
                    <a:pt x="949" y="271"/>
                    <a:pt x="948" y="273"/>
                    <a:pt x="947" y="274"/>
                  </a:cubicBezTo>
                  <a:cubicBezTo>
                    <a:pt x="945" y="275"/>
                    <a:pt x="943" y="275"/>
                    <a:pt x="941" y="274"/>
                  </a:cubicBezTo>
                  <a:cubicBezTo>
                    <a:pt x="939" y="273"/>
                    <a:pt x="937" y="272"/>
                    <a:pt x="935" y="271"/>
                  </a:cubicBezTo>
                  <a:cubicBezTo>
                    <a:pt x="931" y="270"/>
                    <a:pt x="927" y="269"/>
                    <a:pt x="923" y="271"/>
                  </a:cubicBezTo>
                  <a:cubicBezTo>
                    <a:pt x="922" y="272"/>
                    <a:pt x="920" y="272"/>
                    <a:pt x="919" y="272"/>
                  </a:cubicBezTo>
                  <a:cubicBezTo>
                    <a:pt x="916" y="273"/>
                    <a:pt x="914" y="272"/>
                    <a:pt x="912" y="271"/>
                  </a:cubicBezTo>
                  <a:cubicBezTo>
                    <a:pt x="909" y="270"/>
                    <a:pt x="905" y="268"/>
                    <a:pt x="904" y="264"/>
                  </a:cubicBezTo>
                  <a:cubicBezTo>
                    <a:pt x="901" y="259"/>
                    <a:pt x="897" y="257"/>
                    <a:pt x="892" y="256"/>
                  </a:cubicBezTo>
                  <a:cubicBezTo>
                    <a:pt x="890" y="256"/>
                    <a:pt x="888" y="254"/>
                    <a:pt x="888" y="252"/>
                  </a:cubicBezTo>
                  <a:cubicBezTo>
                    <a:pt x="886" y="247"/>
                    <a:pt x="883" y="242"/>
                    <a:pt x="884" y="237"/>
                  </a:cubicBezTo>
                  <a:cubicBezTo>
                    <a:pt x="884" y="235"/>
                    <a:pt x="884" y="234"/>
                    <a:pt x="884" y="232"/>
                  </a:cubicBezTo>
                  <a:cubicBezTo>
                    <a:pt x="884" y="229"/>
                    <a:pt x="880" y="225"/>
                    <a:pt x="876" y="226"/>
                  </a:cubicBezTo>
                  <a:cubicBezTo>
                    <a:pt x="868" y="227"/>
                    <a:pt x="861" y="228"/>
                    <a:pt x="853" y="228"/>
                  </a:cubicBezTo>
                  <a:cubicBezTo>
                    <a:pt x="850" y="229"/>
                    <a:pt x="848" y="231"/>
                    <a:pt x="846" y="234"/>
                  </a:cubicBezTo>
                  <a:cubicBezTo>
                    <a:pt x="845" y="237"/>
                    <a:pt x="846" y="240"/>
                    <a:pt x="849" y="241"/>
                  </a:cubicBezTo>
                  <a:cubicBezTo>
                    <a:pt x="850" y="242"/>
                    <a:pt x="852" y="243"/>
                    <a:pt x="853" y="242"/>
                  </a:cubicBezTo>
                  <a:cubicBezTo>
                    <a:pt x="854" y="241"/>
                    <a:pt x="855" y="240"/>
                    <a:pt x="856" y="240"/>
                  </a:cubicBezTo>
                  <a:cubicBezTo>
                    <a:pt x="859" y="240"/>
                    <a:pt x="863" y="240"/>
                    <a:pt x="866" y="239"/>
                  </a:cubicBezTo>
                  <a:cubicBezTo>
                    <a:pt x="869" y="238"/>
                    <a:pt x="872" y="237"/>
                    <a:pt x="875" y="236"/>
                  </a:cubicBezTo>
                  <a:cubicBezTo>
                    <a:pt x="876" y="236"/>
                    <a:pt x="877" y="237"/>
                    <a:pt x="877" y="238"/>
                  </a:cubicBezTo>
                  <a:cubicBezTo>
                    <a:pt x="877" y="238"/>
                    <a:pt x="877" y="239"/>
                    <a:pt x="876" y="239"/>
                  </a:cubicBezTo>
                  <a:cubicBezTo>
                    <a:pt x="873" y="240"/>
                    <a:pt x="870" y="241"/>
                    <a:pt x="867" y="242"/>
                  </a:cubicBezTo>
                  <a:cubicBezTo>
                    <a:pt x="864" y="245"/>
                    <a:pt x="860" y="246"/>
                    <a:pt x="855" y="247"/>
                  </a:cubicBezTo>
                  <a:cubicBezTo>
                    <a:pt x="853" y="248"/>
                    <a:pt x="851" y="248"/>
                    <a:pt x="849" y="249"/>
                  </a:cubicBezTo>
                  <a:cubicBezTo>
                    <a:pt x="846" y="250"/>
                    <a:pt x="844" y="252"/>
                    <a:pt x="843" y="256"/>
                  </a:cubicBezTo>
                  <a:cubicBezTo>
                    <a:pt x="841" y="261"/>
                    <a:pt x="840" y="266"/>
                    <a:pt x="839" y="271"/>
                  </a:cubicBezTo>
                  <a:cubicBezTo>
                    <a:pt x="839" y="272"/>
                    <a:pt x="838" y="274"/>
                    <a:pt x="837" y="275"/>
                  </a:cubicBezTo>
                  <a:cubicBezTo>
                    <a:pt x="836" y="276"/>
                    <a:pt x="834" y="277"/>
                    <a:pt x="833" y="276"/>
                  </a:cubicBezTo>
                  <a:cubicBezTo>
                    <a:pt x="831" y="276"/>
                    <a:pt x="832" y="274"/>
                    <a:pt x="833" y="272"/>
                  </a:cubicBezTo>
                  <a:cubicBezTo>
                    <a:pt x="834" y="270"/>
                    <a:pt x="834" y="268"/>
                    <a:pt x="833" y="265"/>
                  </a:cubicBezTo>
                  <a:cubicBezTo>
                    <a:pt x="831" y="262"/>
                    <a:pt x="829" y="258"/>
                    <a:pt x="828" y="255"/>
                  </a:cubicBezTo>
                  <a:cubicBezTo>
                    <a:pt x="826" y="252"/>
                    <a:pt x="825" y="250"/>
                    <a:pt x="823" y="247"/>
                  </a:cubicBezTo>
                  <a:cubicBezTo>
                    <a:pt x="822" y="245"/>
                    <a:pt x="820" y="244"/>
                    <a:pt x="818" y="244"/>
                  </a:cubicBezTo>
                  <a:cubicBezTo>
                    <a:pt x="816" y="245"/>
                    <a:pt x="814" y="245"/>
                    <a:pt x="811" y="246"/>
                  </a:cubicBezTo>
                  <a:cubicBezTo>
                    <a:pt x="795" y="249"/>
                    <a:pt x="780" y="246"/>
                    <a:pt x="767" y="236"/>
                  </a:cubicBezTo>
                  <a:cubicBezTo>
                    <a:pt x="766" y="235"/>
                    <a:pt x="766" y="233"/>
                    <a:pt x="766" y="232"/>
                  </a:cubicBezTo>
                  <a:cubicBezTo>
                    <a:pt x="768" y="229"/>
                    <a:pt x="770" y="227"/>
                    <a:pt x="774" y="227"/>
                  </a:cubicBezTo>
                  <a:cubicBezTo>
                    <a:pt x="776" y="227"/>
                    <a:pt x="777" y="227"/>
                    <a:pt x="779" y="227"/>
                  </a:cubicBezTo>
                  <a:cubicBezTo>
                    <a:pt x="786" y="227"/>
                    <a:pt x="789" y="223"/>
                    <a:pt x="788" y="217"/>
                  </a:cubicBezTo>
                  <a:cubicBezTo>
                    <a:pt x="787" y="214"/>
                    <a:pt x="786" y="211"/>
                    <a:pt x="784" y="208"/>
                  </a:cubicBezTo>
                  <a:cubicBezTo>
                    <a:pt x="782" y="204"/>
                    <a:pt x="778" y="202"/>
                    <a:pt x="774" y="202"/>
                  </a:cubicBezTo>
                  <a:cubicBezTo>
                    <a:pt x="768" y="203"/>
                    <a:pt x="763" y="201"/>
                    <a:pt x="759" y="197"/>
                  </a:cubicBezTo>
                  <a:cubicBezTo>
                    <a:pt x="752" y="193"/>
                    <a:pt x="747" y="188"/>
                    <a:pt x="740" y="184"/>
                  </a:cubicBezTo>
                  <a:cubicBezTo>
                    <a:pt x="736" y="181"/>
                    <a:pt x="733" y="178"/>
                    <a:pt x="732" y="173"/>
                  </a:cubicBezTo>
                  <a:cubicBezTo>
                    <a:pt x="731" y="166"/>
                    <a:pt x="726" y="163"/>
                    <a:pt x="720" y="161"/>
                  </a:cubicBezTo>
                  <a:cubicBezTo>
                    <a:pt x="715" y="159"/>
                    <a:pt x="711" y="159"/>
                    <a:pt x="707" y="163"/>
                  </a:cubicBezTo>
                  <a:cubicBezTo>
                    <a:pt x="706" y="165"/>
                    <a:pt x="704" y="166"/>
                    <a:pt x="702" y="167"/>
                  </a:cubicBezTo>
                  <a:cubicBezTo>
                    <a:pt x="701" y="168"/>
                    <a:pt x="699" y="168"/>
                    <a:pt x="698" y="168"/>
                  </a:cubicBezTo>
                  <a:cubicBezTo>
                    <a:pt x="696" y="168"/>
                    <a:pt x="694" y="166"/>
                    <a:pt x="695" y="165"/>
                  </a:cubicBezTo>
                  <a:cubicBezTo>
                    <a:pt x="699" y="160"/>
                    <a:pt x="700" y="154"/>
                    <a:pt x="701" y="148"/>
                  </a:cubicBezTo>
                  <a:cubicBezTo>
                    <a:pt x="701" y="148"/>
                    <a:pt x="701" y="147"/>
                    <a:pt x="700" y="147"/>
                  </a:cubicBezTo>
                  <a:cubicBezTo>
                    <a:pt x="700" y="146"/>
                    <a:pt x="699" y="146"/>
                    <a:pt x="699" y="146"/>
                  </a:cubicBezTo>
                  <a:cubicBezTo>
                    <a:pt x="698" y="147"/>
                    <a:pt x="696" y="147"/>
                    <a:pt x="695" y="148"/>
                  </a:cubicBezTo>
                  <a:cubicBezTo>
                    <a:pt x="690" y="152"/>
                    <a:pt x="686" y="156"/>
                    <a:pt x="681" y="159"/>
                  </a:cubicBezTo>
                  <a:cubicBezTo>
                    <a:pt x="680" y="160"/>
                    <a:pt x="679" y="160"/>
                    <a:pt x="678" y="160"/>
                  </a:cubicBezTo>
                  <a:cubicBezTo>
                    <a:pt x="677" y="160"/>
                    <a:pt x="676" y="159"/>
                    <a:pt x="676" y="158"/>
                  </a:cubicBezTo>
                  <a:cubicBezTo>
                    <a:pt x="675" y="154"/>
                    <a:pt x="675" y="149"/>
                    <a:pt x="677" y="145"/>
                  </a:cubicBezTo>
                  <a:cubicBezTo>
                    <a:pt x="679" y="138"/>
                    <a:pt x="679" y="131"/>
                    <a:pt x="679" y="124"/>
                  </a:cubicBezTo>
                  <a:cubicBezTo>
                    <a:pt x="678" y="122"/>
                    <a:pt x="678" y="121"/>
                    <a:pt x="677" y="119"/>
                  </a:cubicBezTo>
                  <a:cubicBezTo>
                    <a:pt x="677" y="119"/>
                    <a:pt x="675" y="118"/>
                    <a:pt x="674" y="119"/>
                  </a:cubicBezTo>
                  <a:cubicBezTo>
                    <a:pt x="672" y="120"/>
                    <a:pt x="671" y="123"/>
                    <a:pt x="671" y="126"/>
                  </a:cubicBezTo>
                  <a:cubicBezTo>
                    <a:pt x="671" y="128"/>
                    <a:pt x="670" y="131"/>
                    <a:pt x="667" y="132"/>
                  </a:cubicBezTo>
                  <a:cubicBezTo>
                    <a:pt x="664" y="134"/>
                    <a:pt x="661" y="136"/>
                    <a:pt x="657" y="137"/>
                  </a:cubicBezTo>
                  <a:cubicBezTo>
                    <a:pt x="655" y="139"/>
                    <a:pt x="653" y="138"/>
                    <a:pt x="651" y="136"/>
                  </a:cubicBezTo>
                  <a:cubicBezTo>
                    <a:pt x="650" y="136"/>
                    <a:pt x="650" y="135"/>
                    <a:pt x="649" y="135"/>
                  </a:cubicBezTo>
                  <a:cubicBezTo>
                    <a:pt x="649" y="135"/>
                    <a:pt x="649" y="135"/>
                    <a:pt x="649" y="135"/>
                  </a:cubicBezTo>
                  <a:cubicBezTo>
                    <a:pt x="649" y="135"/>
                    <a:pt x="648" y="135"/>
                    <a:pt x="648" y="135"/>
                  </a:cubicBezTo>
                  <a:cubicBezTo>
                    <a:pt x="647" y="135"/>
                    <a:pt x="646" y="136"/>
                    <a:pt x="645" y="137"/>
                  </a:cubicBezTo>
                  <a:cubicBezTo>
                    <a:pt x="645" y="137"/>
                    <a:pt x="644" y="137"/>
                    <a:pt x="644" y="137"/>
                  </a:cubicBezTo>
                  <a:cubicBezTo>
                    <a:pt x="642" y="136"/>
                    <a:pt x="643" y="135"/>
                    <a:pt x="644" y="135"/>
                  </a:cubicBezTo>
                  <a:cubicBezTo>
                    <a:pt x="646" y="135"/>
                    <a:pt x="647" y="135"/>
                    <a:pt x="648" y="135"/>
                  </a:cubicBezTo>
                  <a:cubicBezTo>
                    <a:pt x="648" y="135"/>
                    <a:pt x="648" y="134"/>
                    <a:pt x="649" y="134"/>
                  </a:cubicBezTo>
                  <a:cubicBezTo>
                    <a:pt x="649" y="134"/>
                    <a:pt x="649" y="134"/>
                    <a:pt x="649" y="135"/>
                  </a:cubicBezTo>
                  <a:cubicBezTo>
                    <a:pt x="649" y="133"/>
                    <a:pt x="650" y="132"/>
                    <a:pt x="650" y="130"/>
                  </a:cubicBezTo>
                  <a:cubicBezTo>
                    <a:pt x="651" y="128"/>
                    <a:pt x="650" y="127"/>
                    <a:pt x="648" y="126"/>
                  </a:cubicBezTo>
                  <a:cubicBezTo>
                    <a:pt x="645" y="125"/>
                    <a:pt x="641" y="125"/>
                    <a:pt x="637" y="126"/>
                  </a:cubicBezTo>
                  <a:cubicBezTo>
                    <a:pt x="629" y="129"/>
                    <a:pt x="621" y="132"/>
                    <a:pt x="612" y="132"/>
                  </a:cubicBezTo>
                  <a:cubicBezTo>
                    <a:pt x="609" y="132"/>
                    <a:pt x="606" y="133"/>
                    <a:pt x="604" y="134"/>
                  </a:cubicBezTo>
                  <a:cubicBezTo>
                    <a:pt x="600" y="138"/>
                    <a:pt x="595" y="138"/>
                    <a:pt x="589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90" y="137"/>
                    <a:pt x="590" y="136"/>
                    <a:pt x="590" y="136"/>
                  </a:cubicBezTo>
                  <a:cubicBezTo>
                    <a:pt x="592" y="134"/>
                    <a:pt x="592" y="133"/>
                    <a:pt x="590" y="131"/>
                  </a:cubicBezTo>
                  <a:cubicBezTo>
                    <a:pt x="589" y="129"/>
                    <a:pt x="588" y="129"/>
                    <a:pt x="585" y="130"/>
                  </a:cubicBezTo>
                  <a:cubicBezTo>
                    <a:pt x="583" y="131"/>
                    <a:pt x="581" y="132"/>
                    <a:pt x="579" y="133"/>
                  </a:cubicBezTo>
                  <a:cubicBezTo>
                    <a:pt x="575" y="133"/>
                    <a:pt x="571" y="134"/>
                    <a:pt x="568" y="135"/>
                  </a:cubicBezTo>
                  <a:cubicBezTo>
                    <a:pt x="564" y="137"/>
                    <a:pt x="560" y="139"/>
                    <a:pt x="560" y="144"/>
                  </a:cubicBezTo>
                  <a:cubicBezTo>
                    <a:pt x="559" y="146"/>
                    <a:pt x="558" y="147"/>
                    <a:pt x="556" y="146"/>
                  </a:cubicBezTo>
                  <a:cubicBezTo>
                    <a:pt x="554" y="144"/>
                    <a:pt x="552" y="143"/>
                    <a:pt x="550" y="141"/>
                  </a:cubicBezTo>
                  <a:cubicBezTo>
                    <a:pt x="546" y="139"/>
                    <a:pt x="544" y="136"/>
                    <a:pt x="543" y="133"/>
                  </a:cubicBezTo>
                  <a:cubicBezTo>
                    <a:pt x="542" y="129"/>
                    <a:pt x="541" y="126"/>
                    <a:pt x="539" y="122"/>
                  </a:cubicBezTo>
                  <a:cubicBezTo>
                    <a:pt x="539" y="120"/>
                    <a:pt x="537" y="118"/>
                    <a:pt x="536" y="116"/>
                  </a:cubicBezTo>
                  <a:cubicBezTo>
                    <a:pt x="532" y="112"/>
                    <a:pt x="527" y="109"/>
                    <a:pt x="523" y="107"/>
                  </a:cubicBezTo>
                  <a:cubicBezTo>
                    <a:pt x="516" y="102"/>
                    <a:pt x="509" y="98"/>
                    <a:pt x="506" y="90"/>
                  </a:cubicBezTo>
                  <a:cubicBezTo>
                    <a:pt x="506" y="89"/>
                    <a:pt x="505" y="88"/>
                    <a:pt x="505" y="87"/>
                  </a:cubicBezTo>
                  <a:cubicBezTo>
                    <a:pt x="503" y="85"/>
                    <a:pt x="502" y="84"/>
                    <a:pt x="499" y="84"/>
                  </a:cubicBezTo>
                  <a:cubicBezTo>
                    <a:pt x="497" y="84"/>
                    <a:pt x="495" y="84"/>
                    <a:pt x="493" y="84"/>
                  </a:cubicBezTo>
                  <a:cubicBezTo>
                    <a:pt x="488" y="84"/>
                    <a:pt x="484" y="82"/>
                    <a:pt x="481" y="79"/>
                  </a:cubicBezTo>
                  <a:cubicBezTo>
                    <a:pt x="476" y="75"/>
                    <a:pt x="471" y="71"/>
                    <a:pt x="464" y="69"/>
                  </a:cubicBezTo>
                  <a:cubicBezTo>
                    <a:pt x="461" y="68"/>
                    <a:pt x="459" y="66"/>
                    <a:pt x="456" y="63"/>
                  </a:cubicBezTo>
                  <a:cubicBezTo>
                    <a:pt x="454" y="61"/>
                    <a:pt x="451" y="58"/>
                    <a:pt x="450" y="55"/>
                  </a:cubicBezTo>
                  <a:cubicBezTo>
                    <a:pt x="448" y="51"/>
                    <a:pt x="445" y="49"/>
                    <a:pt x="440" y="50"/>
                  </a:cubicBezTo>
                  <a:cubicBezTo>
                    <a:pt x="438" y="51"/>
                    <a:pt x="435" y="51"/>
                    <a:pt x="432" y="52"/>
                  </a:cubicBezTo>
                  <a:cubicBezTo>
                    <a:pt x="430" y="52"/>
                    <a:pt x="429" y="51"/>
                    <a:pt x="428" y="50"/>
                  </a:cubicBezTo>
                  <a:cubicBezTo>
                    <a:pt x="426" y="46"/>
                    <a:pt x="426" y="41"/>
                    <a:pt x="423" y="37"/>
                  </a:cubicBezTo>
                  <a:cubicBezTo>
                    <a:pt x="423" y="37"/>
                    <a:pt x="424" y="35"/>
                    <a:pt x="424" y="35"/>
                  </a:cubicBezTo>
                  <a:cubicBezTo>
                    <a:pt x="425" y="33"/>
                    <a:pt x="426" y="32"/>
                    <a:pt x="425" y="30"/>
                  </a:cubicBezTo>
                  <a:cubicBezTo>
                    <a:pt x="425" y="29"/>
                    <a:pt x="424" y="28"/>
                    <a:pt x="422" y="27"/>
                  </a:cubicBezTo>
                  <a:cubicBezTo>
                    <a:pt x="420" y="26"/>
                    <a:pt x="417" y="25"/>
                    <a:pt x="415" y="24"/>
                  </a:cubicBezTo>
                  <a:cubicBezTo>
                    <a:pt x="413" y="24"/>
                    <a:pt x="411" y="24"/>
                    <a:pt x="410" y="23"/>
                  </a:cubicBezTo>
                  <a:cubicBezTo>
                    <a:pt x="407" y="23"/>
                    <a:pt x="407" y="22"/>
                    <a:pt x="407" y="19"/>
                  </a:cubicBezTo>
                  <a:cubicBezTo>
                    <a:pt x="407" y="16"/>
                    <a:pt x="408" y="14"/>
                    <a:pt x="405" y="13"/>
                  </a:cubicBezTo>
                  <a:cubicBezTo>
                    <a:pt x="405" y="13"/>
                    <a:pt x="405" y="13"/>
                    <a:pt x="405" y="13"/>
                  </a:cubicBezTo>
                  <a:cubicBezTo>
                    <a:pt x="404" y="13"/>
                    <a:pt x="404" y="13"/>
                    <a:pt x="404" y="13"/>
                  </a:cubicBezTo>
                  <a:cubicBezTo>
                    <a:pt x="402" y="13"/>
                    <a:pt x="400" y="14"/>
                    <a:pt x="399" y="14"/>
                  </a:cubicBezTo>
                  <a:cubicBezTo>
                    <a:pt x="398" y="15"/>
                    <a:pt x="398" y="15"/>
                    <a:pt x="397" y="15"/>
                  </a:cubicBezTo>
                  <a:cubicBezTo>
                    <a:pt x="397" y="15"/>
                    <a:pt x="397" y="15"/>
                    <a:pt x="397" y="15"/>
                  </a:cubicBezTo>
                  <a:cubicBezTo>
                    <a:pt x="396" y="16"/>
                    <a:pt x="396" y="17"/>
                    <a:pt x="396" y="18"/>
                  </a:cubicBezTo>
                  <a:cubicBezTo>
                    <a:pt x="395" y="20"/>
                    <a:pt x="393" y="21"/>
                    <a:pt x="391" y="19"/>
                  </a:cubicBezTo>
                  <a:cubicBezTo>
                    <a:pt x="390" y="19"/>
                    <a:pt x="390" y="18"/>
                    <a:pt x="389" y="17"/>
                  </a:cubicBezTo>
                  <a:cubicBezTo>
                    <a:pt x="389" y="17"/>
                    <a:pt x="390" y="16"/>
                    <a:pt x="391" y="16"/>
                  </a:cubicBezTo>
                  <a:cubicBezTo>
                    <a:pt x="393" y="16"/>
                    <a:pt x="395" y="16"/>
                    <a:pt x="397" y="15"/>
                  </a:cubicBezTo>
                  <a:cubicBezTo>
                    <a:pt x="397" y="15"/>
                    <a:pt x="397" y="15"/>
                    <a:pt x="397" y="15"/>
                  </a:cubicBezTo>
                  <a:cubicBezTo>
                    <a:pt x="397" y="15"/>
                    <a:pt x="398" y="14"/>
                    <a:pt x="399" y="14"/>
                  </a:cubicBezTo>
                  <a:cubicBezTo>
                    <a:pt x="400" y="13"/>
                    <a:pt x="402" y="13"/>
                    <a:pt x="404" y="13"/>
                  </a:cubicBezTo>
                  <a:cubicBezTo>
                    <a:pt x="404" y="13"/>
                    <a:pt x="404" y="13"/>
                    <a:pt x="404" y="12"/>
                  </a:cubicBezTo>
                  <a:cubicBezTo>
                    <a:pt x="404" y="13"/>
                    <a:pt x="405" y="13"/>
                    <a:pt x="405" y="13"/>
                  </a:cubicBezTo>
                  <a:cubicBezTo>
                    <a:pt x="403" y="9"/>
                    <a:pt x="401" y="5"/>
                    <a:pt x="398" y="2"/>
                  </a:cubicBezTo>
                  <a:cubicBezTo>
                    <a:pt x="396" y="1"/>
                    <a:pt x="394" y="0"/>
                    <a:pt x="392" y="1"/>
                  </a:cubicBezTo>
                  <a:cubicBezTo>
                    <a:pt x="388" y="2"/>
                    <a:pt x="385" y="3"/>
                    <a:pt x="382" y="6"/>
                  </a:cubicBezTo>
                  <a:cubicBezTo>
                    <a:pt x="377" y="9"/>
                    <a:pt x="372" y="9"/>
                    <a:pt x="366" y="8"/>
                  </a:cubicBezTo>
                  <a:cubicBezTo>
                    <a:pt x="363" y="7"/>
                    <a:pt x="360" y="6"/>
                    <a:pt x="357" y="5"/>
                  </a:cubicBezTo>
                  <a:cubicBezTo>
                    <a:pt x="351" y="4"/>
                    <a:pt x="347" y="6"/>
                    <a:pt x="343" y="9"/>
                  </a:cubicBezTo>
                  <a:cubicBezTo>
                    <a:pt x="342" y="10"/>
                    <a:pt x="342" y="12"/>
                    <a:pt x="341" y="13"/>
                  </a:cubicBezTo>
                  <a:cubicBezTo>
                    <a:pt x="340" y="14"/>
                    <a:pt x="338" y="16"/>
                    <a:pt x="337" y="16"/>
                  </a:cubicBezTo>
                  <a:cubicBezTo>
                    <a:pt x="333" y="17"/>
                    <a:pt x="329" y="19"/>
                    <a:pt x="324" y="17"/>
                  </a:cubicBezTo>
                  <a:cubicBezTo>
                    <a:pt x="318" y="16"/>
                    <a:pt x="312" y="17"/>
                    <a:pt x="307" y="21"/>
                  </a:cubicBezTo>
                  <a:cubicBezTo>
                    <a:pt x="297" y="27"/>
                    <a:pt x="287" y="32"/>
                    <a:pt x="278" y="39"/>
                  </a:cubicBezTo>
                  <a:cubicBezTo>
                    <a:pt x="277" y="40"/>
                    <a:pt x="276" y="42"/>
                    <a:pt x="275" y="42"/>
                  </a:cubicBezTo>
                  <a:cubicBezTo>
                    <a:pt x="264" y="48"/>
                    <a:pt x="253" y="53"/>
                    <a:pt x="241" y="47"/>
                  </a:cubicBezTo>
                  <a:cubicBezTo>
                    <a:pt x="240" y="46"/>
                    <a:pt x="240" y="46"/>
                    <a:pt x="239" y="46"/>
                  </a:cubicBezTo>
                  <a:cubicBezTo>
                    <a:pt x="234" y="44"/>
                    <a:pt x="231" y="45"/>
                    <a:pt x="228" y="49"/>
                  </a:cubicBezTo>
                  <a:cubicBezTo>
                    <a:pt x="225" y="52"/>
                    <a:pt x="223" y="55"/>
                    <a:pt x="220" y="58"/>
                  </a:cubicBezTo>
                  <a:cubicBezTo>
                    <a:pt x="216" y="61"/>
                    <a:pt x="215" y="65"/>
                    <a:pt x="217" y="70"/>
                  </a:cubicBezTo>
                  <a:cubicBezTo>
                    <a:pt x="218" y="73"/>
                    <a:pt x="219" y="77"/>
                    <a:pt x="220" y="80"/>
                  </a:cubicBezTo>
                  <a:cubicBezTo>
                    <a:pt x="224" y="90"/>
                    <a:pt x="225" y="100"/>
                    <a:pt x="219" y="109"/>
                  </a:cubicBezTo>
                  <a:cubicBezTo>
                    <a:pt x="218" y="111"/>
                    <a:pt x="219" y="114"/>
                    <a:pt x="222" y="116"/>
                  </a:cubicBezTo>
                  <a:cubicBezTo>
                    <a:pt x="224" y="118"/>
                    <a:pt x="227" y="119"/>
                    <a:pt x="230" y="121"/>
                  </a:cubicBezTo>
                  <a:cubicBezTo>
                    <a:pt x="231" y="121"/>
                    <a:pt x="231" y="122"/>
                    <a:pt x="231" y="123"/>
                  </a:cubicBezTo>
                  <a:cubicBezTo>
                    <a:pt x="231" y="123"/>
                    <a:pt x="230" y="124"/>
                    <a:pt x="229" y="124"/>
                  </a:cubicBezTo>
                  <a:cubicBezTo>
                    <a:pt x="228" y="124"/>
                    <a:pt x="226" y="125"/>
                    <a:pt x="226" y="126"/>
                  </a:cubicBezTo>
                  <a:cubicBezTo>
                    <a:pt x="225" y="130"/>
                    <a:pt x="225" y="135"/>
                    <a:pt x="225" y="139"/>
                  </a:cubicBezTo>
                  <a:cubicBezTo>
                    <a:pt x="225" y="139"/>
                    <a:pt x="226" y="140"/>
                    <a:pt x="227" y="141"/>
                  </a:cubicBezTo>
                  <a:cubicBezTo>
                    <a:pt x="228" y="141"/>
                    <a:pt x="230" y="141"/>
                    <a:pt x="231" y="141"/>
                  </a:cubicBezTo>
                  <a:cubicBezTo>
                    <a:pt x="231" y="141"/>
                    <a:pt x="231" y="140"/>
                    <a:pt x="231" y="140"/>
                  </a:cubicBezTo>
                  <a:cubicBezTo>
                    <a:pt x="232" y="140"/>
                    <a:pt x="232" y="140"/>
                    <a:pt x="232" y="141"/>
                  </a:cubicBezTo>
                  <a:cubicBezTo>
                    <a:pt x="232" y="140"/>
                    <a:pt x="232" y="139"/>
                    <a:pt x="232" y="138"/>
                  </a:cubicBezTo>
                  <a:cubicBezTo>
                    <a:pt x="232" y="138"/>
                    <a:pt x="232" y="138"/>
                    <a:pt x="232" y="138"/>
                  </a:cubicBezTo>
                  <a:cubicBezTo>
                    <a:pt x="231" y="137"/>
                    <a:pt x="231" y="137"/>
                    <a:pt x="231" y="137"/>
                  </a:cubicBezTo>
                  <a:cubicBezTo>
                    <a:pt x="232" y="138"/>
                    <a:pt x="232" y="138"/>
                    <a:pt x="232" y="138"/>
                  </a:cubicBezTo>
                  <a:cubicBezTo>
                    <a:pt x="232" y="138"/>
                    <a:pt x="232" y="138"/>
                    <a:pt x="232" y="138"/>
                  </a:cubicBezTo>
                  <a:cubicBezTo>
                    <a:pt x="237" y="137"/>
                    <a:pt x="242" y="137"/>
                    <a:pt x="246" y="139"/>
                  </a:cubicBezTo>
                  <a:cubicBezTo>
                    <a:pt x="247" y="139"/>
                    <a:pt x="248" y="142"/>
                    <a:pt x="247" y="143"/>
                  </a:cubicBezTo>
                  <a:cubicBezTo>
                    <a:pt x="247" y="144"/>
                    <a:pt x="246" y="144"/>
                    <a:pt x="245" y="144"/>
                  </a:cubicBezTo>
                  <a:cubicBezTo>
                    <a:pt x="240" y="144"/>
                    <a:pt x="236" y="142"/>
                    <a:pt x="232" y="141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32" y="141"/>
                    <a:pt x="231" y="141"/>
                    <a:pt x="231" y="141"/>
                  </a:cubicBezTo>
                  <a:cubicBezTo>
                    <a:pt x="231" y="143"/>
                    <a:pt x="231" y="145"/>
                    <a:pt x="228" y="145"/>
                  </a:cubicBezTo>
                  <a:cubicBezTo>
                    <a:pt x="225" y="146"/>
                    <a:pt x="222" y="147"/>
                    <a:pt x="219" y="148"/>
                  </a:cubicBezTo>
                  <a:cubicBezTo>
                    <a:pt x="216" y="151"/>
                    <a:pt x="213" y="150"/>
                    <a:pt x="210" y="149"/>
                  </a:cubicBezTo>
                  <a:cubicBezTo>
                    <a:pt x="206" y="147"/>
                    <a:pt x="203" y="145"/>
                    <a:pt x="200" y="144"/>
                  </a:cubicBezTo>
                  <a:cubicBezTo>
                    <a:pt x="197" y="142"/>
                    <a:pt x="197" y="140"/>
                    <a:pt x="198" y="138"/>
                  </a:cubicBezTo>
                  <a:cubicBezTo>
                    <a:pt x="199" y="137"/>
                    <a:pt x="201" y="135"/>
                    <a:pt x="202" y="133"/>
                  </a:cubicBezTo>
                  <a:cubicBezTo>
                    <a:pt x="204" y="130"/>
                    <a:pt x="201" y="125"/>
                    <a:pt x="197" y="125"/>
                  </a:cubicBezTo>
                  <a:cubicBezTo>
                    <a:pt x="193" y="125"/>
                    <a:pt x="188" y="125"/>
                    <a:pt x="184" y="126"/>
                  </a:cubicBezTo>
                  <a:cubicBezTo>
                    <a:pt x="181" y="126"/>
                    <a:pt x="178" y="127"/>
                    <a:pt x="177" y="129"/>
                  </a:cubicBezTo>
                  <a:cubicBezTo>
                    <a:pt x="174" y="132"/>
                    <a:pt x="171" y="132"/>
                    <a:pt x="168" y="132"/>
                  </a:cubicBezTo>
                  <a:cubicBezTo>
                    <a:pt x="165" y="132"/>
                    <a:pt x="163" y="132"/>
                    <a:pt x="160" y="133"/>
                  </a:cubicBezTo>
                  <a:cubicBezTo>
                    <a:pt x="152" y="134"/>
                    <a:pt x="146" y="139"/>
                    <a:pt x="139" y="142"/>
                  </a:cubicBezTo>
                  <a:cubicBezTo>
                    <a:pt x="136" y="142"/>
                    <a:pt x="135" y="146"/>
                    <a:pt x="137" y="148"/>
                  </a:cubicBezTo>
                  <a:cubicBezTo>
                    <a:pt x="140" y="152"/>
                    <a:pt x="142" y="155"/>
                    <a:pt x="145" y="158"/>
                  </a:cubicBezTo>
                  <a:cubicBezTo>
                    <a:pt x="146" y="159"/>
                    <a:pt x="145" y="160"/>
                    <a:pt x="142" y="161"/>
                  </a:cubicBezTo>
                  <a:cubicBezTo>
                    <a:pt x="142" y="162"/>
                    <a:pt x="140" y="162"/>
                    <a:pt x="140" y="163"/>
                  </a:cubicBezTo>
                  <a:cubicBezTo>
                    <a:pt x="139" y="168"/>
                    <a:pt x="136" y="172"/>
                    <a:pt x="134" y="177"/>
                  </a:cubicBezTo>
                  <a:cubicBezTo>
                    <a:pt x="134" y="179"/>
                    <a:pt x="134" y="182"/>
                    <a:pt x="135" y="183"/>
                  </a:cubicBezTo>
                  <a:cubicBezTo>
                    <a:pt x="139" y="188"/>
                    <a:pt x="144" y="193"/>
                    <a:pt x="151" y="192"/>
                  </a:cubicBezTo>
                  <a:cubicBezTo>
                    <a:pt x="158" y="191"/>
                    <a:pt x="163" y="191"/>
                    <a:pt x="168" y="195"/>
                  </a:cubicBezTo>
                  <a:cubicBezTo>
                    <a:pt x="171" y="197"/>
                    <a:pt x="174" y="198"/>
                    <a:pt x="178" y="196"/>
                  </a:cubicBezTo>
                  <a:cubicBezTo>
                    <a:pt x="183" y="194"/>
                    <a:pt x="189" y="191"/>
                    <a:pt x="194" y="189"/>
                  </a:cubicBezTo>
                  <a:cubicBezTo>
                    <a:pt x="196" y="189"/>
                    <a:pt x="197" y="189"/>
                    <a:pt x="199" y="190"/>
                  </a:cubicBezTo>
                  <a:cubicBezTo>
                    <a:pt x="199" y="190"/>
                    <a:pt x="200" y="190"/>
                    <a:pt x="200" y="191"/>
                  </a:cubicBezTo>
                  <a:cubicBezTo>
                    <a:pt x="200" y="191"/>
                    <a:pt x="200" y="192"/>
                    <a:pt x="200" y="192"/>
                  </a:cubicBezTo>
                  <a:cubicBezTo>
                    <a:pt x="199" y="193"/>
                    <a:pt x="198" y="193"/>
                    <a:pt x="197" y="194"/>
                  </a:cubicBezTo>
                  <a:cubicBezTo>
                    <a:pt x="194" y="194"/>
                    <a:pt x="192" y="195"/>
                    <a:pt x="193" y="199"/>
                  </a:cubicBezTo>
                  <a:cubicBezTo>
                    <a:pt x="193" y="200"/>
                    <a:pt x="193" y="202"/>
                    <a:pt x="193" y="203"/>
                  </a:cubicBezTo>
                  <a:cubicBezTo>
                    <a:pt x="190" y="208"/>
                    <a:pt x="188" y="212"/>
                    <a:pt x="187" y="217"/>
                  </a:cubicBezTo>
                  <a:cubicBezTo>
                    <a:pt x="187" y="222"/>
                    <a:pt x="178" y="227"/>
                    <a:pt x="173" y="227"/>
                  </a:cubicBezTo>
                  <a:cubicBezTo>
                    <a:pt x="172" y="227"/>
                    <a:pt x="170" y="227"/>
                    <a:pt x="170" y="226"/>
                  </a:cubicBezTo>
                  <a:cubicBezTo>
                    <a:pt x="168" y="225"/>
                    <a:pt x="166" y="224"/>
                    <a:pt x="164" y="222"/>
                  </a:cubicBezTo>
                  <a:cubicBezTo>
                    <a:pt x="163" y="221"/>
                    <a:pt x="162" y="219"/>
                    <a:pt x="161" y="219"/>
                  </a:cubicBezTo>
                  <a:cubicBezTo>
                    <a:pt x="159" y="219"/>
                    <a:pt x="159" y="222"/>
                    <a:pt x="159" y="223"/>
                  </a:cubicBezTo>
                  <a:cubicBezTo>
                    <a:pt x="157" y="229"/>
                    <a:pt x="152" y="232"/>
                    <a:pt x="145" y="233"/>
                  </a:cubicBezTo>
                  <a:cubicBezTo>
                    <a:pt x="144" y="233"/>
                    <a:pt x="143" y="232"/>
                    <a:pt x="142" y="232"/>
                  </a:cubicBezTo>
                  <a:cubicBezTo>
                    <a:pt x="142" y="231"/>
                    <a:pt x="141" y="230"/>
                    <a:pt x="140" y="229"/>
                  </a:cubicBezTo>
                  <a:cubicBezTo>
                    <a:pt x="138" y="225"/>
                    <a:pt x="134" y="224"/>
                    <a:pt x="131" y="226"/>
                  </a:cubicBezTo>
                  <a:cubicBezTo>
                    <a:pt x="125" y="229"/>
                    <a:pt x="118" y="233"/>
                    <a:pt x="116" y="240"/>
                  </a:cubicBezTo>
                  <a:cubicBezTo>
                    <a:pt x="116" y="241"/>
                    <a:pt x="115" y="242"/>
                    <a:pt x="114" y="242"/>
                  </a:cubicBezTo>
                  <a:cubicBezTo>
                    <a:pt x="105" y="248"/>
                    <a:pt x="98" y="256"/>
                    <a:pt x="89" y="262"/>
                  </a:cubicBezTo>
                  <a:cubicBezTo>
                    <a:pt x="83" y="267"/>
                    <a:pt x="81" y="272"/>
                    <a:pt x="83" y="279"/>
                  </a:cubicBezTo>
                  <a:cubicBezTo>
                    <a:pt x="84" y="281"/>
                    <a:pt x="84" y="284"/>
                    <a:pt x="85" y="286"/>
                  </a:cubicBezTo>
                  <a:cubicBezTo>
                    <a:pt x="86" y="289"/>
                    <a:pt x="86" y="292"/>
                    <a:pt x="84" y="294"/>
                  </a:cubicBezTo>
                  <a:cubicBezTo>
                    <a:pt x="79" y="298"/>
                    <a:pt x="78" y="304"/>
                    <a:pt x="80" y="309"/>
                  </a:cubicBezTo>
                  <a:cubicBezTo>
                    <a:pt x="81" y="313"/>
                    <a:pt x="82" y="317"/>
                    <a:pt x="83" y="320"/>
                  </a:cubicBezTo>
                  <a:cubicBezTo>
                    <a:pt x="84" y="322"/>
                    <a:pt x="85" y="324"/>
                    <a:pt x="88" y="324"/>
                  </a:cubicBezTo>
                  <a:cubicBezTo>
                    <a:pt x="90" y="325"/>
                    <a:pt x="92" y="325"/>
                    <a:pt x="94" y="325"/>
                  </a:cubicBezTo>
                  <a:cubicBezTo>
                    <a:pt x="98" y="324"/>
                    <a:pt x="102" y="323"/>
                    <a:pt x="106" y="324"/>
                  </a:cubicBezTo>
                  <a:cubicBezTo>
                    <a:pt x="106" y="324"/>
                    <a:pt x="107" y="323"/>
                    <a:pt x="107" y="323"/>
                  </a:cubicBezTo>
                  <a:cubicBezTo>
                    <a:pt x="107" y="323"/>
                    <a:pt x="107" y="323"/>
                    <a:pt x="107" y="322"/>
                  </a:cubicBezTo>
                  <a:cubicBezTo>
                    <a:pt x="107" y="321"/>
                    <a:pt x="107" y="320"/>
                    <a:pt x="107" y="319"/>
                  </a:cubicBezTo>
                  <a:cubicBezTo>
                    <a:pt x="107" y="319"/>
                    <a:pt x="107" y="318"/>
                    <a:pt x="107" y="318"/>
                  </a:cubicBezTo>
                  <a:cubicBezTo>
                    <a:pt x="108" y="317"/>
                    <a:pt x="109" y="318"/>
                    <a:pt x="108" y="319"/>
                  </a:cubicBezTo>
                  <a:cubicBezTo>
                    <a:pt x="108" y="320"/>
                    <a:pt x="107" y="321"/>
                    <a:pt x="107" y="322"/>
                  </a:cubicBezTo>
                  <a:cubicBezTo>
                    <a:pt x="107" y="323"/>
                    <a:pt x="107" y="323"/>
                    <a:pt x="107" y="324"/>
                  </a:cubicBezTo>
                  <a:cubicBezTo>
                    <a:pt x="107" y="324"/>
                    <a:pt x="107" y="324"/>
                    <a:pt x="106" y="324"/>
                  </a:cubicBezTo>
                  <a:cubicBezTo>
                    <a:pt x="106" y="326"/>
                    <a:pt x="105" y="329"/>
                    <a:pt x="105" y="331"/>
                  </a:cubicBezTo>
                  <a:cubicBezTo>
                    <a:pt x="105" y="335"/>
                    <a:pt x="103" y="338"/>
                    <a:pt x="100" y="340"/>
                  </a:cubicBezTo>
                  <a:cubicBezTo>
                    <a:pt x="98" y="342"/>
                    <a:pt x="98" y="345"/>
                    <a:pt x="99" y="347"/>
                  </a:cubicBezTo>
                  <a:cubicBezTo>
                    <a:pt x="100" y="350"/>
                    <a:pt x="100" y="351"/>
                    <a:pt x="99" y="353"/>
                  </a:cubicBezTo>
                  <a:cubicBezTo>
                    <a:pt x="98" y="355"/>
                    <a:pt x="97" y="356"/>
                    <a:pt x="96" y="357"/>
                  </a:cubicBezTo>
                  <a:cubicBezTo>
                    <a:pt x="95" y="359"/>
                    <a:pt x="95" y="360"/>
                    <a:pt x="97" y="361"/>
                  </a:cubicBezTo>
                  <a:cubicBezTo>
                    <a:pt x="102" y="362"/>
                    <a:pt x="107" y="363"/>
                    <a:pt x="110" y="358"/>
                  </a:cubicBezTo>
                  <a:cubicBezTo>
                    <a:pt x="110" y="357"/>
                    <a:pt x="111" y="357"/>
                    <a:pt x="111" y="357"/>
                  </a:cubicBezTo>
                  <a:cubicBezTo>
                    <a:pt x="115" y="361"/>
                    <a:pt x="121" y="364"/>
                    <a:pt x="123" y="370"/>
                  </a:cubicBezTo>
                  <a:cubicBezTo>
                    <a:pt x="123" y="372"/>
                    <a:pt x="125" y="372"/>
                    <a:pt x="126" y="370"/>
                  </a:cubicBezTo>
                  <a:cubicBezTo>
                    <a:pt x="127" y="370"/>
                    <a:pt x="127" y="370"/>
                    <a:pt x="127" y="369"/>
                  </a:cubicBezTo>
                  <a:cubicBezTo>
                    <a:pt x="130" y="366"/>
                    <a:pt x="130" y="366"/>
                    <a:pt x="135" y="368"/>
                  </a:cubicBezTo>
                  <a:cubicBezTo>
                    <a:pt x="136" y="369"/>
                    <a:pt x="138" y="369"/>
                    <a:pt x="140" y="369"/>
                  </a:cubicBezTo>
                  <a:cubicBezTo>
                    <a:pt x="141" y="369"/>
                    <a:pt x="143" y="368"/>
                    <a:pt x="144" y="368"/>
                  </a:cubicBezTo>
                  <a:cubicBezTo>
                    <a:pt x="145" y="368"/>
                    <a:pt x="146" y="368"/>
                    <a:pt x="146" y="368"/>
                  </a:cubicBezTo>
                  <a:cubicBezTo>
                    <a:pt x="147" y="369"/>
                    <a:pt x="147" y="370"/>
                    <a:pt x="146" y="370"/>
                  </a:cubicBezTo>
                  <a:cubicBezTo>
                    <a:pt x="141" y="374"/>
                    <a:pt x="138" y="378"/>
                    <a:pt x="136" y="382"/>
                  </a:cubicBezTo>
                  <a:cubicBezTo>
                    <a:pt x="130" y="393"/>
                    <a:pt x="122" y="403"/>
                    <a:pt x="110" y="409"/>
                  </a:cubicBezTo>
                  <a:cubicBezTo>
                    <a:pt x="107" y="410"/>
                    <a:pt x="103" y="413"/>
                    <a:pt x="99" y="415"/>
                  </a:cubicBezTo>
                  <a:cubicBezTo>
                    <a:pt x="93" y="417"/>
                    <a:pt x="87" y="421"/>
                    <a:pt x="80" y="424"/>
                  </a:cubicBezTo>
                  <a:cubicBezTo>
                    <a:pt x="76" y="426"/>
                    <a:pt x="73" y="429"/>
                    <a:pt x="70" y="432"/>
                  </a:cubicBezTo>
                  <a:cubicBezTo>
                    <a:pt x="69" y="434"/>
                    <a:pt x="67" y="434"/>
                    <a:pt x="65" y="434"/>
                  </a:cubicBezTo>
                  <a:cubicBezTo>
                    <a:pt x="60" y="432"/>
                    <a:pt x="55" y="433"/>
                    <a:pt x="50" y="436"/>
                  </a:cubicBezTo>
                  <a:cubicBezTo>
                    <a:pt x="47" y="438"/>
                    <a:pt x="43" y="441"/>
                    <a:pt x="40" y="443"/>
                  </a:cubicBezTo>
                  <a:cubicBezTo>
                    <a:pt x="34" y="448"/>
                    <a:pt x="28" y="451"/>
                    <a:pt x="20" y="451"/>
                  </a:cubicBezTo>
                  <a:cubicBezTo>
                    <a:pt x="18" y="451"/>
                    <a:pt x="15" y="452"/>
                    <a:pt x="12" y="452"/>
                  </a:cubicBezTo>
                  <a:cubicBezTo>
                    <a:pt x="7" y="452"/>
                    <a:pt x="4" y="456"/>
                    <a:pt x="1" y="460"/>
                  </a:cubicBezTo>
                  <a:cubicBezTo>
                    <a:pt x="0" y="460"/>
                    <a:pt x="0" y="462"/>
                    <a:pt x="1" y="463"/>
                  </a:cubicBezTo>
                  <a:cubicBezTo>
                    <a:pt x="1" y="463"/>
                    <a:pt x="3" y="464"/>
                    <a:pt x="4" y="464"/>
                  </a:cubicBezTo>
                  <a:cubicBezTo>
                    <a:pt x="5" y="464"/>
                    <a:pt x="7" y="464"/>
                    <a:pt x="8" y="463"/>
                  </a:cubicBezTo>
                  <a:cubicBezTo>
                    <a:pt x="12" y="462"/>
                    <a:pt x="15" y="463"/>
                    <a:pt x="18" y="462"/>
                  </a:cubicBezTo>
                  <a:cubicBezTo>
                    <a:pt x="20" y="462"/>
                    <a:pt x="23" y="462"/>
                    <a:pt x="24" y="460"/>
                  </a:cubicBezTo>
                  <a:cubicBezTo>
                    <a:pt x="28" y="456"/>
                    <a:pt x="32" y="455"/>
                    <a:pt x="37" y="455"/>
                  </a:cubicBezTo>
                  <a:cubicBezTo>
                    <a:pt x="44" y="455"/>
                    <a:pt x="50" y="451"/>
                    <a:pt x="53" y="445"/>
                  </a:cubicBezTo>
                  <a:cubicBezTo>
                    <a:pt x="53" y="445"/>
                    <a:pt x="53" y="445"/>
                    <a:pt x="53" y="445"/>
                  </a:cubicBezTo>
                  <a:cubicBezTo>
                    <a:pt x="54" y="445"/>
                    <a:pt x="54" y="445"/>
                    <a:pt x="54" y="445"/>
                  </a:cubicBezTo>
                  <a:cubicBezTo>
                    <a:pt x="53" y="445"/>
                    <a:pt x="53" y="445"/>
                    <a:pt x="53" y="445"/>
                  </a:cubicBezTo>
                  <a:cubicBezTo>
                    <a:pt x="53" y="445"/>
                    <a:pt x="53" y="445"/>
                    <a:pt x="53" y="445"/>
                  </a:cubicBezTo>
                  <a:cubicBezTo>
                    <a:pt x="54" y="447"/>
                    <a:pt x="56" y="450"/>
                    <a:pt x="57" y="452"/>
                  </a:cubicBezTo>
                  <a:cubicBezTo>
                    <a:pt x="58" y="453"/>
                    <a:pt x="58" y="453"/>
                    <a:pt x="60" y="450"/>
                  </a:cubicBezTo>
                  <a:cubicBezTo>
                    <a:pt x="60" y="449"/>
                    <a:pt x="61" y="448"/>
                    <a:pt x="61" y="448"/>
                  </a:cubicBezTo>
                  <a:cubicBezTo>
                    <a:pt x="66" y="447"/>
                    <a:pt x="71" y="445"/>
                    <a:pt x="76" y="445"/>
                  </a:cubicBezTo>
                  <a:cubicBezTo>
                    <a:pt x="78" y="445"/>
                    <a:pt x="80" y="446"/>
                    <a:pt x="82" y="445"/>
                  </a:cubicBezTo>
                  <a:cubicBezTo>
                    <a:pt x="84" y="442"/>
                    <a:pt x="87" y="442"/>
                    <a:pt x="90" y="440"/>
                  </a:cubicBezTo>
                  <a:cubicBezTo>
                    <a:pt x="95" y="438"/>
                    <a:pt x="101" y="437"/>
                    <a:pt x="103" y="432"/>
                  </a:cubicBezTo>
                  <a:cubicBezTo>
                    <a:pt x="107" y="430"/>
                    <a:pt x="111" y="427"/>
                    <a:pt x="114" y="426"/>
                  </a:cubicBezTo>
                  <a:cubicBezTo>
                    <a:pt x="116" y="425"/>
                    <a:pt x="118" y="426"/>
                    <a:pt x="119" y="426"/>
                  </a:cubicBezTo>
                  <a:cubicBezTo>
                    <a:pt x="120" y="425"/>
                    <a:pt x="121" y="423"/>
                    <a:pt x="122" y="423"/>
                  </a:cubicBezTo>
                  <a:cubicBezTo>
                    <a:pt x="125" y="422"/>
                    <a:pt x="129" y="419"/>
                    <a:pt x="132" y="418"/>
                  </a:cubicBezTo>
                  <a:cubicBezTo>
                    <a:pt x="136" y="417"/>
                    <a:pt x="139" y="415"/>
                    <a:pt x="140" y="411"/>
                  </a:cubicBezTo>
                  <a:cubicBezTo>
                    <a:pt x="141" y="410"/>
                    <a:pt x="142" y="408"/>
                    <a:pt x="143" y="408"/>
                  </a:cubicBezTo>
                  <a:cubicBezTo>
                    <a:pt x="151" y="403"/>
                    <a:pt x="158" y="399"/>
                    <a:pt x="167" y="397"/>
                  </a:cubicBezTo>
                  <a:cubicBezTo>
                    <a:pt x="173" y="395"/>
                    <a:pt x="178" y="393"/>
                    <a:pt x="181" y="388"/>
                  </a:cubicBezTo>
                  <a:cubicBezTo>
                    <a:pt x="183" y="386"/>
                    <a:pt x="186" y="384"/>
                    <a:pt x="188" y="383"/>
                  </a:cubicBezTo>
                  <a:cubicBezTo>
                    <a:pt x="190" y="382"/>
                    <a:pt x="192" y="381"/>
                    <a:pt x="194" y="380"/>
                  </a:cubicBezTo>
                  <a:cubicBezTo>
                    <a:pt x="197" y="378"/>
                    <a:pt x="198" y="375"/>
                    <a:pt x="196" y="372"/>
                  </a:cubicBezTo>
                  <a:cubicBezTo>
                    <a:pt x="196" y="371"/>
                    <a:pt x="195" y="369"/>
                    <a:pt x="194" y="368"/>
                  </a:cubicBezTo>
                  <a:cubicBezTo>
                    <a:pt x="193" y="366"/>
                    <a:pt x="193" y="364"/>
                    <a:pt x="195" y="362"/>
                  </a:cubicBezTo>
                  <a:cubicBezTo>
                    <a:pt x="198" y="359"/>
                    <a:pt x="202" y="357"/>
                    <a:pt x="207" y="358"/>
                  </a:cubicBezTo>
                  <a:cubicBezTo>
                    <a:pt x="210" y="359"/>
                    <a:pt x="212" y="358"/>
                    <a:pt x="214" y="357"/>
                  </a:cubicBezTo>
                  <a:cubicBezTo>
                    <a:pt x="217" y="354"/>
                    <a:pt x="221" y="352"/>
                    <a:pt x="222" y="347"/>
                  </a:cubicBezTo>
                  <a:cubicBezTo>
                    <a:pt x="223" y="345"/>
                    <a:pt x="226" y="343"/>
                    <a:pt x="229" y="343"/>
                  </a:cubicBezTo>
                  <a:cubicBezTo>
                    <a:pt x="231" y="343"/>
                    <a:pt x="233" y="342"/>
                    <a:pt x="234" y="340"/>
                  </a:cubicBezTo>
                  <a:cubicBezTo>
                    <a:pt x="240" y="331"/>
                    <a:pt x="250" y="328"/>
                    <a:pt x="259" y="323"/>
                  </a:cubicBezTo>
                  <a:cubicBezTo>
                    <a:pt x="262" y="322"/>
                    <a:pt x="266" y="325"/>
                    <a:pt x="266" y="328"/>
                  </a:cubicBezTo>
                  <a:cubicBezTo>
                    <a:pt x="266" y="330"/>
                    <a:pt x="266" y="331"/>
                    <a:pt x="266" y="333"/>
                  </a:cubicBezTo>
                  <a:cubicBezTo>
                    <a:pt x="266" y="333"/>
                    <a:pt x="264" y="334"/>
                    <a:pt x="264" y="334"/>
                  </a:cubicBezTo>
                  <a:cubicBezTo>
                    <a:pt x="257" y="331"/>
                    <a:pt x="251" y="331"/>
                    <a:pt x="245" y="335"/>
                  </a:cubicBezTo>
                  <a:cubicBezTo>
                    <a:pt x="244" y="336"/>
                    <a:pt x="242" y="337"/>
                    <a:pt x="242" y="338"/>
                  </a:cubicBezTo>
                  <a:cubicBezTo>
                    <a:pt x="239" y="346"/>
                    <a:pt x="233" y="351"/>
                    <a:pt x="227" y="357"/>
                  </a:cubicBezTo>
                  <a:cubicBezTo>
                    <a:pt x="225" y="359"/>
                    <a:pt x="225" y="362"/>
                    <a:pt x="227" y="364"/>
                  </a:cubicBezTo>
                  <a:cubicBezTo>
                    <a:pt x="228" y="365"/>
                    <a:pt x="229" y="365"/>
                    <a:pt x="227" y="366"/>
                  </a:cubicBezTo>
                  <a:cubicBezTo>
                    <a:pt x="224" y="368"/>
                    <a:pt x="221" y="369"/>
                    <a:pt x="218" y="370"/>
                  </a:cubicBezTo>
                  <a:cubicBezTo>
                    <a:pt x="217" y="371"/>
                    <a:pt x="217" y="373"/>
                    <a:pt x="217" y="375"/>
                  </a:cubicBezTo>
                  <a:cubicBezTo>
                    <a:pt x="218" y="376"/>
                    <a:pt x="220" y="377"/>
                    <a:pt x="221" y="377"/>
                  </a:cubicBezTo>
                  <a:cubicBezTo>
                    <a:pt x="224" y="377"/>
                    <a:pt x="227" y="377"/>
                    <a:pt x="229" y="376"/>
                  </a:cubicBezTo>
                  <a:cubicBezTo>
                    <a:pt x="234" y="373"/>
                    <a:pt x="239" y="371"/>
                    <a:pt x="244" y="370"/>
                  </a:cubicBezTo>
                  <a:cubicBezTo>
                    <a:pt x="246" y="369"/>
                    <a:pt x="248" y="369"/>
                    <a:pt x="250" y="368"/>
                  </a:cubicBezTo>
                  <a:cubicBezTo>
                    <a:pt x="255" y="365"/>
                    <a:pt x="260" y="363"/>
                    <a:pt x="266" y="364"/>
                  </a:cubicBezTo>
                  <a:cubicBezTo>
                    <a:pt x="267" y="364"/>
                    <a:pt x="269" y="363"/>
                    <a:pt x="270" y="362"/>
                  </a:cubicBezTo>
                  <a:cubicBezTo>
                    <a:pt x="273" y="361"/>
                    <a:pt x="275" y="359"/>
                    <a:pt x="276" y="357"/>
                  </a:cubicBezTo>
                  <a:cubicBezTo>
                    <a:pt x="278" y="355"/>
                    <a:pt x="280" y="356"/>
                    <a:pt x="281" y="357"/>
                  </a:cubicBezTo>
                  <a:cubicBezTo>
                    <a:pt x="283" y="357"/>
                    <a:pt x="284" y="357"/>
                    <a:pt x="285" y="357"/>
                  </a:cubicBezTo>
                  <a:cubicBezTo>
                    <a:pt x="286" y="355"/>
                    <a:pt x="286" y="353"/>
                    <a:pt x="284" y="351"/>
                  </a:cubicBezTo>
                  <a:cubicBezTo>
                    <a:pt x="282" y="350"/>
                    <a:pt x="281" y="348"/>
                    <a:pt x="280" y="346"/>
                  </a:cubicBezTo>
                  <a:cubicBezTo>
                    <a:pt x="279" y="343"/>
                    <a:pt x="280" y="340"/>
                    <a:pt x="283" y="338"/>
                  </a:cubicBezTo>
                  <a:cubicBezTo>
                    <a:pt x="284" y="336"/>
                    <a:pt x="286" y="336"/>
                    <a:pt x="286" y="338"/>
                  </a:cubicBezTo>
                  <a:cubicBezTo>
                    <a:pt x="288" y="341"/>
                    <a:pt x="289" y="343"/>
                    <a:pt x="293" y="343"/>
                  </a:cubicBezTo>
                  <a:cubicBezTo>
                    <a:pt x="296" y="342"/>
                    <a:pt x="299" y="342"/>
                    <a:pt x="301" y="342"/>
                  </a:cubicBezTo>
                  <a:cubicBezTo>
                    <a:pt x="301" y="342"/>
                    <a:pt x="301" y="342"/>
                    <a:pt x="301" y="342"/>
                  </a:cubicBezTo>
                  <a:cubicBezTo>
                    <a:pt x="302" y="341"/>
                    <a:pt x="302" y="341"/>
                    <a:pt x="302" y="341"/>
                  </a:cubicBezTo>
                  <a:cubicBezTo>
                    <a:pt x="301" y="342"/>
                    <a:pt x="301" y="342"/>
                    <a:pt x="301" y="342"/>
                  </a:cubicBezTo>
                  <a:cubicBezTo>
                    <a:pt x="301" y="342"/>
                    <a:pt x="301" y="342"/>
                    <a:pt x="301" y="342"/>
                  </a:cubicBezTo>
                  <a:cubicBezTo>
                    <a:pt x="301" y="343"/>
                    <a:pt x="301" y="345"/>
                    <a:pt x="301" y="346"/>
                  </a:cubicBezTo>
                  <a:cubicBezTo>
                    <a:pt x="303" y="352"/>
                    <a:pt x="305" y="357"/>
                    <a:pt x="312" y="359"/>
                  </a:cubicBezTo>
                  <a:cubicBezTo>
                    <a:pt x="316" y="360"/>
                    <a:pt x="318" y="364"/>
                    <a:pt x="320" y="367"/>
                  </a:cubicBezTo>
                  <a:cubicBezTo>
                    <a:pt x="320" y="368"/>
                    <a:pt x="321" y="370"/>
                    <a:pt x="321" y="371"/>
                  </a:cubicBezTo>
                  <a:cubicBezTo>
                    <a:pt x="323" y="373"/>
                    <a:pt x="324" y="374"/>
                    <a:pt x="327" y="375"/>
                  </a:cubicBezTo>
                  <a:cubicBezTo>
                    <a:pt x="329" y="375"/>
                    <a:pt x="331" y="375"/>
                    <a:pt x="333" y="375"/>
                  </a:cubicBezTo>
                  <a:cubicBezTo>
                    <a:pt x="338" y="375"/>
                    <a:pt x="343" y="377"/>
                    <a:pt x="347" y="380"/>
                  </a:cubicBezTo>
                  <a:cubicBezTo>
                    <a:pt x="348" y="381"/>
                    <a:pt x="349" y="382"/>
                    <a:pt x="351" y="383"/>
                  </a:cubicBezTo>
                  <a:cubicBezTo>
                    <a:pt x="351" y="383"/>
                    <a:pt x="351" y="382"/>
                    <a:pt x="351" y="382"/>
                  </a:cubicBezTo>
                  <a:cubicBezTo>
                    <a:pt x="351" y="382"/>
                    <a:pt x="351" y="382"/>
                    <a:pt x="351" y="382"/>
                  </a:cubicBezTo>
                  <a:cubicBezTo>
                    <a:pt x="351" y="383"/>
                    <a:pt x="351" y="383"/>
                    <a:pt x="351" y="383"/>
                  </a:cubicBezTo>
                  <a:cubicBezTo>
                    <a:pt x="351" y="383"/>
                    <a:pt x="351" y="383"/>
                    <a:pt x="351" y="383"/>
                  </a:cubicBezTo>
                  <a:cubicBezTo>
                    <a:pt x="352" y="384"/>
                    <a:pt x="353" y="385"/>
                    <a:pt x="354" y="386"/>
                  </a:cubicBezTo>
                  <a:cubicBezTo>
                    <a:pt x="357" y="390"/>
                    <a:pt x="361" y="392"/>
                    <a:pt x="367" y="391"/>
                  </a:cubicBezTo>
                  <a:cubicBezTo>
                    <a:pt x="367" y="390"/>
                    <a:pt x="368" y="391"/>
                    <a:pt x="368" y="391"/>
                  </a:cubicBezTo>
                  <a:cubicBezTo>
                    <a:pt x="370" y="391"/>
                    <a:pt x="370" y="393"/>
                    <a:pt x="369" y="393"/>
                  </a:cubicBezTo>
                  <a:cubicBezTo>
                    <a:pt x="366" y="397"/>
                    <a:pt x="366" y="400"/>
                    <a:pt x="369" y="403"/>
                  </a:cubicBezTo>
                  <a:cubicBezTo>
                    <a:pt x="371" y="404"/>
                    <a:pt x="372" y="406"/>
                    <a:pt x="374" y="407"/>
                  </a:cubicBezTo>
                  <a:cubicBezTo>
                    <a:pt x="376" y="409"/>
                    <a:pt x="378" y="410"/>
                    <a:pt x="378" y="413"/>
                  </a:cubicBezTo>
                  <a:cubicBezTo>
                    <a:pt x="378" y="415"/>
                    <a:pt x="379" y="417"/>
                    <a:pt x="379" y="419"/>
                  </a:cubicBezTo>
                  <a:cubicBezTo>
                    <a:pt x="380" y="424"/>
                    <a:pt x="382" y="428"/>
                    <a:pt x="386" y="431"/>
                  </a:cubicBezTo>
                  <a:cubicBezTo>
                    <a:pt x="387" y="433"/>
                    <a:pt x="390" y="434"/>
                    <a:pt x="393" y="434"/>
                  </a:cubicBezTo>
                  <a:cubicBezTo>
                    <a:pt x="395" y="434"/>
                    <a:pt x="397" y="432"/>
                    <a:pt x="397" y="430"/>
                  </a:cubicBezTo>
                  <a:cubicBezTo>
                    <a:pt x="396" y="428"/>
                    <a:pt x="396" y="427"/>
                    <a:pt x="395" y="425"/>
                  </a:cubicBezTo>
                  <a:cubicBezTo>
                    <a:pt x="395" y="425"/>
                    <a:pt x="395" y="424"/>
                    <a:pt x="395" y="424"/>
                  </a:cubicBezTo>
                  <a:cubicBezTo>
                    <a:pt x="396" y="423"/>
                    <a:pt x="397" y="423"/>
                    <a:pt x="397" y="425"/>
                  </a:cubicBezTo>
                  <a:cubicBezTo>
                    <a:pt x="398" y="426"/>
                    <a:pt x="399" y="428"/>
                    <a:pt x="400" y="430"/>
                  </a:cubicBezTo>
                  <a:cubicBezTo>
                    <a:pt x="400" y="434"/>
                    <a:pt x="402" y="436"/>
                    <a:pt x="404" y="438"/>
                  </a:cubicBezTo>
                  <a:cubicBezTo>
                    <a:pt x="404" y="439"/>
                    <a:pt x="405" y="439"/>
                    <a:pt x="404" y="440"/>
                  </a:cubicBezTo>
                  <a:cubicBezTo>
                    <a:pt x="404" y="441"/>
                    <a:pt x="403" y="441"/>
                    <a:pt x="402" y="440"/>
                  </a:cubicBezTo>
                  <a:cubicBezTo>
                    <a:pt x="401" y="440"/>
                    <a:pt x="400" y="439"/>
                    <a:pt x="399" y="439"/>
                  </a:cubicBezTo>
                  <a:cubicBezTo>
                    <a:pt x="395" y="438"/>
                    <a:pt x="392" y="439"/>
                    <a:pt x="391" y="442"/>
                  </a:cubicBezTo>
                  <a:cubicBezTo>
                    <a:pt x="389" y="445"/>
                    <a:pt x="388" y="448"/>
                    <a:pt x="389" y="451"/>
                  </a:cubicBezTo>
                  <a:cubicBezTo>
                    <a:pt x="389" y="454"/>
                    <a:pt x="390" y="457"/>
                    <a:pt x="390" y="460"/>
                  </a:cubicBezTo>
                  <a:cubicBezTo>
                    <a:pt x="390" y="460"/>
                    <a:pt x="390" y="460"/>
                    <a:pt x="390" y="460"/>
                  </a:cubicBezTo>
                  <a:cubicBezTo>
                    <a:pt x="390" y="460"/>
                    <a:pt x="390" y="461"/>
                    <a:pt x="390" y="461"/>
                  </a:cubicBezTo>
                  <a:cubicBezTo>
                    <a:pt x="390" y="461"/>
                    <a:pt x="390" y="461"/>
                    <a:pt x="390" y="461"/>
                  </a:cubicBezTo>
                  <a:cubicBezTo>
                    <a:pt x="392" y="463"/>
                    <a:pt x="394" y="466"/>
                    <a:pt x="392" y="469"/>
                  </a:cubicBezTo>
                  <a:cubicBezTo>
                    <a:pt x="391" y="474"/>
                    <a:pt x="390" y="479"/>
                    <a:pt x="391" y="484"/>
                  </a:cubicBezTo>
                  <a:cubicBezTo>
                    <a:pt x="391" y="485"/>
                    <a:pt x="391" y="485"/>
                    <a:pt x="392" y="485"/>
                  </a:cubicBezTo>
                  <a:cubicBezTo>
                    <a:pt x="393" y="485"/>
                    <a:pt x="394" y="485"/>
                    <a:pt x="394" y="484"/>
                  </a:cubicBezTo>
                  <a:cubicBezTo>
                    <a:pt x="396" y="481"/>
                    <a:pt x="398" y="478"/>
                    <a:pt x="400" y="474"/>
                  </a:cubicBezTo>
                  <a:cubicBezTo>
                    <a:pt x="400" y="474"/>
                    <a:pt x="400" y="473"/>
                    <a:pt x="400" y="473"/>
                  </a:cubicBezTo>
                  <a:cubicBezTo>
                    <a:pt x="400" y="473"/>
                    <a:pt x="401" y="473"/>
                    <a:pt x="401" y="473"/>
                  </a:cubicBezTo>
                  <a:cubicBezTo>
                    <a:pt x="402" y="471"/>
                    <a:pt x="405" y="470"/>
                    <a:pt x="407" y="471"/>
                  </a:cubicBezTo>
                  <a:cubicBezTo>
                    <a:pt x="407" y="470"/>
                    <a:pt x="407" y="470"/>
                    <a:pt x="407" y="470"/>
                  </a:cubicBezTo>
                  <a:cubicBezTo>
                    <a:pt x="407" y="470"/>
                    <a:pt x="408" y="470"/>
                    <a:pt x="408" y="470"/>
                  </a:cubicBezTo>
                  <a:cubicBezTo>
                    <a:pt x="408" y="470"/>
                    <a:pt x="408" y="469"/>
                    <a:pt x="408" y="469"/>
                  </a:cubicBezTo>
                  <a:cubicBezTo>
                    <a:pt x="412" y="463"/>
                    <a:pt x="417" y="458"/>
                    <a:pt x="419" y="451"/>
                  </a:cubicBezTo>
                  <a:cubicBezTo>
                    <a:pt x="420" y="450"/>
                    <a:pt x="421" y="450"/>
                    <a:pt x="422" y="450"/>
                  </a:cubicBezTo>
                  <a:cubicBezTo>
                    <a:pt x="422" y="450"/>
                    <a:pt x="423" y="451"/>
                    <a:pt x="423" y="452"/>
                  </a:cubicBezTo>
                  <a:cubicBezTo>
                    <a:pt x="423" y="453"/>
                    <a:pt x="423" y="455"/>
                    <a:pt x="423" y="456"/>
                  </a:cubicBezTo>
                  <a:cubicBezTo>
                    <a:pt x="421" y="459"/>
                    <a:pt x="420" y="463"/>
                    <a:pt x="419" y="466"/>
                  </a:cubicBezTo>
                  <a:cubicBezTo>
                    <a:pt x="417" y="469"/>
                    <a:pt x="419" y="471"/>
                    <a:pt x="420" y="472"/>
                  </a:cubicBezTo>
                  <a:cubicBezTo>
                    <a:pt x="421" y="472"/>
                    <a:pt x="421" y="473"/>
                    <a:pt x="421" y="473"/>
                  </a:cubicBezTo>
                  <a:cubicBezTo>
                    <a:pt x="421" y="473"/>
                    <a:pt x="421" y="473"/>
                    <a:pt x="421" y="474"/>
                  </a:cubicBezTo>
                  <a:cubicBezTo>
                    <a:pt x="422" y="475"/>
                    <a:pt x="423" y="477"/>
                    <a:pt x="423" y="479"/>
                  </a:cubicBezTo>
                  <a:cubicBezTo>
                    <a:pt x="423" y="479"/>
                    <a:pt x="424" y="479"/>
                    <a:pt x="424" y="479"/>
                  </a:cubicBezTo>
                  <a:cubicBezTo>
                    <a:pt x="424" y="480"/>
                    <a:pt x="424" y="480"/>
                    <a:pt x="424" y="480"/>
                  </a:cubicBezTo>
                  <a:cubicBezTo>
                    <a:pt x="423" y="480"/>
                    <a:pt x="423" y="480"/>
                    <a:pt x="423" y="480"/>
                  </a:cubicBezTo>
                  <a:cubicBezTo>
                    <a:pt x="423" y="479"/>
                    <a:pt x="423" y="479"/>
                    <a:pt x="423" y="479"/>
                  </a:cubicBezTo>
                  <a:cubicBezTo>
                    <a:pt x="421" y="478"/>
                    <a:pt x="421" y="476"/>
                    <a:pt x="421" y="474"/>
                  </a:cubicBezTo>
                  <a:cubicBezTo>
                    <a:pt x="421" y="473"/>
                    <a:pt x="421" y="473"/>
                    <a:pt x="421" y="473"/>
                  </a:cubicBezTo>
                  <a:cubicBezTo>
                    <a:pt x="421" y="473"/>
                    <a:pt x="420" y="473"/>
                    <a:pt x="420" y="472"/>
                  </a:cubicBezTo>
                  <a:cubicBezTo>
                    <a:pt x="418" y="472"/>
                    <a:pt x="417" y="472"/>
                    <a:pt x="415" y="471"/>
                  </a:cubicBezTo>
                  <a:cubicBezTo>
                    <a:pt x="413" y="470"/>
                    <a:pt x="410" y="470"/>
                    <a:pt x="408" y="470"/>
                  </a:cubicBezTo>
                  <a:cubicBezTo>
                    <a:pt x="408" y="470"/>
                    <a:pt x="408" y="470"/>
                    <a:pt x="408" y="471"/>
                  </a:cubicBezTo>
                  <a:cubicBezTo>
                    <a:pt x="407" y="470"/>
                    <a:pt x="407" y="471"/>
                    <a:pt x="407" y="471"/>
                  </a:cubicBezTo>
                  <a:cubicBezTo>
                    <a:pt x="405" y="473"/>
                    <a:pt x="403" y="473"/>
                    <a:pt x="401" y="473"/>
                  </a:cubicBezTo>
                  <a:cubicBezTo>
                    <a:pt x="401" y="473"/>
                    <a:pt x="401" y="473"/>
                    <a:pt x="400" y="473"/>
                  </a:cubicBezTo>
                  <a:cubicBezTo>
                    <a:pt x="400" y="474"/>
                    <a:pt x="400" y="474"/>
                    <a:pt x="400" y="474"/>
                  </a:cubicBezTo>
                  <a:cubicBezTo>
                    <a:pt x="399" y="479"/>
                    <a:pt x="400" y="483"/>
                    <a:pt x="398" y="488"/>
                  </a:cubicBezTo>
                  <a:cubicBezTo>
                    <a:pt x="397" y="489"/>
                    <a:pt x="399" y="491"/>
                    <a:pt x="401" y="492"/>
                  </a:cubicBezTo>
                  <a:cubicBezTo>
                    <a:pt x="402" y="492"/>
                    <a:pt x="403" y="492"/>
                    <a:pt x="404" y="493"/>
                  </a:cubicBezTo>
                  <a:cubicBezTo>
                    <a:pt x="404" y="492"/>
                    <a:pt x="404" y="492"/>
                    <a:pt x="404" y="492"/>
                  </a:cubicBezTo>
                  <a:cubicBezTo>
                    <a:pt x="404" y="492"/>
                    <a:pt x="404" y="492"/>
                    <a:pt x="405" y="491"/>
                  </a:cubicBezTo>
                  <a:cubicBezTo>
                    <a:pt x="405" y="491"/>
                    <a:pt x="405" y="490"/>
                    <a:pt x="406" y="489"/>
                  </a:cubicBezTo>
                  <a:cubicBezTo>
                    <a:pt x="406" y="490"/>
                    <a:pt x="406" y="490"/>
                    <a:pt x="406" y="490"/>
                  </a:cubicBezTo>
                  <a:cubicBezTo>
                    <a:pt x="405" y="491"/>
                    <a:pt x="405" y="491"/>
                    <a:pt x="405" y="491"/>
                  </a:cubicBezTo>
                  <a:cubicBezTo>
                    <a:pt x="404" y="492"/>
                    <a:pt x="404" y="492"/>
                    <a:pt x="404" y="493"/>
                  </a:cubicBezTo>
                  <a:cubicBezTo>
                    <a:pt x="404" y="493"/>
                    <a:pt x="404" y="493"/>
                    <a:pt x="404" y="493"/>
                  </a:cubicBezTo>
                  <a:cubicBezTo>
                    <a:pt x="403" y="494"/>
                    <a:pt x="403" y="496"/>
                    <a:pt x="403" y="497"/>
                  </a:cubicBezTo>
                  <a:cubicBezTo>
                    <a:pt x="405" y="499"/>
                    <a:pt x="406" y="501"/>
                    <a:pt x="405" y="504"/>
                  </a:cubicBezTo>
                  <a:cubicBezTo>
                    <a:pt x="404" y="506"/>
                    <a:pt x="404" y="508"/>
                    <a:pt x="403" y="510"/>
                  </a:cubicBezTo>
                  <a:cubicBezTo>
                    <a:pt x="403" y="511"/>
                    <a:pt x="403" y="513"/>
                    <a:pt x="403" y="514"/>
                  </a:cubicBezTo>
                  <a:cubicBezTo>
                    <a:pt x="406" y="518"/>
                    <a:pt x="405" y="522"/>
                    <a:pt x="407" y="526"/>
                  </a:cubicBezTo>
                  <a:cubicBezTo>
                    <a:pt x="408" y="526"/>
                    <a:pt x="409" y="527"/>
                    <a:pt x="410" y="527"/>
                  </a:cubicBezTo>
                  <a:cubicBezTo>
                    <a:pt x="411" y="527"/>
                    <a:pt x="412" y="526"/>
                    <a:pt x="413" y="525"/>
                  </a:cubicBezTo>
                  <a:cubicBezTo>
                    <a:pt x="415" y="521"/>
                    <a:pt x="417" y="516"/>
                    <a:pt x="417" y="511"/>
                  </a:cubicBezTo>
                  <a:cubicBezTo>
                    <a:pt x="417" y="511"/>
                    <a:pt x="417" y="511"/>
                    <a:pt x="417" y="511"/>
                  </a:cubicBezTo>
                  <a:cubicBezTo>
                    <a:pt x="417" y="511"/>
                    <a:pt x="417" y="511"/>
                    <a:pt x="417" y="510"/>
                  </a:cubicBezTo>
                  <a:cubicBezTo>
                    <a:pt x="416" y="510"/>
                    <a:pt x="416" y="510"/>
                    <a:pt x="416" y="510"/>
                  </a:cubicBezTo>
                  <a:cubicBezTo>
                    <a:pt x="416" y="510"/>
                    <a:pt x="417" y="510"/>
                    <a:pt x="417" y="510"/>
                  </a:cubicBezTo>
                  <a:cubicBezTo>
                    <a:pt x="417" y="510"/>
                    <a:pt x="417" y="510"/>
                    <a:pt x="417" y="510"/>
                  </a:cubicBezTo>
                  <a:cubicBezTo>
                    <a:pt x="417" y="511"/>
                    <a:pt x="417" y="511"/>
                    <a:pt x="417" y="511"/>
                  </a:cubicBezTo>
                  <a:cubicBezTo>
                    <a:pt x="417" y="511"/>
                    <a:pt x="417" y="511"/>
                    <a:pt x="417" y="511"/>
                  </a:cubicBezTo>
                  <a:cubicBezTo>
                    <a:pt x="418" y="511"/>
                    <a:pt x="419" y="511"/>
                    <a:pt x="420" y="511"/>
                  </a:cubicBezTo>
                  <a:cubicBezTo>
                    <a:pt x="420" y="511"/>
                    <a:pt x="420" y="511"/>
                    <a:pt x="420" y="511"/>
                  </a:cubicBezTo>
                  <a:cubicBezTo>
                    <a:pt x="420" y="511"/>
                    <a:pt x="421" y="510"/>
                    <a:pt x="421" y="510"/>
                  </a:cubicBezTo>
                  <a:cubicBezTo>
                    <a:pt x="421" y="511"/>
                    <a:pt x="421" y="511"/>
                    <a:pt x="421" y="511"/>
                  </a:cubicBezTo>
                  <a:cubicBezTo>
                    <a:pt x="420" y="511"/>
                    <a:pt x="420" y="511"/>
                    <a:pt x="420" y="511"/>
                  </a:cubicBezTo>
                  <a:cubicBezTo>
                    <a:pt x="422" y="513"/>
                    <a:pt x="423" y="515"/>
                    <a:pt x="424" y="517"/>
                  </a:cubicBezTo>
                  <a:cubicBezTo>
                    <a:pt x="424" y="517"/>
                    <a:pt x="424" y="517"/>
                    <a:pt x="424" y="516"/>
                  </a:cubicBezTo>
                  <a:cubicBezTo>
                    <a:pt x="424" y="517"/>
                    <a:pt x="424" y="517"/>
                    <a:pt x="424" y="518"/>
                  </a:cubicBezTo>
                  <a:cubicBezTo>
                    <a:pt x="425" y="518"/>
                    <a:pt x="425" y="519"/>
                    <a:pt x="425" y="520"/>
                  </a:cubicBezTo>
                  <a:cubicBezTo>
                    <a:pt x="425" y="521"/>
                    <a:pt x="425" y="521"/>
                    <a:pt x="424" y="520"/>
                  </a:cubicBezTo>
                  <a:cubicBezTo>
                    <a:pt x="424" y="519"/>
                    <a:pt x="424" y="518"/>
                    <a:pt x="424" y="518"/>
                  </a:cubicBezTo>
                  <a:cubicBezTo>
                    <a:pt x="424" y="518"/>
                    <a:pt x="424" y="518"/>
                    <a:pt x="424" y="518"/>
                  </a:cubicBezTo>
                  <a:cubicBezTo>
                    <a:pt x="424" y="517"/>
                    <a:pt x="424" y="517"/>
                    <a:pt x="424" y="517"/>
                  </a:cubicBezTo>
                  <a:cubicBezTo>
                    <a:pt x="424" y="517"/>
                    <a:pt x="424" y="517"/>
                    <a:pt x="424" y="517"/>
                  </a:cubicBezTo>
                  <a:cubicBezTo>
                    <a:pt x="421" y="518"/>
                    <a:pt x="421" y="520"/>
                    <a:pt x="421" y="523"/>
                  </a:cubicBezTo>
                  <a:cubicBezTo>
                    <a:pt x="422" y="525"/>
                    <a:pt x="423" y="527"/>
                    <a:pt x="425" y="528"/>
                  </a:cubicBezTo>
                  <a:cubicBezTo>
                    <a:pt x="427" y="528"/>
                    <a:pt x="428" y="528"/>
                    <a:pt x="430" y="529"/>
                  </a:cubicBezTo>
                  <a:cubicBezTo>
                    <a:pt x="432" y="529"/>
                    <a:pt x="433" y="531"/>
                    <a:pt x="431" y="532"/>
                  </a:cubicBezTo>
                  <a:cubicBezTo>
                    <a:pt x="428" y="535"/>
                    <a:pt x="426" y="538"/>
                    <a:pt x="426" y="543"/>
                  </a:cubicBezTo>
                  <a:cubicBezTo>
                    <a:pt x="426" y="545"/>
                    <a:pt x="424" y="545"/>
                    <a:pt x="422" y="545"/>
                  </a:cubicBezTo>
                  <a:cubicBezTo>
                    <a:pt x="420" y="546"/>
                    <a:pt x="420" y="547"/>
                    <a:pt x="421" y="549"/>
                  </a:cubicBezTo>
                  <a:cubicBezTo>
                    <a:pt x="425" y="553"/>
                    <a:pt x="425" y="554"/>
                    <a:pt x="420" y="556"/>
                  </a:cubicBezTo>
                  <a:cubicBezTo>
                    <a:pt x="419" y="557"/>
                    <a:pt x="418" y="557"/>
                    <a:pt x="418" y="558"/>
                  </a:cubicBezTo>
                  <a:cubicBezTo>
                    <a:pt x="419" y="562"/>
                    <a:pt x="422" y="564"/>
                    <a:pt x="425" y="563"/>
                  </a:cubicBezTo>
                  <a:cubicBezTo>
                    <a:pt x="429" y="562"/>
                    <a:pt x="432" y="561"/>
                    <a:pt x="436" y="561"/>
                  </a:cubicBezTo>
                  <a:cubicBezTo>
                    <a:pt x="437" y="561"/>
                    <a:pt x="437" y="561"/>
                    <a:pt x="438" y="561"/>
                  </a:cubicBezTo>
                  <a:cubicBezTo>
                    <a:pt x="438" y="562"/>
                    <a:pt x="438" y="563"/>
                    <a:pt x="437" y="564"/>
                  </a:cubicBezTo>
                  <a:cubicBezTo>
                    <a:pt x="436" y="565"/>
                    <a:pt x="434" y="567"/>
                    <a:pt x="433" y="568"/>
                  </a:cubicBezTo>
                  <a:cubicBezTo>
                    <a:pt x="429" y="571"/>
                    <a:pt x="428" y="574"/>
                    <a:pt x="428" y="578"/>
                  </a:cubicBezTo>
                  <a:cubicBezTo>
                    <a:pt x="428" y="579"/>
                    <a:pt x="430" y="579"/>
                    <a:pt x="430" y="580"/>
                  </a:cubicBezTo>
                  <a:cubicBezTo>
                    <a:pt x="430" y="580"/>
                    <a:pt x="430" y="580"/>
                    <a:pt x="430" y="580"/>
                  </a:cubicBezTo>
                  <a:cubicBezTo>
                    <a:pt x="430" y="580"/>
                    <a:pt x="430" y="580"/>
                    <a:pt x="430" y="580"/>
                  </a:cubicBezTo>
                  <a:cubicBezTo>
                    <a:pt x="430" y="580"/>
                    <a:pt x="430" y="580"/>
                    <a:pt x="431" y="580"/>
                  </a:cubicBezTo>
                  <a:cubicBezTo>
                    <a:pt x="431" y="579"/>
                    <a:pt x="431" y="579"/>
                    <a:pt x="431" y="579"/>
                  </a:cubicBezTo>
                  <a:cubicBezTo>
                    <a:pt x="432" y="579"/>
                    <a:pt x="431" y="580"/>
                    <a:pt x="431" y="580"/>
                  </a:cubicBezTo>
                  <a:cubicBezTo>
                    <a:pt x="431" y="580"/>
                    <a:pt x="430" y="580"/>
                    <a:pt x="430" y="580"/>
                  </a:cubicBezTo>
                  <a:cubicBezTo>
                    <a:pt x="433" y="583"/>
                    <a:pt x="436" y="586"/>
                    <a:pt x="438" y="588"/>
                  </a:cubicBezTo>
                  <a:cubicBezTo>
                    <a:pt x="440" y="590"/>
                    <a:pt x="440" y="592"/>
                    <a:pt x="440" y="594"/>
                  </a:cubicBezTo>
                  <a:cubicBezTo>
                    <a:pt x="439" y="595"/>
                    <a:pt x="438" y="597"/>
                    <a:pt x="437" y="599"/>
                  </a:cubicBezTo>
                  <a:cubicBezTo>
                    <a:pt x="437" y="599"/>
                    <a:pt x="437" y="599"/>
                    <a:pt x="437" y="599"/>
                  </a:cubicBezTo>
                  <a:cubicBezTo>
                    <a:pt x="437" y="599"/>
                    <a:pt x="437" y="599"/>
                    <a:pt x="437" y="599"/>
                  </a:cubicBezTo>
                  <a:cubicBezTo>
                    <a:pt x="437" y="599"/>
                    <a:pt x="437" y="599"/>
                    <a:pt x="437" y="599"/>
                  </a:cubicBezTo>
                  <a:cubicBezTo>
                    <a:pt x="437" y="600"/>
                    <a:pt x="436" y="602"/>
                    <a:pt x="437" y="603"/>
                  </a:cubicBezTo>
                  <a:cubicBezTo>
                    <a:pt x="438" y="606"/>
                    <a:pt x="438" y="608"/>
                    <a:pt x="436" y="611"/>
                  </a:cubicBezTo>
                  <a:cubicBezTo>
                    <a:pt x="436" y="611"/>
                    <a:pt x="435" y="611"/>
                    <a:pt x="435" y="612"/>
                  </a:cubicBezTo>
                  <a:cubicBezTo>
                    <a:pt x="440" y="621"/>
                    <a:pt x="440" y="621"/>
                    <a:pt x="440" y="621"/>
                  </a:cubicBezTo>
                  <a:cubicBezTo>
                    <a:pt x="443" y="622"/>
                    <a:pt x="446" y="624"/>
                    <a:pt x="448" y="627"/>
                  </a:cubicBezTo>
                  <a:cubicBezTo>
                    <a:pt x="450" y="629"/>
                    <a:pt x="452" y="631"/>
                    <a:pt x="455" y="632"/>
                  </a:cubicBezTo>
                  <a:cubicBezTo>
                    <a:pt x="458" y="633"/>
                    <a:pt x="460" y="634"/>
                    <a:pt x="463" y="636"/>
                  </a:cubicBezTo>
                  <a:cubicBezTo>
                    <a:pt x="464" y="636"/>
                    <a:pt x="465" y="638"/>
                    <a:pt x="465" y="639"/>
                  </a:cubicBezTo>
                  <a:cubicBezTo>
                    <a:pt x="463" y="643"/>
                    <a:pt x="463" y="646"/>
                    <a:pt x="464" y="649"/>
                  </a:cubicBezTo>
                  <a:cubicBezTo>
                    <a:pt x="464" y="650"/>
                    <a:pt x="465" y="651"/>
                    <a:pt x="466" y="652"/>
                  </a:cubicBezTo>
                  <a:cubicBezTo>
                    <a:pt x="467" y="652"/>
                    <a:pt x="467" y="652"/>
                    <a:pt x="467" y="652"/>
                  </a:cubicBezTo>
                  <a:cubicBezTo>
                    <a:pt x="467" y="652"/>
                    <a:pt x="467" y="652"/>
                    <a:pt x="467" y="652"/>
                  </a:cubicBezTo>
                  <a:cubicBezTo>
                    <a:pt x="466" y="652"/>
                    <a:pt x="466" y="652"/>
                    <a:pt x="466" y="652"/>
                  </a:cubicBezTo>
                  <a:cubicBezTo>
                    <a:pt x="466" y="652"/>
                    <a:pt x="466" y="652"/>
                    <a:pt x="466" y="652"/>
                  </a:cubicBezTo>
                  <a:cubicBezTo>
                    <a:pt x="466" y="653"/>
                    <a:pt x="467" y="654"/>
                    <a:pt x="467" y="655"/>
                  </a:cubicBezTo>
                  <a:cubicBezTo>
                    <a:pt x="468" y="655"/>
                    <a:pt x="470" y="656"/>
                    <a:pt x="471" y="656"/>
                  </a:cubicBezTo>
                  <a:cubicBezTo>
                    <a:pt x="473" y="656"/>
                    <a:pt x="475" y="657"/>
                    <a:pt x="476" y="660"/>
                  </a:cubicBezTo>
                  <a:cubicBezTo>
                    <a:pt x="477" y="663"/>
                    <a:pt x="478" y="666"/>
                    <a:pt x="480" y="670"/>
                  </a:cubicBezTo>
                  <a:cubicBezTo>
                    <a:pt x="482" y="673"/>
                    <a:pt x="481" y="676"/>
                    <a:pt x="479" y="678"/>
                  </a:cubicBezTo>
                  <a:cubicBezTo>
                    <a:pt x="479" y="679"/>
                    <a:pt x="478" y="680"/>
                    <a:pt x="477" y="681"/>
                  </a:cubicBezTo>
                  <a:cubicBezTo>
                    <a:pt x="476" y="682"/>
                    <a:pt x="474" y="683"/>
                    <a:pt x="473" y="683"/>
                  </a:cubicBezTo>
                  <a:cubicBezTo>
                    <a:pt x="468" y="681"/>
                    <a:pt x="463" y="681"/>
                    <a:pt x="460" y="677"/>
                  </a:cubicBezTo>
                  <a:cubicBezTo>
                    <a:pt x="460" y="677"/>
                    <a:pt x="460" y="677"/>
                    <a:pt x="460" y="677"/>
                  </a:cubicBezTo>
                  <a:cubicBezTo>
                    <a:pt x="460" y="677"/>
                    <a:pt x="460" y="677"/>
                    <a:pt x="460" y="677"/>
                  </a:cubicBezTo>
                  <a:cubicBezTo>
                    <a:pt x="462" y="677"/>
                    <a:pt x="463" y="678"/>
                    <a:pt x="465" y="678"/>
                  </a:cubicBezTo>
                  <a:cubicBezTo>
                    <a:pt x="468" y="678"/>
                    <a:pt x="470" y="676"/>
                    <a:pt x="470" y="673"/>
                  </a:cubicBezTo>
                  <a:cubicBezTo>
                    <a:pt x="470" y="667"/>
                    <a:pt x="469" y="661"/>
                    <a:pt x="467" y="655"/>
                  </a:cubicBezTo>
                  <a:cubicBezTo>
                    <a:pt x="464" y="654"/>
                    <a:pt x="462" y="653"/>
                    <a:pt x="461" y="651"/>
                  </a:cubicBezTo>
                  <a:cubicBezTo>
                    <a:pt x="460" y="648"/>
                    <a:pt x="459" y="646"/>
                    <a:pt x="459" y="643"/>
                  </a:cubicBezTo>
                  <a:cubicBezTo>
                    <a:pt x="457" y="637"/>
                    <a:pt x="454" y="634"/>
                    <a:pt x="448" y="632"/>
                  </a:cubicBezTo>
                  <a:cubicBezTo>
                    <a:pt x="443" y="631"/>
                    <a:pt x="440" y="629"/>
                    <a:pt x="436" y="626"/>
                  </a:cubicBezTo>
                  <a:cubicBezTo>
                    <a:pt x="434" y="625"/>
                    <a:pt x="432" y="623"/>
                    <a:pt x="430" y="622"/>
                  </a:cubicBezTo>
                  <a:cubicBezTo>
                    <a:pt x="429" y="621"/>
                    <a:pt x="427" y="621"/>
                    <a:pt x="425" y="620"/>
                  </a:cubicBezTo>
                  <a:cubicBezTo>
                    <a:pt x="424" y="620"/>
                    <a:pt x="422" y="622"/>
                    <a:pt x="422" y="623"/>
                  </a:cubicBezTo>
                  <a:cubicBezTo>
                    <a:pt x="423" y="626"/>
                    <a:pt x="424" y="629"/>
                    <a:pt x="423" y="632"/>
                  </a:cubicBezTo>
                  <a:cubicBezTo>
                    <a:pt x="423" y="634"/>
                    <a:pt x="424" y="635"/>
                    <a:pt x="425" y="637"/>
                  </a:cubicBezTo>
                  <a:cubicBezTo>
                    <a:pt x="427" y="640"/>
                    <a:pt x="430" y="642"/>
                    <a:pt x="432" y="645"/>
                  </a:cubicBezTo>
                  <a:cubicBezTo>
                    <a:pt x="439" y="654"/>
                    <a:pt x="447" y="662"/>
                    <a:pt x="453" y="671"/>
                  </a:cubicBezTo>
                  <a:cubicBezTo>
                    <a:pt x="454" y="672"/>
                    <a:pt x="456" y="673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3" y="676"/>
                    <a:pt x="450" y="679"/>
                    <a:pt x="450" y="684"/>
                  </a:cubicBezTo>
                  <a:cubicBezTo>
                    <a:pt x="450" y="690"/>
                    <a:pt x="449" y="697"/>
                    <a:pt x="450" y="704"/>
                  </a:cubicBezTo>
                  <a:cubicBezTo>
                    <a:pt x="450" y="712"/>
                    <a:pt x="448" y="720"/>
                    <a:pt x="445" y="728"/>
                  </a:cubicBezTo>
                  <a:cubicBezTo>
                    <a:pt x="442" y="737"/>
                    <a:pt x="438" y="745"/>
                    <a:pt x="436" y="753"/>
                  </a:cubicBezTo>
                  <a:cubicBezTo>
                    <a:pt x="434" y="761"/>
                    <a:pt x="431" y="769"/>
                    <a:pt x="426" y="776"/>
                  </a:cubicBezTo>
                  <a:cubicBezTo>
                    <a:pt x="421" y="783"/>
                    <a:pt x="420" y="790"/>
                    <a:pt x="420" y="797"/>
                  </a:cubicBezTo>
                  <a:cubicBezTo>
                    <a:pt x="420" y="799"/>
                    <a:pt x="420" y="800"/>
                    <a:pt x="420" y="802"/>
                  </a:cubicBezTo>
                  <a:cubicBezTo>
                    <a:pt x="420" y="810"/>
                    <a:pt x="419" y="818"/>
                    <a:pt x="414" y="826"/>
                  </a:cubicBezTo>
                  <a:cubicBezTo>
                    <a:pt x="412" y="828"/>
                    <a:pt x="412" y="831"/>
                    <a:pt x="413" y="833"/>
                  </a:cubicBezTo>
                  <a:cubicBezTo>
                    <a:pt x="416" y="838"/>
                    <a:pt x="417" y="844"/>
                    <a:pt x="415" y="850"/>
                  </a:cubicBezTo>
                  <a:cubicBezTo>
                    <a:pt x="414" y="852"/>
                    <a:pt x="415" y="855"/>
                    <a:pt x="415" y="858"/>
                  </a:cubicBezTo>
                  <a:cubicBezTo>
                    <a:pt x="415" y="859"/>
                    <a:pt x="415" y="861"/>
                    <a:pt x="416" y="862"/>
                  </a:cubicBezTo>
                  <a:cubicBezTo>
                    <a:pt x="418" y="866"/>
                    <a:pt x="420" y="871"/>
                    <a:pt x="422" y="875"/>
                  </a:cubicBezTo>
                  <a:cubicBezTo>
                    <a:pt x="422" y="876"/>
                    <a:pt x="424" y="877"/>
                    <a:pt x="425" y="878"/>
                  </a:cubicBezTo>
                  <a:cubicBezTo>
                    <a:pt x="428" y="880"/>
                    <a:pt x="428" y="880"/>
                    <a:pt x="428" y="882"/>
                  </a:cubicBezTo>
                  <a:cubicBezTo>
                    <a:pt x="427" y="883"/>
                    <a:pt x="426" y="885"/>
                    <a:pt x="426" y="886"/>
                  </a:cubicBezTo>
                  <a:cubicBezTo>
                    <a:pt x="425" y="888"/>
                    <a:pt x="425" y="890"/>
                    <a:pt x="426" y="891"/>
                  </a:cubicBezTo>
                  <a:cubicBezTo>
                    <a:pt x="427" y="895"/>
                    <a:pt x="430" y="899"/>
                    <a:pt x="428" y="904"/>
                  </a:cubicBezTo>
                  <a:cubicBezTo>
                    <a:pt x="427" y="906"/>
                    <a:pt x="428" y="907"/>
                    <a:pt x="429" y="909"/>
                  </a:cubicBezTo>
                  <a:cubicBezTo>
                    <a:pt x="431" y="915"/>
                    <a:pt x="434" y="920"/>
                    <a:pt x="437" y="926"/>
                  </a:cubicBezTo>
                  <a:cubicBezTo>
                    <a:pt x="438" y="929"/>
                    <a:pt x="439" y="932"/>
                    <a:pt x="439" y="935"/>
                  </a:cubicBezTo>
                  <a:cubicBezTo>
                    <a:pt x="438" y="939"/>
                    <a:pt x="440" y="940"/>
                    <a:pt x="442" y="941"/>
                  </a:cubicBezTo>
                  <a:cubicBezTo>
                    <a:pt x="452" y="942"/>
                    <a:pt x="459" y="948"/>
                    <a:pt x="467" y="953"/>
                  </a:cubicBezTo>
                  <a:cubicBezTo>
                    <a:pt x="474" y="957"/>
                    <a:pt x="478" y="962"/>
                    <a:pt x="478" y="969"/>
                  </a:cubicBezTo>
                  <a:cubicBezTo>
                    <a:pt x="478" y="975"/>
                    <a:pt x="480" y="980"/>
                    <a:pt x="482" y="986"/>
                  </a:cubicBezTo>
                  <a:cubicBezTo>
                    <a:pt x="485" y="996"/>
                    <a:pt x="489" y="1004"/>
                    <a:pt x="491" y="1014"/>
                  </a:cubicBezTo>
                  <a:cubicBezTo>
                    <a:pt x="491" y="1018"/>
                    <a:pt x="493" y="1020"/>
                    <a:pt x="496" y="1022"/>
                  </a:cubicBezTo>
                  <a:cubicBezTo>
                    <a:pt x="501" y="1026"/>
                    <a:pt x="504" y="1032"/>
                    <a:pt x="507" y="1037"/>
                  </a:cubicBezTo>
                  <a:cubicBezTo>
                    <a:pt x="509" y="1040"/>
                    <a:pt x="509" y="1043"/>
                    <a:pt x="507" y="1046"/>
                  </a:cubicBezTo>
                  <a:cubicBezTo>
                    <a:pt x="506" y="1048"/>
                    <a:pt x="504" y="1049"/>
                    <a:pt x="501" y="1049"/>
                  </a:cubicBezTo>
                  <a:cubicBezTo>
                    <a:pt x="501" y="1049"/>
                    <a:pt x="500" y="1049"/>
                    <a:pt x="500" y="1049"/>
                  </a:cubicBezTo>
                  <a:cubicBezTo>
                    <a:pt x="498" y="1049"/>
                    <a:pt x="497" y="1051"/>
                    <a:pt x="498" y="1053"/>
                  </a:cubicBezTo>
                  <a:cubicBezTo>
                    <a:pt x="501" y="1057"/>
                    <a:pt x="504" y="1061"/>
                    <a:pt x="509" y="1064"/>
                  </a:cubicBezTo>
                  <a:cubicBezTo>
                    <a:pt x="516" y="1066"/>
                    <a:pt x="521" y="1071"/>
                    <a:pt x="526" y="1076"/>
                  </a:cubicBezTo>
                  <a:cubicBezTo>
                    <a:pt x="528" y="1078"/>
                    <a:pt x="529" y="1080"/>
                    <a:pt x="529" y="1083"/>
                  </a:cubicBezTo>
                  <a:cubicBezTo>
                    <a:pt x="529" y="1086"/>
                    <a:pt x="529" y="1088"/>
                    <a:pt x="528" y="1091"/>
                  </a:cubicBezTo>
                  <a:cubicBezTo>
                    <a:pt x="527" y="1094"/>
                    <a:pt x="529" y="1097"/>
                    <a:pt x="531" y="1099"/>
                  </a:cubicBezTo>
                  <a:cubicBezTo>
                    <a:pt x="539" y="1107"/>
                    <a:pt x="549" y="1113"/>
                    <a:pt x="554" y="1123"/>
                  </a:cubicBezTo>
                  <a:cubicBezTo>
                    <a:pt x="555" y="1125"/>
                    <a:pt x="558" y="1125"/>
                    <a:pt x="560" y="1124"/>
                  </a:cubicBezTo>
                  <a:cubicBezTo>
                    <a:pt x="562" y="1122"/>
                    <a:pt x="564" y="1119"/>
                    <a:pt x="563" y="1117"/>
                  </a:cubicBezTo>
                  <a:cubicBezTo>
                    <a:pt x="562" y="1113"/>
                    <a:pt x="560" y="1110"/>
                    <a:pt x="557" y="1107"/>
                  </a:cubicBezTo>
                  <a:cubicBezTo>
                    <a:pt x="555" y="1105"/>
                    <a:pt x="548" y="1094"/>
                    <a:pt x="547" y="1091"/>
                  </a:cubicBezTo>
                  <a:cubicBezTo>
                    <a:pt x="547" y="1089"/>
                    <a:pt x="545" y="1086"/>
                    <a:pt x="545" y="1084"/>
                  </a:cubicBezTo>
                  <a:cubicBezTo>
                    <a:pt x="544" y="1080"/>
                    <a:pt x="544" y="1075"/>
                    <a:pt x="543" y="1071"/>
                  </a:cubicBezTo>
                  <a:cubicBezTo>
                    <a:pt x="542" y="1067"/>
                    <a:pt x="537" y="1064"/>
                    <a:pt x="535" y="1060"/>
                  </a:cubicBezTo>
                  <a:cubicBezTo>
                    <a:pt x="532" y="1053"/>
                    <a:pt x="529" y="1046"/>
                    <a:pt x="525" y="1040"/>
                  </a:cubicBezTo>
                  <a:cubicBezTo>
                    <a:pt x="521" y="1033"/>
                    <a:pt x="518" y="1026"/>
                    <a:pt x="512" y="1020"/>
                  </a:cubicBezTo>
                  <a:cubicBezTo>
                    <a:pt x="511" y="1019"/>
                    <a:pt x="511" y="1017"/>
                    <a:pt x="510" y="1016"/>
                  </a:cubicBezTo>
                  <a:cubicBezTo>
                    <a:pt x="509" y="1008"/>
                    <a:pt x="508" y="1000"/>
                    <a:pt x="510" y="992"/>
                  </a:cubicBezTo>
                  <a:cubicBezTo>
                    <a:pt x="511" y="991"/>
                    <a:pt x="512" y="990"/>
                    <a:pt x="513" y="991"/>
                  </a:cubicBezTo>
                  <a:cubicBezTo>
                    <a:pt x="516" y="992"/>
                    <a:pt x="519" y="993"/>
                    <a:pt x="522" y="995"/>
                  </a:cubicBezTo>
                  <a:cubicBezTo>
                    <a:pt x="525" y="996"/>
                    <a:pt x="527" y="998"/>
                    <a:pt x="528" y="1002"/>
                  </a:cubicBezTo>
                  <a:cubicBezTo>
                    <a:pt x="529" y="1008"/>
                    <a:pt x="530" y="1015"/>
                    <a:pt x="532" y="1022"/>
                  </a:cubicBezTo>
                  <a:cubicBezTo>
                    <a:pt x="536" y="1031"/>
                    <a:pt x="542" y="1040"/>
                    <a:pt x="549" y="1049"/>
                  </a:cubicBezTo>
                  <a:cubicBezTo>
                    <a:pt x="550" y="1050"/>
                    <a:pt x="552" y="1052"/>
                    <a:pt x="552" y="1054"/>
                  </a:cubicBezTo>
                  <a:cubicBezTo>
                    <a:pt x="554" y="1059"/>
                    <a:pt x="557" y="1062"/>
                    <a:pt x="561" y="1065"/>
                  </a:cubicBezTo>
                  <a:cubicBezTo>
                    <a:pt x="564" y="1067"/>
                    <a:pt x="566" y="1069"/>
                    <a:pt x="568" y="1071"/>
                  </a:cubicBezTo>
                  <a:cubicBezTo>
                    <a:pt x="570" y="1072"/>
                    <a:pt x="570" y="1074"/>
                    <a:pt x="569" y="1075"/>
                  </a:cubicBezTo>
                  <a:cubicBezTo>
                    <a:pt x="568" y="1076"/>
                    <a:pt x="568" y="1077"/>
                    <a:pt x="567" y="1078"/>
                  </a:cubicBezTo>
                  <a:cubicBezTo>
                    <a:pt x="566" y="1080"/>
                    <a:pt x="566" y="1083"/>
                    <a:pt x="568" y="1085"/>
                  </a:cubicBezTo>
                  <a:cubicBezTo>
                    <a:pt x="571" y="1087"/>
                    <a:pt x="574" y="1089"/>
                    <a:pt x="578" y="1091"/>
                  </a:cubicBezTo>
                  <a:cubicBezTo>
                    <a:pt x="582" y="1093"/>
                    <a:pt x="584" y="1095"/>
                    <a:pt x="584" y="1099"/>
                  </a:cubicBezTo>
                  <a:cubicBezTo>
                    <a:pt x="584" y="1101"/>
                    <a:pt x="586" y="1103"/>
                    <a:pt x="588" y="1104"/>
                  </a:cubicBezTo>
                  <a:cubicBezTo>
                    <a:pt x="605" y="1121"/>
                    <a:pt x="609" y="1129"/>
                    <a:pt x="614" y="1148"/>
                  </a:cubicBezTo>
                  <a:cubicBezTo>
                    <a:pt x="615" y="1150"/>
                    <a:pt x="615" y="1151"/>
                    <a:pt x="614" y="1153"/>
                  </a:cubicBezTo>
                  <a:cubicBezTo>
                    <a:pt x="614" y="1155"/>
                    <a:pt x="613" y="1157"/>
                    <a:pt x="611" y="1158"/>
                  </a:cubicBezTo>
                  <a:cubicBezTo>
                    <a:pt x="608" y="1164"/>
                    <a:pt x="609" y="1168"/>
                    <a:pt x="612" y="1173"/>
                  </a:cubicBezTo>
                  <a:cubicBezTo>
                    <a:pt x="614" y="1177"/>
                    <a:pt x="618" y="1181"/>
                    <a:pt x="623" y="1182"/>
                  </a:cubicBezTo>
                  <a:cubicBezTo>
                    <a:pt x="628" y="1184"/>
                    <a:pt x="631" y="1187"/>
                    <a:pt x="634" y="1191"/>
                  </a:cubicBezTo>
                  <a:cubicBezTo>
                    <a:pt x="637" y="1195"/>
                    <a:pt x="642" y="1197"/>
                    <a:pt x="647" y="1198"/>
                  </a:cubicBezTo>
                  <a:cubicBezTo>
                    <a:pt x="649" y="1198"/>
                    <a:pt x="651" y="1199"/>
                    <a:pt x="653" y="1199"/>
                  </a:cubicBezTo>
                  <a:cubicBezTo>
                    <a:pt x="655" y="1200"/>
                    <a:pt x="657" y="1200"/>
                    <a:pt x="659" y="1202"/>
                  </a:cubicBezTo>
                  <a:cubicBezTo>
                    <a:pt x="666" y="1208"/>
                    <a:pt x="674" y="1212"/>
                    <a:pt x="683" y="1215"/>
                  </a:cubicBezTo>
                  <a:cubicBezTo>
                    <a:pt x="688" y="1216"/>
                    <a:pt x="692" y="1218"/>
                    <a:pt x="697" y="1220"/>
                  </a:cubicBezTo>
                  <a:cubicBezTo>
                    <a:pt x="701" y="1223"/>
                    <a:pt x="707" y="1225"/>
                    <a:pt x="712" y="1226"/>
                  </a:cubicBezTo>
                  <a:cubicBezTo>
                    <a:pt x="730" y="1231"/>
                    <a:pt x="730" y="1231"/>
                    <a:pt x="748" y="1225"/>
                  </a:cubicBezTo>
                  <a:cubicBezTo>
                    <a:pt x="754" y="1223"/>
                    <a:pt x="759" y="1224"/>
                    <a:pt x="762" y="1227"/>
                  </a:cubicBezTo>
                  <a:cubicBezTo>
                    <a:pt x="771" y="1235"/>
                    <a:pt x="781" y="1240"/>
                    <a:pt x="788" y="1249"/>
                  </a:cubicBezTo>
                  <a:cubicBezTo>
                    <a:pt x="791" y="1253"/>
                    <a:pt x="796" y="1255"/>
                    <a:pt x="801" y="1255"/>
                  </a:cubicBezTo>
                  <a:cubicBezTo>
                    <a:pt x="808" y="1256"/>
                    <a:pt x="815" y="1258"/>
                    <a:pt x="822" y="1260"/>
                  </a:cubicBezTo>
                  <a:cubicBezTo>
                    <a:pt x="829" y="1263"/>
                    <a:pt x="837" y="1266"/>
                    <a:pt x="846" y="1265"/>
                  </a:cubicBezTo>
                  <a:cubicBezTo>
                    <a:pt x="847" y="1265"/>
                    <a:pt x="849" y="1266"/>
                    <a:pt x="849" y="1268"/>
                  </a:cubicBezTo>
                  <a:cubicBezTo>
                    <a:pt x="851" y="1272"/>
                    <a:pt x="855" y="1275"/>
                    <a:pt x="858" y="1279"/>
                  </a:cubicBezTo>
                  <a:cubicBezTo>
                    <a:pt x="862" y="1283"/>
                    <a:pt x="866" y="1287"/>
                    <a:pt x="869" y="1291"/>
                  </a:cubicBezTo>
                  <a:cubicBezTo>
                    <a:pt x="871" y="1293"/>
                    <a:pt x="872" y="1296"/>
                    <a:pt x="871" y="1300"/>
                  </a:cubicBezTo>
                  <a:cubicBezTo>
                    <a:pt x="869" y="1305"/>
                    <a:pt x="872" y="1308"/>
                    <a:pt x="877" y="1309"/>
                  </a:cubicBezTo>
                  <a:cubicBezTo>
                    <a:pt x="879" y="1309"/>
                    <a:pt x="881" y="1310"/>
                    <a:pt x="883" y="1310"/>
                  </a:cubicBezTo>
                  <a:cubicBezTo>
                    <a:pt x="885" y="1310"/>
                    <a:pt x="887" y="1310"/>
                    <a:pt x="888" y="1311"/>
                  </a:cubicBezTo>
                  <a:cubicBezTo>
                    <a:pt x="892" y="1314"/>
                    <a:pt x="896" y="1317"/>
                    <a:pt x="897" y="1322"/>
                  </a:cubicBezTo>
                  <a:cubicBezTo>
                    <a:pt x="899" y="1327"/>
                    <a:pt x="903" y="1329"/>
                    <a:pt x="908" y="1330"/>
                  </a:cubicBezTo>
                  <a:cubicBezTo>
                    <a:pt x="910" y="1330"/>
                    <a:pt x="912" y="1330"/>
                    <a:pt x="913" y="1329"/>
                  </a:cubicBezTo>
                  <a:cubicBezTo>
                    <a:pt x="919" y="1327"/>
                    <a:pt x="923" y="1329"/>
                    <a:pt x="927" y="1333"/>
                  </a:cubicBezTo>
                  <a:cubicBezTo>
                    <a:pt x="930" y="1336"/>
                    <a:pt x="934" y="1337"/>
                    <a:pt x="937" y="1340"/>
                  </a:cubicBezTo>
                  <a:cubicBezTo>
                    <a:pt x="941" y="1343"/>
                    <a:pt x="943" y="1343"/>
                    <a:pt x="947" y="1339"/>
                  </a:cubicBezTo>
                  <a:cubicBezTo>
                    <a:pt x="949" y="1338"/>
                    <a:pt x="950" y="1336"/>
                    <a:pt x="949" y="1334"/>
                  </a:cubicBezTo>
                  <a:cubicBezTo>
                    <a:pt x="948" y="1333"/>
                    <a:pt x="947" y="1331"/>
                    <a:pt x="949" y="1330"/>
                  </a:cubicBezTo>
                  <a:cubicBezTo>
                    <a:pt x="953" y="1327"/>
                    <a:pt x="955" y="1323"/>
                    <a:pt x="959" y="1319"/>
                  </a:cubicBezTo>
                  <a:cubicBezTo>
                    <a:pt x="959" y="1319"/>
                    <a:pt x="962" y="1319"/>
                    <a:pt x="963" y="1319"/>
                  </a:cubicBezTo>
                  <a:cubicBezTo>
                    <a:pt x="968" y="1321"/>
                    <a:pt x="971" y="1325"/>
                    <a:pt x="972" y="1330"/>
                  </a:cubicBezTo>
                  <a:cubicBezTo>
                    <a:pt x="972" y="1334"/>
                    <a:pt x="973" y="1337"/>
                    <a:pt x="976" y="1340"/>
                  </a:cubicBezTo>
                  <a:cubicBezTo>
                    <a:pt x="979" y="1344"/>
                    <a:pt x="979" y="1349"/>
                    <a:pt x="983" y="1352"/>
                  </a:cubicBezTo>
                  <a:cubicBezTo>
                    <a:pt x="984" y="1353"/>
                    <a:pt x="984" y="1355"/>
                    <a:pt x="984" y="1356"/>
                  </a:cubicBezTo>
                  <a:cubicBezTo>
                    <a:pt x="984" y="1363"/>
                    <a:pt x="985" y="1370"/>
                    <a:pt x="984" y="1377"/>
                  </a:cubicBezTo>
                  <a:cubicBezTo>
                    <a:pt x="984" y="1381"/>
                    <a:pt x="984" y="1384"/>
                    <a:pt x="986" y="1387"/>
                  </a:cubicBezTo>
                  <a:cubicBezTo>
                    <a:pt x="988" y="1388"/>
                    <a:pt x="987" y="1390"/>
                    <a:pt x="986" y="1391"/>
                  </a:cubicBezTo>
                  <a:cubicBezTo>
                    <a:pt x="983" y="1396"/>
                    <a:pt x="980" y="1401"/>
                    <a:pt x="974" y="1403"/>
                  </a:cubicBezTo>
                  <a:cubicBezTo>
                    <a:pt x="968" y="1406"/>
                    <a:pt x="964" y="1410"/>
                    <a:pt x="963" y="1416"/>
                  </a:cubicBezTo>
                  <a:cubicBezTo>
                    <a:pt x="962" y="1419"/>
                    <a:pt x="960" y="1422"/>
                    <a:pt x="957" y="1423"/>
                  </a:cubicBezTo>
                  <a:cubicBezTo>
                    <a:pt x="954" y="1425"/>
                    <a:pt x="951" y="1426"/>
                    <a:pt x="948" y="1428"/>
                  </a:cubicBezTo>
                  <a:cubicBezTo>
                    <a:pt x="947" y="1428"/>
                    <a:pt x="946" y="1429"/>
                    <a:pt x="946" y="1430"/>
                  </a:cubicBezTo>
                  <a:cubicBezTo>
                    <a:pt x="943" y="1443"/>
                    <a:pt x="943" y="1443"/>
                    <a:pt x="938" y="1452"/>
                  </a:cubicBezTo>
                  <a:cubicBezTo>
                    <a:pt x="937" y="1453"/>
                    <a:pt x="936" y="1454"/>
                    <a:pt x="936" y="1454"/>
                  </a:cubicBezTo>
                  <a:cubicBezTo>
                    <a:pt x="936" y="1460"/>
                    <a:pt x="935" y="1465"/>
                    <a:pt x="936" y="1470"/>
                  </a:cubicBezTo>
                  <a:cubicBezTo>
                    <a:pt x="936" y="1474"/>
                    <a:pt x="941" y="1476"/>
                    <a:pt x="945" y="1478"/>
                  </a:cubicBezTo>
                  <a:cubicBezTo>
                    <a:pt x="945" y="1478"/>
                    <a:pt x="946" y="1478"/>
                    <a:pt x="946" y="1477"/>
                  </a:cubicBezTo>
                  <a:cubicBezTo>
                    <a:pt x="947" y="1477"/>
                    <a:pt x="947" y="1476"/>
                    <a:pt x="948" y="1475"/>
                  </a:cubicBezTo>
                  <a:cubicBezTo>
                    <a:pt x="948" y="1476"/>
                    <a:pt x="949" y="1477"/>
                    <a:pt x="949" y="1477"/>
                  </a:cubicBezTo>
                  <a:cubicBezTo>
                    <a:pt x="949" y="1480"/>
                    <a:pt x="948" y="1483"/>
                    <a:pt x="945" y="1484"/>
                  </a:cubicBezTo>
                  <a:cubicBezTo>
                    <a:pt x="942" y="1487"/>
                    <a:pt x="939" y="1488"/>
                    <a:pt x="936" y="1491"/>
                  </a:cubicBezTo>
                  <a:cubicBezTo>
                    <a:pt x="932" y="1494"/>
                    <a:pt x="929" y="1499"/>
                    <a:pt x="931" y="1504"/>
                  </a:cubicBezTo>
                  <a:cubicBezTo>
                    <a:pt x="932" y="1507"/>
                    <a:pt x="932" y="1509"/>
                    <a:pt x="933" y="1512"/>
                  </a:cubicBezTo>
                  <a:cubicBezTo>
                    <a:pt x="933" y="1513"/>
                    <a:pt x="933" y="1515"/>
                    <a:pt x="932" y="1517"/>
                  </a:cubicBezTo>
                  <a:cubicBezTo>
                    <a:pt x="931" y="1520"/>
                    <a:pt x="932" y="1522"/>
                    <a:pt x="935" y="1523"/>
                  </a:cubicBezTo>
                  <a:cubicBezTo>
                    <a:pt x="938" y="1525"/>
                    <a:pt x="941" y="1527"/>
                    <a:pt x="945" y="1528"/>
                  </a:cubicBezTo>
                  <a:cubicBezTo>
                    <a:pt x="949" y="1530"/>
                    <a:pt x="952" y="1533"/>
                    <a:pt x="954" y="1537"/>
                  </a:cubicBezTo>
                  <a:cubicBezTo>
                    <a:pt x="955" y="1541"/>
                    <a:pt x="958" y="1543"/>
                    <a:pt x="961" y="1546"/>
                  </a:cubicBezTo>
                  <a:cubicBezTo>
                    <a:pt x="962" y="1547"/>
                    <a:pt x="964" y="1549"/>
                    <a:pt x="964" y="1551"/>
                  </a:cubicBezTo>
                  <a:cubicBezTo>
                    <a:pt x="966" y="1557"/>
                    <a:pt x="971" y="1563"/>
                    <a:pt x="973" y="1569"/>
                  </a:cubicBezTo>
                  <a:cubicBezTo>
                    <a:pt x="976" y="1578"/>
                    <a:pt x="981" y="1585"/>
                    <a:pt x="986" y="1593"/>
                  </a:cubicBezTo>
                  <a:cubicBezTo>
                    <a:pt x="992" y="1600"/>
                    <a:pt x="997" y="1609"/>
                    <a:pt x="1002" y="1617"/>
                  </a:cubicBezTo>
                  <a:cubicBezTo>
                    <a:pt x="1003" y="1618"/>
                    <a:pt x="1003" y="1620"/>
                    <a:pt x="1003" y="1621"/>
                  </a:cubicBezTo>
                  <a:cubicBezTo>
                    <a:pt x="1002" y="1626"/>
                    <a:pt x="1005" y="1629"/>
                    <a:pt x="1008" y="1632"/>
                  </a:cubicBezTo>
                  <a:cubicBezTo>
                    <a:pt x="1017" y="1642"/>
                    <a:pt x="1030" y="1648"/>
                    <a:pt x="1041" y="1656"/>
                  </a:cubicBezTo>
                  <a:cubicBezTo>
                    <a:pt x="1043" y="1657"/>
                    <a:pt x="1046" y="1657"/>
                    <a:pt x="1048" y="1658"/>
                  </a:cubicBezTo>
                  <a:cubicBezTo>
                    <a:pt x="1054" y="1661"/>
                    <a:pt x="1060" y="1664"/>
                    <a:pt x="1065" y="1668"/>
                  </a:cubicBezTo>
                  <a:cubicBezTo>
                    <a:pt x="1071" y="1674"/>
                    <a:pt x="1078" y="1679"/>
                    <a:pt x="1085" y="1685"/>
                  </a:cubicBezTo>
                  <a:cubicBezTo>
                    <a:pt x="1087" y="1686"/>
                    <a:pt x="1087" y="1688"/>
                    <a:pt x="1088" y="1690"/>
                  </a:cubicBezTo>
                  <a:cubicBezTo>
                    <a:pt x="1088" y="1693"/>
                    <a:pt x="1088" y="1695"/>
                    <a:pt x="1089" y="1698"/>
                  </a:cubicBezTo>
                  <a:cubicBezTo>
                    <a:pt x="1090" y="1703"/>
                    <a:pt x="1091" y="1708"/>
                    <a:pt x="1089" y="1713"/>
                  </a:cubicBezTo>
                  <a:cubicBezTo>
                    <a:pt x="1088" y="1715"/>
                    <a:pt x="1089" y="1718"/>
                    <a:pt x="1090" y="1719"/>
                  </a:cubicBezTo>
                  <a:cubicBezTo>
                    <a:pt x="1093" y="1730"/>
                    <a:pt x="1092" y="1740"/>
                    <a:pt x="1089" y="1750"/>
                  </a:cubicBezTo>
                  <a:cubicBezTo>
                    <a:pt x="1089" y="1752"/>
                    <a:pt x="1089" y="1753"/>
                    <a:pt x="1089" y="1755"/>
                  </a:cubicBezTo>
                  <a:cubicBezTo>
                    <a:pt x="1093" y="1770"/>
                    <a:pt x="1091" y="1786"/>
                    <a:pt x="1091" y="1802"/>
                  </a:cubicBezTo>
                  <a:cubicBezTo>
                    <a:pt x="1092" y="1806"/>
                    <a:pt x="1091" y="1810"/>
                    <a:pt x="1090" y="1814"/>
                  </a:cubicBezTo>
                  <a:cubicBezTo>
                    <a:pt x="1089" y="1819"/>
                    <a:pt x="1088" y="1824"/>
                    <a:pt x="1087" y="1829"/>
                  </a:cubicBezTo>
                  <a:cubicBezTo>
                    <a:pt x="1086" y="1832"/>
                    <a:pt x="1085" y="1835"/>
                    <a:pt x="1087" y="1838"/>
                  </a:cubicBezTo>
                  <a:cubicBezTo>
                    <a:pt x="1089" y="1843"/>
                    <a:pt x="1088" y="1848"/>
                    <a:pt x="1086" y="1852"/>
                  </a:cubicBezTo>
                  <a:cubicBezTo>
                    <a:pt x="1085" y="1857"/>
                    <a:pt x="1084" y="1861"/>
                    <a:pt x="1086" y="1866"/>
                  </a:cubicBezTo>
                  <a:cubicBezTo>
                    <a:pt x="1089" y="1872"/>
                    <a:pt x="1087" y="1878"/>
                    <a:pt x="1090" y="1884"/>
                  </a:cubicBezTo>
                  <a:cubicBezTo>
                    <a:pt x="1091" y="1887"/>
                    <a:pt x="1090" y="1891"/>
                    <a:pt x="1090" y="1894"/>
                  </a:cubicBezTo>
                  <a:cubicBezTo>
                    <a:pt x="1090" y="1896"/>
                    <a:pt x="1090" y="1899"/>
                    <a:pt x="1091" y="1901"/>
                  </a:cubicBezTo>
                  <a:cubicBezTo>
                    <a:pt x="1092" y="1904"/>
                    <a:pt x="1092" y="1906"/>
                    <a:pt x="1091" y="1909"/>
                  </a:cubicBezTo>
                  <a:cubicBezTo>
                    <a:pt x="1089" y="1912"/>
                    <a:pt x="1088" y="1916"/>
                    <a:pt x="1088" y="1919"/>
                  </a:cubicBezTo>
                  <a:cubicBezTo>
                    <a:pt x="1085" y="1931"/>
                    <a:pt x="1082" y="1943"/>
                    <a:pt x="1079" y="1955"/>
                  </a:cubicBezTo>
                  <a:cubicBezTo>
                    <a:pt x="1078" y="1957"/>
                    <a:pt x="1078" y="1959"/>
                    <a:pt x="1076" y="1960"/>
                  </a:cubicBezTo>
                  <a:cubicBezTo>
                    <a:pt x="1072" y="1963"/>
                    <a:pt x="1072" y="1967"/>
                    <a:pt x="1075" y="1970"/>
                  </a:cubicBezTo>
                  <a:cubicBezTo>
                    <a:pt x="1078" y="1975"/>
                    <a:pt x="1078" y="1982"/>
                    <a:pt x="1082" y="1987"/>
                  </a:cubicBezTo>
                  <a:cubicBezTo>
                    <a:pt x="1085" y="1992"/>
                    <a:pt x="1085" y="1997"/>
                    <a:pt x="1082" y="2002"/>
                  </a:cubicBezTo>
                  <a:cubicBezTo>
                    <a:pt x="1080" y="2005"/>
                    <a:pt x="1080" y="2008"/>
                    <a:pt x="1080" y="2011"/>
                  </a:cubicBezTo>
                  <a:cubicBezTo>
                    <a:pt x="1081" y="2014"/>
                    <a:pt x="1081" y="2017"/>
                    <a:pt x="1081" y="2020"/>
                  </a:cubicBezTo>
                  <a:cubicBezTo>
                    <a:pt x="1081" y="2024"/>
                    <a:pt x="1082" y="2028"/>
                    <a:pt x="1084" y="2031"/>
                  </a:cubicBezTo>
                  <a:cubicBezTo>
                    <a:pt x="1086" y="2032"/>
                    <a:pt x="1087" y="2034"/>
                    <a:pt x="1088" y="2036"/>
                  </a:cubicBezTo>
                  <a:cubicBezTo>
                    <a:pt x="1083" y="2035"/>
                    <a:pt x="1082" y="2036"/>
                    <a:pt x="1080" y="2040"/>
                  </a:cubicBezTo>
                  <a:cubicBezTo>
                    <a:pt x="1080" y="2042"/>
                    <a:pt x="1079" y="2043"/>
                    <a:pt x="1079" y="2045"/>
                  </a:cubicBezTo>
                  <a:cubicBezTo>
                    <a:pt x="1080" y="2050"/>
                    <a:pt x="1081" y="2055"/>
                    <a:pt x="1082" y="2060"/>
                  </a:cubicBezTo>
                  <a:cubicBezTo>
                    <a:pt x="1082" y="2061"/>
                    <a:pt x="1086" y="2062"/>
                    <a:pt x="1088" y="2061"/>
                  </a:cubicBezTo>
                  <a:cubicBezTo>
                    <a:pt x="1090" y="2059"/>
                    <a:pt x="1091" y="2057"/>
                    <a:pt x="1091" y="2055"/>
                  </a:cubicBezTo>
                  <a:cubicBezTo>
                    <a:pt x="1091" y="2051"/>
                    <a:pt x="1091" y="2048"/>
                    <a:pt x="1092" y="2044"/>
                  </a:cubicBezTo>
                  <a:cubicBezTo>
                    <a:pt x="1092" y="2041"/>
                    <a:pt x="1091" y="2038"/>
                    <a:pt x="1089" y="2036"/>
                  </a:cubicBezTo>
                  <a:cubicBezTo>
                    <a:pt x="1091" y="2036"/>
                    <a:pt x="1094" y="2036"/>
                    <a:pt x="1096" y="2034"/>
                  </a:cubicBezTo>
                  <a:cubicBezTo>
                    <a:pt x="1098" y="2033"/>
                    <a:pt x="1099" y="2034"/>
                    <a:pt x="1099" y="2036"/>
                  </a:cubicBezTo>
                  <a:cubicBezTo>
                    <a:pt x="1100" y="2038"/>
                    <a:pt x="1101" y="2039"/>
                    <a:pt x="1101" y="2041"/>
                  </a:cubicBezTo>
                  <a:cubicBezTo>
                    <a:pt x="1100" y="2047"/>
                    <a:pt x="1099" y="2054"/>
                    <a:pt x="1099" y="2061"/>
                  </a:cubicBezTo>
                  <a:cubicBezTo>
                    <a:pt x="1100" y="2067"/>
                    <a:pt x="1099" y="2074"/>
                    <a:pt x="1098" y="2080"/>
                  </a:cubicBezTo>
                  <a:cubicBezTo>
                    <a:pt x="1097" y="2082"/>
                    <a:pt x="1097" y="2084"/>
                    <a:pt x="1098" y="2086"/>
                  </a:cubicBezTo>
                  <a:cubicBezTo>
                    <a:pt x="1102" y="2092"/>
                    <a:pt x="1101" y="2098"/>
                    <a:pt x="1098" y="2104"/>
                  </a:cubicBezTo>
                  <a:cubicBezTo>
                    <a:pt x="1097" y="2105"/>
                    <a:pt x="1096" y="2106"/>
                    <a:pt x="1095" y="2105"/>
                  </a:cubicBezTo>
                  <a:cubicBezTo>
                    <a:pt x="1095" y="2105"/>
                    <a:pt x="1094" y="2105"/>
                    <a:pt x="1094" y="2104"/>
                  </a:cubicBezTo>
                  <a:cubicBezTo>
                    <a:pt x="1093" y="2102"/>
                    <a:pt x="1093" y="2101"/>
                    <a:pt x="1092" y="2099"/>
                  </a:cubicBezTo>
                  <a:cubicBezTo>
                    <a:pt x="1087" y="2099"/>
                    <a:pt x="1083" y="2101"/>
                    <a:pt x="1082" y="2105"/>
                  </a:cubicBezTo>
                  <a:cubicBezTo>
                    <a:pt x="1081" y="2110"/>
                    <a:pt x="1078" y="2114"/>
                    <a:pt x="1076" y="2119"/>
                  </a:cubicBezTo>
                  <a:cubicBezTo>
                    <a:pt x="1076" y="2120"/>
                    <a:pt x="1076" y="2121"/>
                    <a:pt x="1077" y="2122"/>
                  </a:cubicBezTo>
                  <a:cubicBezTo>
                    <a:pt x="1077" y="2122"/>
                    <a:pt x="1079" y="2123"/>
                    <a:pt x="1080" y="2123"/>
                  </a:cubicBezTo>
                  <a:cubicBezTo>
                    <a:pt x="1081" y="2122"/>
                    <a:pt x="1082" y="2120"/>
                    <a:pt x="1084" y="2120"/>
                  </a:cubicBezTo>
                  <a:cubicBezTo>
                    <a:pt x="1087" y="2121"/>
                    <a:pt x="1090" y="2121"/>
                    <a:pt x="1093" y="2122"/>
                  </a:cubicBezTo>
                  <a:cubicBezTo>
                    <a:pt x="1095" y="2122"/>
                    <a:pt x="1096" y="2125"/>
                    <a:pt x="1096" y="2127"/>
                  </a:cubicBezTo>
                  <a:cubicBezTo>
                    <a:pt x="1095" y="2131"/>
                    <a:pt x="1094" y="2135"/>
                    <a:pt x="1095" y="2139"/>
                  </a:cubicBezTo>
                  <a:cubicBezTo>
                    <a:pt x="1095" y="2139"/>
                    <a:pt x="1095" y="2139"/>
                    <a:pt x="1095" y="2139"/>
                  </a:cubicBezTo>
                  <a:cubicBezTo>
                    <a:pt x="1095" y="2139"/>
                    <a:pt x="1095" y="2139"/>
                    <a:pt x="1095" y="2139"/>
                  </a:cubicBezTo>
                  <a:cubicBezTo>
                    <a:pt x="1096" y="2140"/>
                    <a:pt x="1096" y="2140"/>
                    <a:pt x="1096" y="2140"/>
                  </a:cubicBezTo>
                  <a:cubicBezTo>
                    <a:pt x="1096" y="2140"/>
                    <a:pt x="1096" y="2140"/>
                    <a:pt x="1095" y="2139"/>
                  </a:cubicBezTo>
                  <a:cubicBezTo>
                    <a:pt x="1095" y="2139"/>
                    <a:pt x="1095" y="2139"/>
                    <a:pt x="1095" y="2139"/>
                  </a:cubicBezTo>
                  <a:cubicBezTo>
                    <a:pt x="1095" y="2139"/>
                    <a:pt x="1095" y="2139"/>
                    <a:pt x="1095" y="2139"/>
                  </a:cubicBezTo>
                  <a:cubicBezTo>
                    <a:pt x="1092" y="2139"/>
                    <a:pt x="1089" y="2140"/>
                    <a:pt x="1086" y="2142"/>
                  </a:cubicBezTo>
                  <a:cubicBezTo>
                    <a:pt x="1085" y="2144"/>
                    <a:pt x="1084" y="2145"/>
                    <a:pt x="1084" y="2147"/>
                  </a:cubicBezTo>
                  <a:cubicBezTo>
                    <a:pt x="1084" y="2149"/>
                    <a:pt x="1085" y="2151"/>
                    <a:pt x="1086" y="2153"/>
                  </a:cubicBezTo>
                  <a:cubicBezTo>
                    <a:pt x="1086" y="2154"/>
                    <a:pt x="1088" y="2156"/>
                    <a:pt x="1088" y="2157"/>
                  </a:cubicBezTo>
                  <a:cubicBezTo>
                    <a:pt x="1088" y="2159"/>
                    <a:pt x="1088" y="2161"/>
                    <a:pt x="1089" y="2163"/>
                  </a:cubicBezTo>
                  <a:cubicBezTo>
                    <a:pt x="1090" y="2163"/>
                    <a:pt x="1091" y="2164"/>
                    <a:pt x="1091" y="2164"/>
                  </a:cubicBezTo>
                  <a:cubicBezTo>
                    <a:pt x="1091" y="2164"/>
                    <a:pt x="1091" y="2164"/>
                    <a:pt x="1091" y="2164"/>
                  </a:cubicBezTo>
                  <a:cubicBezTo>
                    <a:pt x="1092" y="2164"/>
                    <a:pt x="1092" y="2164"/>
                    <a:pt x="1092" y="2164"/>
                  </a:cubicBezTo>
                  <a:cubicBezTo>
                    <a:pt x="1092" y="2164"/>
                    <a:pt x="1092" y="2164"/>
                    <a:pt x="1092" y="2164"/>
                  </a:cubicBezTo>
                  <a:cubicBezTo>
                    <a:pt x="1092" y="2164"/>
                    <a:pt x="1092" y="2164"/>
                    <a:pt x="1091" y="2164"/>
                  </a:cubicBezTo>
                  <a:cubicBezTo>
                    <a:pt x="1091" y="2166"/>
                    <a:pt x="1091" y="2167"/>
                    <a:pt x="1091" y="2169"/>
                  </a:cubicBezTo>
                  <a:cubicBezTo>
                    <a:pt x="1090" y="2173"/>
                    <a:pt x="1090" y="2173"/>
                    <a:pt x="1094" y="2175"/>
                  </a:cubicBezTo>
                  <a:cubicBezTo>
                    <a:pt x="1097" y="2177"/>
                    <a:pt x="1099" y="2178"/>
                    <a:pt x="1102" y="2180"/>
                  </a:cubicBezTo>
                  <a:cubicBezTo>
                    <a:pt x="1102" y="2180"/>
                    <a:pt x="1102" y="2180"/>
                    <a:pt x="1102" y="2180"/>
                  </a:cubicBezTo>
                  <a:cubicBezTo>
                    <a:pt x="1102" y="2180"/>
                    <a:pt x="1102" y="2180"/>
                    <a:pt x="1102" y="2180"/>
                  </a:cubicBezTo>
                  <a:cubicBezTo>
                    <a:pt x="1104" y="2183"/>
                    <a:pt x="1104" y="2184"/>
                    <a:pt x="1102" y="2186"/>
                  </a:cubicBezTo>
                  <a:cubicBezTo>
                    <a:pt x="1102" y="2186"/>
                    <a:pt x="1102" y="2186"/>
                    <a:pt x="1102" y="2186"/>
                  </a:cubicBezTo>
                  <a:cubicBezTo>
                    <a:pt x="1102" y="2186"/>
                    <a:pt x="1102" y="2186"/>
                    <a:pt x="1102" y="2186"/>
                  </a:cubicBezTo>
                  <a:cubicBezTo>
                    <a:pt x="1102" y="2186"/>
                    <a:pt x="1102" y="2186"/>
                    <a:pt x="1102" y="2186"/>
                  </a:cubicBezTo>
                  <a:cubicBezTo>
                    <a:pt x="1102" y="2191"/>
                    <a:pt x="1104" y="2196"/>
                    <a:pt x="1102" y="2201"/>
                  </a:cubicBezTo>
                  <a:cubicBezTo>
                    <a:pt x="1102" y="2203"/>
                    <a:pt x="1104" y="2205"/>
                    <a:pt x="1106" y="2205"/>
                  </a:cubicBezTo>
                  <a:cubicBezTo>
                    <a:pt x="1108" y="2205"/>
                    <a:pt x="1110" y="2204"/>
                    <a:pt x="1110" y="2201"/>
                  </a:cubicBezTo>
                  <a:cubicBezTo>
                    <a:pt x="1110" y="2197"/>
                    <a:pt x="1110" y="2193"/>
                    <a:pt x="1112" y="2190"/>
                  </a:cubicBezTo>
                  <a:cubicBezTo>
                    <a:pt x="1112" y="2190"/>
                    <a:pt x="1112" y="2190"/>
                    <a:pt x="1112" y="2190"/>
                  </a:cubicBezTo>
                  <a:cubicBezTo>
                    <a:pt x="1111" y="2189"/>
                    <a:pt x="1111" y="2189"/>
                    <a:pt x="1111" y="2189"/>
                  </a:cubicBezTo>
                  <a:cubicBezTo>
                    <a:pt x="1112" y="2189"/>
                    <a:pt x="1112" y="2189"/>
                    <a:pt x="1112" y="2189"/>
                  </a:cubicBezTo>
                  <a:cubicBezTo>
                    <a:pt x="1112" y="2189"/>
                    <a:pt x="1112" y="2190"/>
                    <a:pt x="1112" y="2190"/>
                  </a:cubicBezTo>
                  <a:cubicBezTo>
                    <a:pt x="1113" y="2191"/>
                    <a:pt x="1114" y="2193"/>
                    <a:pt x="1114" y="2195"/>
                  </a:cubicBezTo>
                  <a:cubicBezTo>
                    <a:pt x="1114" y="2197"/>
                    <a:pt x="1115" y="2199"/>
                    <a:pt x="1117" y="2201"/>
                  </a:cubicBezTo>
                  <a:cubicBezTo>
                    <a:pt x="1118" y="2202"/>
                    <a:pt x="1119" y="2204"/>
                    <a:pt x="1117" y="2206"/>
                  </a:cubicBezTo>
                  <a:cubicBezTo>
                    <a:pt x="1116" y="2208"/>
                    <a:pt x="1115" y="2209"/>
                    <a:pt x="1112" y="2209"/>
                  </a:cubicBezTo>
                  <a:cubicBezTo>
                    <a:pt x="1111" y="2209"/>
                    <a:pt x="1110" y="2209"/>
                    <a:pt x="1109" y="2209"/>
                  </a:cubicBezTo>
                  <a:cubicBezTo>
                    <a:pt x="1108" y="2210"/>
                    <a:pt x="1107" y="2210"/>
                    <a:pt x="1107" y="2211"/>
                  </a:cubicBezTo>
                  <a:cubicBezTo>
                    <a:pt x="1106" y="2212"/>
                    <a:pt x="1107" y="2213"/>
                    <a:pt x="1108" y="2214"/>
                  </a:cubicBezTo>
                  <a:cubicBezTo>
                    <a:pt x="1109" y="2214"/>
                    <a:pt x="1111" y="2215"/>
                    <a:pt x="1112" y="2215"/>
                  </a:cubicBezTo>
                  <a:cubicBezTo>
                    <a:pt x="1118" y="2215"/>
                    <a:pt x="1119" y="2219"/>
                    <a:pt x="1121" y="2223"/>
                  </a:cubicBezTo>
                  <a:cubicBezTo>
                    <a:pt x="1120" y="2226"/>
                    <a:pt x="1122" y="2227"/>
                    <a:pt x="1124" y="2229"/>
                  </a:cubicBezTo>
                  <a:cubicBezTo>
                    <a:pt x="1128" y="2231"/>
                    <a:pt x="1131" y="2234"/>
                    <a:pt x="1134" y="2236"/>
                  </a:cubicBezTo>
                  <a:cubicBezTo>
                    <a:pt x="1134" y="2236"/>
                    <a:pt x="1135" y="2236"/>
                    <a:pt x="1135" y="2236"/>
                  </a:cubicBezTo>
                  <a:cubicBezTo>
                    <a:pt x="1135" y="2236"/>
                    <a:pt x="1135" y="2236"/>
                    <a:pt x="1135" y="2237"/>
                  </a:cubicBezTo>
                  <a:cubicBezTo>
                    <a:pt x="1136" y="2237"/>
                    <a:pt x="1137" y="2238"/>
                    <a:pt x="1137" y="2239"/>
                  </a:cubicBezTo>
                  <a:cubicBezTo>
                    <a:pt x="1138" y="2239"/>
                    <a:pt x="1138" y="2239"/>
                    <a:pt x="1138" y="2239"/>
                  </a:cubicBezTo>
                  <a:cubicBezTo>
                    <a:pt x="1139" y="2240"/>
                    <a:pt x="1139" y="2240"/>
                    <a:pt x="1139" y="2240"/>
                  </a:cubicBezTo>
                  <a:cubicBezTo>
                    <a:pt x="1138" y="2239"/>
                    <a:pt x="1138" y="2239"/>
                    <a:pt x="1138" y="2239"/>
                  </a:cubicBezTo>
                  <a:cubicBezTo>
                    <a:pt x="1138" y="2239"/>
                    <a:pt x="1138" y="2239"/>
                    <a:pt x="1137" y="2239"/>
                  </a:cubicBezTo>
                  <a:cubicBezTo>
                    <a:pt x="1136" y="2238"/>
                    <a:pt x="1136" y="2238"/>
                    <a:pt x="1135" y="2237"/>
                  </a:cubicBezTo>
                  <a:cubicBezTo>
                    <a:pt x="1135" y="2237"/>
                    <a:pt x="1135" y="2236"/>
                    <a:pt x="1135" y="2236"/>
                  </a:cubicBezTo>
                  <a:cubicBezTo>
                    <a:pt x="1135" y="2236"/>
                    <a:pt x="1134" y="2236"/>
                    <a:pt x="1134" y="2236"/>
                  </a:cubicBezTo>
                  <a:cubicBezTo>
                    <a:pt x="1130" y="2237"/>
                    <a:pt x="1125" y="2236"/>
                    <a:pt x="1121" y="2233"/>
                  </a:cubicBezTo>
                  <a:cubicBezTo>
                    <a:pt x="1120" y="2233"/>
                    <a:pt x="1119" y="2233"/>
                    <a:pt x="1118" y="2233"/>
                  </a:cubicBezTo>
                  <a:cubicBezTo>
                    <a:pt x="1118" y="2233"/>
                    <a:pt x="1117" y="2233"/>
                    <a:pt x="1117" y="2234"/>
                  </a:cubicBezTo>
                  <a:cubicBezTo>
                    <a:pt x="1117" y="2235"/>
                    <a:pt x="1117" y="2236"/>
                    <a:pt x="1118" y="2236"/>
                  </a:cubicBezTo>
                  <a:cubicBezTo>
                    <a:pt x="1124" y="2241"/>
                    <a:pt x="1131" y="2245"/>
                    <a:pt x="1137" y="2251"/>
                  </a:cubicBezTo>
                  <a:cubicBezTo>
                    <a:pt x="1139" y="2253"/>
                    <a:pt x="1142" y="2254"/>
                    <a:pt x="1145" y="2255"/>
                  </a:cubicBezTo>
                  <a:cubicBezTo>
                    <a:pt x="1147" y="2256"/>
                    <a:pt x="1149" y="2255"/>
                    <a:pt x="1151" y="2255"/>
                  </a:cubicBezTo>
                  <a:cubicBezTo>
                    <a:pt x="1152" y="2254"/>
                    <a:pt x="1152" y="2253"/>
                    <a:pt x="1153" y="2251"/>
                  </a:cubicBezTo>
                  <a:cubicBezTo>
                    <a:pt x="1153" y="2251"/>
                    <a:pt x="1154" y="2251"/>
                    <a:pt x="1154" y="2251"/>
                  </a:cubicBezTo>
                  <a:cubicBezTo>
                    <a:pt x="1155" y="2251"/>
                    <a:pt x="1156" y="2251"/>
                    <a:pt x="1155" y="2253"/>
                  </a:cubicBezTo>
                  <a:cubicBezTo>
                    <a:pt x="1155" y="2253"/>
                    <a:pt x="1155" y="2254"/>
                    <a:pt x="1155" y="2255"/>
                  </a:cubicBezTo>
                  <a:cubicBezTo>
                    <a:pt x="1156" y="2255"/>
                    <a:pt x="1157" y="2256"/>
                    <a:pt x="1158" y="2256"/>
                  </a:cubicBezTo>
                  <a:cubicBezTo>
                    <a:pt x="1161" y="2257"/>
                    <a:pt x="1164" y="2258"/>
                    <a:pt x="1163" y="2262"/>
                  </a:cubicBezTo>
                  <a:cubicBezTo>
                    <a:pt x="1162" y="2263"/>
                    <a:pt x="1163" y="2264"/>
                    <a:pt x="1164" y="2265"/>
                  </a:cubicBezTo>
                  <a:cubicBezTo>
                    <a:pt x="1168" y="2265"/>
                    <a:pt x="1171" y="2268"/>
                    <a:pt x="1172" y="2271"/>
                  </a:cubicBezTo>
                  <a:cubicBezTo>
                    <a:pt x="1173" y="2273"/>
                    <a:pt x="1175" y="2274"/>
                    <a:pt x="1178" y="2274"/>
                  </a:cubicBezTo>
                  <a:cubicBezTo>
                    <a:pt x="1180" y="2272"/>
                    <a:pt x="1181" y="2269"/>
                    <a:pt x="1184" y="2268"/>
                  </a:cubicBezTo>
                  <a:cubicBezTo>
                    <a:pt x="1185" y="2267"/>
                    <a:pt x="1186" y="2267"/>
                    <a:pt x="1187" y="2268"/>
                  </a:cubicBezTo>
                  <a:cubicBezTo>
                    <a:pt x="1187" y="2269"/>
                    <a:pt x="1187" y="2270"/>
                    <a:pt x="1187" y="2271"/>
                  </a:cubicBezTo>
                  <a:cubicBezTo>
                    <a:pt x="1187" y="2273"/>
                    <a:pt x="1186" y="2276"/>
                    <a:pt x="1188" y="2277"/>
                  </a:cubicBezTo>
                  <a:cubicBezTo>
                    <a:pt x="1190" y="2278"/>
                    <a:pt x="1192" y="2279"/>
                    <a:pt x="1194" y="2279"/>
                  </a:cubicBezTo>
                  <a:cubicBezTo>
                    <a:pt x="1196" y="2279"/>
                    <a:pt x="1197" y="2278"/>
                    <a:pt x="1199" y="2278"/>
                  </a:cubicBezTo>
                  <a:cubicBezTo>
                    <a:pt x="1201" y="2278"/>
                    <a:pt x="1203" y="2279"/>
                    <a:pt x="1205" y="2279"/>
                  </a:cubicBezTo>
                  <a:cubicBezTo>
                    <a:pt x="1209" y="2279"/>
                    <a:pt x="1209" y="2279"/>
                    <a:pt x="1208" y="2274"/>
                  </a:cubicBezTo>
                  <a:cubicBezTo>
                    <a:pt x="1208" y="2274"/>
                    <a:pt x="1207" y="2274"/>
                    <a:pt x="1207" y="2274"/>
                  </a:cubicBezTo>
                  <a:cubicBezTo>
                    <a:pt x="1207" y="2274"/>
                    <a:pt x="1207" y="2274"/>
                    <a:pt x="1207" y="2274"/>
                  </a:cubicBezTo>
                  <a:cubicBezTo>
                    <a:pt x="1207" y="2274"/>
                    <a:pt x="1207" y="2273"/>
                    <a:pt x="1207" y="2273"/>
                  </a:cubicBezTo>
                  <a:cubicBezTo>
                    <a:pt x="1207" y="2273"/>
                    <a:pt x="1207" y="2273"/>
                    <a:pt x="1207" y="2274"/>
                  </a:cubicBezTo>
                  <a:cubicBezTo>
                    <a:pt x="1207" y="2274"/>
                    <a:pt x="1208" y="2274"/>
                    <a:pt x="1208" y="2274"/>
                  </a:cubicBezTo>
                  <a:cubicBezTo>
                    <a:pt x="1208" y="2274"/>
                    <a:pt x="1208" y="2274"/>
                    <a:pt x="1208" y="2274"/>
                  </a:cubicBezTo>
                  <a:cubicBezTo>
                    <a:pt x="1211" y="2274"/>
                    <a:pt x="1214" y="2273"/>
                    <a:pt x="1217" y="2272"/>
                  </a:cubicBezTo>
                  <a:cubicBezTo>
                    <a:pt x="1219" y="2271"/>
                    <a:pt x="1220" y="2270"/>
                    <a:pt x="1221" y="2268"/>
                  </a:cubicBezTo>
                  <a:cubicBezTo>
                    <a:pt x="1221" y="2266"/>
                    <a:pt x="1222" y="2266"/>
                    <a:pt x="1223" y="2266"/>
                  </a:cubicBezTo>
                  <a:cubicBezTo>
                    <a:pt x="1225" y="2267"/>
                    <a:pt x="1228" y="2268"/>
                    <a:pt x="1229" y="2267"/>
                  </a:cubicBezTo>
                  <a:cubicBezTo>
                    <a:pt x="1233" y="2265"/>
                    <a:pt x="1236" y="2262"/>
                    <a:pt x="1240" y="2260"/>
                  </a:cubicBezTo>
                  <a:cubicBezTo>
                    <a:pt x="1240" y="2260"/>
                    <a:pt x="1240" y="2259"/>
                    <a:pt x="1240" y="2259"/>
                  </a:cubicBezTo>
                  <a:cubicBezTo>
                    <a:pt x="1238" y="2257"/>
                    <a:pt x="1236" y="2258"/>
                    <a:pt x="1234" y="2257"/>
                  </a:cubicBezTo>
                  <a:cubicBezTo>
                    <a:pt x="1227" y="2254"/>
                    <a:pt x="1220" y="2251"/>
                    <a:pt x="1213" y="2248"/>
                  </a:cubicBezTo>
                  <a:cubicBezTo>
                    <a:pt x="1212" y="2248"/>
                    <a:pt x="1211" y="2247"/>
                    <a:pt x="1210" y="2246"/>
                  </a:cubicBezTo>
                  <a:cubicBezTo>
                    <a:pt x="1207" y="2243"/>
                    <a:pt x="1203" y="2241"/>
                    <a:pt x="1200" y="2237"/>
                  </a:cubicBezTo>
                  <a:cubicBezTo>
                    <a:pt x="1198" y="2235"/>
                    <a:pt x="1197" y="2233"/>
                    <a:pt x="1196" y="2230"/>
                  </a:cubicBezTo>
                  <a:cubicBezTo>
                    <a:pt x="1195" y="2223"/>
                    <a:pt x="1191" y="2220"/>
                    <a:pt x="1184" y="2220"/>
                  </a:cubicBezTo>
                  <a:cubicBezTo>
                    <a:pt x="1182" y="2220"/>
                    <a:pt x="1180" y="2220"/>
                    <a:pt x="1178" y="2220"/>
                  </a:cubicBezTo>
                  <a:cubicBezTo>
                    <a:pt x="1178" y="2220"/>
                    <a:pt x="1178" y="2221"/>
                    <a:pt x="1178" y="2221"/>
                  </a:cubicBezTo>
                  <a:cubicBezTo>
                    <a:pt x="1178" y="2221"/>
                    <a:pt x="1178" y="2221"/>
                    <a:pt x="1178" y="2221"/>
                  </a:cubicBezTo>
                  <a:cubicBezTo>
                    <a:pt x="1177" y="2222"/>
                    <a:pt x="1177" y="2224"/>
                    <a:pt x="1176" y="2225"/>
                  </a:cubicBezTo>
                  <a:cubicBezTo>
                    <a:pt x="1171" y="2227"/>
                    <a:pt x="1171" y="2232"/>
                    <a:pt x="1170" y="2236"/>
                  </a:cubicBezTo>
                  <a:cubicBezTo>
                    <a:pt x="1170" y="2237"/>
                    <a:pt x="1170" y="2237"/>
                    <a:pt x="1170" y="2238"/>
                  </a:cubicBezTo>
                  <a:cubicBezTo>
                    <a:pt x="1170" y="2238"/>
                    <a:pt x="1169" y="2239"/>
                    <a:pt x="1169" y="2239"/>
                  </a:cubicBezTo>
                  <a:cubicBezTo>
                    <a:pt x="1169" y="2238"/>
                    <a:pt x="1168" y="2238"/>
                    <a:pt x="1168" y="2237"/>
                  </a:cubicBezTo>
                  <a:cubicBezTo>
                    <a:pt x="1168" y="2235"/>
                    <a:pt x="1168" y="2233"/>
                    <a:pt x="1168" y="2231"/>
                  </a:cubicBezTo>
                  <a:cubicBezTo>
                    <a:pt x="1169" y="2226"/>
                    <a:pt x="1172" y="2222"/>
                    <a:pt x="1178" y="2221"/>
                  </a:cubicBezTo>
                  <a:cubicBezTo>
                    <a:pt x="1178" y="2221"/>
                    <a:pt x="1178" y="2220"/>
                    <a:pt x="1178" y="2220"/>
                  </a:cubicBezTo>
                  <a:cubicBezTo>
                    <a:pt x="1178" y="2220"/>
                    <a:pt x="1178" y="2220"/>
                    <a:pt x="1178" y="2220"/>
                  </a:cubicBezTo>
                  <a:cubicBezTo>
                    <a:pt x="1180" y="2217"/>
                    <a:pt x="1181" y="2215"/>
                    <a:pt x="1185" y="2216"/>
                  </a:cubicBezTo>
                  <a:cubicBezTo>
                    <a:pt x="1186" y="2216"/>
                    <a:pt x="1186" y="2216"/>
                    <a:pt x="1187" y="2216"/>
                  </a:cubicBezTo>
                  <a:cubicBezTo>
                    <a:pt x="1188" y="2216"/>
                    <a:pt x="1189" y="2216"/>
                    <a:pt x="1190" y="2215"/>
                  </a:cubicBezTo>
                  <a:cubicBezTo>
                    <a:pt x="1190" y="2214"/>
                    <a:pt x="1190" y="2213"/>
                    <a:pt x="1190" y="2212"/>
                  </a:cubicBezTo>
                  <a:cubicBezTo>
                    <a:pt x="1187" y="2209"/>
                    <a:pt x="1184" y="2206"/>
                    <a:pt x="1182" y="2202"/>
                  </a:cubicBezTo>
                  <a:cubicBezTo>
                    <a:pt x="1180" y="2198"/>
                    <a:pt x="1180" y="2194"/>
                    <a:pt x="1178" y="2190"/>
                  </a:cubicBezTo>
                  <a:cubicBezTo>
                    <a:pt x="1177" y="2186"/>
                    <a:pt x="1178" y="2182"/>
                    <a:pt x="1181" y="2179"/>
                  </a:cubicBezTo>
                  <a:cubicBezTo>
                    <a:pt x="1182" y="2177"/>
                    <a:pt x="1184" y="2176"/>
                    <a:pt x="1185" y="2174"/>
                  </a:cubicBezTo>
                  <a:cubicBezTo>
                    <a:pt x="1190" y="2171"/>
                    <a:pt x="1192" y="2167"/>
                    <a:pt x="1191" y="2162"/>
                  </a:cubicBezTo>
                  <a:cubicBezTo>
                    <a:pt x="1191" y="2158"/>
                    <a:pt x="1192" y="2154"/>
                    <a:pt x="1196" y="2151"/>
                  </a:cubicBezTo>
                  <a:cubicBezTo>
                    <a:pt x="1199" y="2148"/>
                    <a:pt x="1202" y="2144"/>
                    <a:pt x="1205" y="2140"/>
                  </a:cubicBezTo>
                  <a:cubicBezTo>
                    <a:pt x="1207" y="2138"/>
                    <a:pt x="1208" y="2136"/>
                    <a:pt x="1207" y="2133"/>
                  </a:cubicBezTo>
                  <a:cubicBezTo>
                    <a:pt x="1207" y="2131"/>
                    <a:pt x="1207" y="2130"/>
                    <a:pt x="1207" y="2128"/>
                  </a:cubicBezTo>
                  <a:cubicBezTo>
                    <a:pt x="1206" y="2124"/>
                    <a:pt x="1204" y="2120"/>
                    <a:pt x="1198" y="2120"/>
                  </a:cubicBezTo>
                  <a:cubicBezTo>
                    <a:pt x="1195" y="2120"/>
                    <a:pt x="1193" y="2119"/>
                    <a:pt x="1191" y="2117"/>
                  </a:cubicBezTo>
                  <a:cubicBezTo>
                    <a:pt x="1188" y="2115"/>
                    <a:pt x="1186" y="2113"/>
                    <a:pt x="1183" y="2111"/>
                  </a:cubicBezTo>
                  <a:cubicBezTo>
                    <a:pt x="1178" y="2107"/>
                    <a:pt x="1177" y="2102"/>
                    <a:pt x="1182" y="2096"/>
                  </a:cubicBezTo>
                  <a:cubicBezTo>
                    <a:pt x="1183" y="2094"/>
                    <a:pt x="1185" y="2092"/>
                    <a:pt x="1187" y="2091"/>
                  </a:cubicBezTo>
                  <a:cubicBezTo>
                    <a:pt x="1191" y="2089"/>
                    <a:pt x="1194" y="2088"/>
                    <a:pt x="1198" y="2086"/>
                  </a:cubicBezTo>
                  <a:cubicBezTo>
                    <a:pt x="1199" y="2086"/>
                    <a:pt x="1200" y="2085"/>
                    <a:pt x="1200" y="2084"/>
                  </a:cubicBezTo>
                  <a:cubicBezTo>
                    <a:pt x="1201" y="2080"/>
                    <a:pt x="1205" y="2076"/>
                    <a:pt x="1202" y="2071"/>
                  </a:cubicBezTo>
                  <a:cubicBezTo>
                    <a:pt x="1202" y="2069"/>
                    <a:pt x="1202" y="2068"/>
                    <a:pt x="1201" y="2066"/>
                  </a:cubicBezTo>
                  <a:cubicBezTo>
                    <a:pt x="1201" y="2062"/>
                    <a:pt x="1202" y="2058"/>
                    <a:pt x="1205" y="2055"/>
                  </a:cubicBezTo>
                  <a:cubicBezTo>
                    <a:pt x="1208" y="2053"/>
                    <a:pt x="1209" y="2050"/>
                    <a:pt x="1211" y="2048"/>
                  </a:cubicBezTo>
                  <a:cubicBezTo>
                    <a:pt x="1211" y="2048"/>
                    <a:pt x="1211" y="2048"/>
                    <a:pt x="1211" y="2048"/>
                  </a:cubicBezTo>
                  <a:cubicBezTo>
                    <a:pt x="1211" y="2048"/>
                    <a:pt x="1211" y="2048"/>
                    <a:pt x="1211" y="2048"/>
                  </a:cubicBezTo>
                  <a:cubicBezTo>
                    <a:pt x="1209" y="2048"/>
                    <a:pt x="1208" y="2048"/>
                    <a:pt x="1207" y="2047"/>
                  </a:cubicBezTo>
                  <a:cubicBezTo>
                    <a:pt x="1206" y="2047"/>
                    <a:pt x="1206" y="2045"/>
                    <a:pt x="1207" y="2045"/>
                  </a:cubicBezTo>
                  <a:cubicBezTo>
                    <a:pt x="1207" y="2045"/>
                    <a:pt x="1208" y="2044"/>
                    <a:pt x="1208" y="2045"/>
                  </a:cubicBezTo>
                  <a:cubicBezTo>
                    <a:pt x="1209" y="2045"/>
                    <a:pt x="1210" y="2047"/>
                    <a:pt x="1211" y="2048"/>
                  </a:cubicBezTo>
                  <a:cubicBezTo>
                    <a:pt x="1211" y="2048"/>
                    <a:pt x="1211" y="2048"/>
                    <a:pt x="1212" y="2048"/>
                  </a:cubicBezTo>
                  <a:cubicBezTo>
                    <a:pt x="1211" y="2048"/>
                    <a:pt x="1211" y="2048"/>
                    <a:pt x="1211" y="2048"/>
                  </a:cubicBezTo>
                  <a:cubicBezTo>
                    <a:pt x="1212" y="2048"/>
                    <a:pt x="1213" y="2049"/>
                    <a:pt x="1214" y="2049"/>
                  </a:cubicBezTo>
                  <a:cubicBezTo>
                    <a:pt x="1218" y="2048"/>
                    <a:pt x="1221" y="2046"/>
                    <a:pt x="1220" y="2043"/>
                  </a:cubicBezTo>
                  <a:cubicBezTo>
                    <a:pt x="1220" y="2040"/>
                    <a:pt x="1219" y="2038"/>
                    <a:pt x="1218" y="2035"/>
                  </a:cubicBezTo>
                  <a:cubicBezTo>
                    <a:pt x="1218" y="2034"/>
                    <a:pt x="1215" y="2033"/>
                    <a:pt x="1214" y="2034"/>
                  </a:cubicBezTo>
                  <a:cubicBezTo>
                    <a:pt x="1213" y="2034"/>
                    <a:pt x="1212" y="2035"/>
                    <a:pt x="1211" y="2035"/>
                  </a:cubicBezTo>
                  <a:cubicBezTo>
                    <a:pt x="1206" y="2037"/>
                    <a:pt x="1201" y="2035"/>
                    <a:pt x="1199" y="2030"/>
                  </a:cubicBezTo>
                  <a:cubicBezTo>
                    <a:pt x="1199" y="2027"/>
                    <a:pt x="1198" y="2024"/>
                    <a:pt x="1197" y="2021"/>
                  </a:cubicBezTo>
                  <a:cubicBezTo>
                    <a:pt x="1197" y="2020"/>
                    <a:pt x="1197" y="2019"/>
                    <a:pt x="1196" y="2018"/>
                  </a:cubicBezTo>
                  <a:cubicBezTo>
                    <a:pt x="1196" y="2016"/>
                    <a:pt x="1199" y="2014"/>
                    <a:pt x="1201" y="2015"/>
                  </a:cubicBezTo>
                  <a:cubicBezTo>
                    <a:pt x="1204" y="2016"/>
                    <a:pt x="1207" y="2017"/>
                    <a:pt x="1210" y="2018"/>
                  </a:cubicBezTo>
                  <a:cubicBezTo>
                    <a:pt x="1214" y="2021"/>
                    <a:pt x="1218" y="2021"/>
                    <a:pt x="1223" y="2020"/>
                  </a:cubicBezTo>
                  <a:cubicBezTo>
                    <a:pt x="1227" y="2020"/>
                    <a:pt x="1232" y="2015"/>
                    <a:pt x="1232" y="2011"/>
                  </a:cubicBezTo>
                  <a:cubicBezTo>
                    <a:pt x="1232" y="2008"/>
                    <a:pt x="1231" y="2005"/>
                    <a:pt x="1231" y="2002"/>
                  </a:cubicBezTo>
                  <a:cubicBezTo>
                    <a:pt x="1231" y="1998"/>
                    <a:pt x="1232" y="1995"/>
                    <a:pt x="1233" y="1991"/>
                  </a:cubicBezTo>
                  <a:cubicBezTo>
                    <a:pt x="1233" y="1990"/>
                    <a:pt x="1232" y="1990"/>
                    <a:pt x="1232" y="1989"/>
                  </a:cubicBezTo>
                  <a:cubicBezTo>
                    <a:pt x="1232" y="1988"/>
                    <a:pt x="1232" y="1987"/>
                    <a:pt x="1231" y="1986"/>
                  </a:cubicBezTo>
                  <a:cubicBezTo>
                    <a:pt x="1231" y="1983"/>
                    <a:pt x="1232" y="1981"/>
                    <a:pt x="1235" y="1982"/>
                  </a:cubicBezTo>
                  <a:cubicBezTo>
                    <a:pt x="1248" y="1984"/>
                    <a:pt x="1260" y="1983"/>
                    <a:pt x="1271" y="1979"/>
                  </a:cubicBezTo>
                  <a:cubicBezTo>
                    <a:pt x="1274" y="1978"/>
                    <a:pt x="1277" y="1977"/>
                    <a:pt x="1280" y="1975"/>
                  </a:cubicBezTo>
                  <a:cubicBezTo>
                    <a:pt x="1286" y="1973"/>
                    <a:pt x="1290" y="1971"/>
                    <a:pt x="1291" y="1965"/>
                  </a:cubicBezTo>
                  <a:cubicBezTo>
                    <a:pt x="1292" y="1961"/>
                    <a:pt x="1294" y="1958"/>
                    <a:pt x="1296" y="1955"/>
                  </a:cubicBezTo>
                  <a:cubicBezTo>
                    <a:pt x="1297" y="1953"/>
                    <a:pt x="1297" y="1951"/>
                    <a:pt x="1298" y="1949"/>
                  </a:cubicBezTo>
                  <a:cubicBezTo>
                    <a:pt x="1298" y="1946"/>
                    <a:pt x="1297" y="1943"/>
                    <a:pt x="1294" y="1942"/>
                  </a:cubicBezTo>
                  <a:cubicBezTo>
                    <a:pt x="1293" y="1941"/>
                    <a:pt x="1291" y="1941"/>
                    <a:pt x="1290" y="1940"/>
                  </a:cubicBezTo>
                  <a:cubicBezTo>
                    <a:pt x="1288" y="1939"/>
                    <a:pt x="1288" y="1937"/>
                    <a:pt x="1288" y="1936"/>
                  </a:cubicBezTo>
                  <a:cubicBezTo>
                    <a:pt x="1288" y="1934"/>
                    <a:pt x="1288" y="1933"/>
                    <a:pt x="1289" y="1931"/>
                  </a:cubicBezTo>
                  <a:cubicBezTo>
                    <a:pt x="1291" y="1927"/>
                    <a:pt x="1289" y="1924"/>
                    <a:pt x="1286" y="1922"/>
                  </a:cubicBezTo>
                  <a:cubicBezTo>
                    <a:pt x="1282" y="1919"/>
                    <a:pt x="1278" y="1917"/>
                    <a:pt x="1274" y="1914"/>
                  </a:cubicBezTo>
                  <a:cubicBezTo>
                    <a:pt x="1274" y="1914"/>
                    <a:pt x="1274" y="1914"/>
                    <a:pt x="1274" y="1914"/>
                  </a:cubicBezTo>
                  <a:cubicBezTo>
                    <a:pt x="1274" y="1913"/>
                    <a:pt x="1273" y="1913"/>
                    <a:pt x="1273" y="1913"/>
                  </a:cubicBezTo>
                  <a:cubicBezTo>
                    <a:pt x="1273" y="1913"/>
                    <a:pt x="1273" y="1912"/>
                    <a:pt x="1273" y="1912"/>
                  </a:cubicBezTo>
                  <a:cubicBezTo>
                    <a:pt x="1273" y="1912"/>
                    <a:pt x="1273" y="1912"/>
                    <a:pt x="1273" y="1912"/>
                  </a:cubicBezTo>
                  <a:cubicBezTo>
                    <a:pt x="1273" y="1913"/>
                    <a:pt x="1273" y="1913"/>
                    <a:pt x="1273" y="1913"/>
                  </a:cubicBezTo>
                  <a:cubicBezTo>
                    <a:pt x="1274" y="1913"/>
                    <a:pt x="1274" y="1913"/>
                    <a:pt x="1274" y="1913"/>
                  </a:cubicBezTo>
                  <a:cubicBezTo>
                    <a:pt x="1274" y="1913"/>
                    <a:pt x="1274" y="1914"/>
                    <a:pt x="1274" y="1914"/>
                  </a:cubicBezTo>
                  <a:cubicBezTo>
                    <a:pt x="1282" y="1915"/>
                    <a:pt x="1290" y="1914"/>
                    <a:pt x="1297" y="1919"/>
                  </a:cubicBezTo>
                  <a:cubicBezTo>
                    <a:pt x="1299" y="1919"/>
                    <a:pt x="1301" y="1919"/>
                    <a:pt x="1302" y="1919"/>
                  </a:cubicBezTo>
                  <a:cubicBezTo>
                    <a:pt x="1305" y="1920"/>
                    <a:pt x="1309" y="1920"/>
                    <a:pt x="1312" y="1920"/>
                  </a:cubicBezTo>
                  <a:cubicBezTo>
                    <a:pt x="1320" y="1920"/>
                    <a:pt x="1327" y="1917"/>
                    <a:pt x="1331" y="1910"/>
                  </a:cubicBezTo>
                  <a:cubicBezTo>
                    <a:pt x="1334" y="1906"/>
                    <a:pt x="1335" y="1902"/>
                    <a:pt x="1338" y="1899"/>
                  </a:cubicBezTo>
                  <a:cubicBezTo>
                    <a:pt x="1342" y="1896"/>
                    <a:pt x="1344" y="1892"/>
                    <a:pt x="1346" y="1887"/>
                  </a:cubicBezTo>
                  <a:cubicBezTo>
                    <a:pt x="1347" y="1882"/>
                    <a:pt x="1348" y="1877"/>
                    <a:pt x="1350" y="1872"/>
                  </a:cubicBezTo>
                  <a:cubicBezTo>
                    <a:pt x="1350" y="1873"/>
                    <a:pt x="1350" y="1873"/>
                    <a:pt x="1350" y="1873"/>
                  </a:cubicBezTo>
                  <a:cubicBezTo>
                    <a:pt x="1350" y="1873"/>
                    <a:pt x="1350" y="1872"/>
                    <a:pt x="1350" y="1872"/>
                  </a:cubicBezTo>
                  <a:cubicBezTo>
                    <a:pt x="1350" y="1872"/>
                    <a:pt x="1350" y="1872"/>
                    <a:pt x="1350" y="1872"/>
                  </a:cubicBezTo>
                  <a:cubicBezTo>
                    <a:pt x="1349" y="1868"/>
                    <a:pt x="1349" y="1866"/>
                    <a:pt x="1352" y="1864"/>
                  </a:cubicBezTo>
                  <a:cubicBezTo>
                    <a:pt x="1354" y="1863"/>
                    <a:pt x="1355" y="1863"/>
                    <a:pt x="1356" y="1863"/>
                  </a:cubicBezTo>
                  <a:cubicBezTo>
                    <a:pt x="1357" y="1859"/>
                    <a:pt x="1359" y="1855"/>
                    <a:pt x="1361" y="1852"/>
                  </a:cubicBezTo>
                  <a:cubicBezTo>
                    <a:pt x="1362" y="1851"/>
                    <a:pt x="1363" y="1850"/>
                    <a:pt x="1364" y="1850"/>
                  </a:cubicBezTo>
                  <a:cubicBezTo>
                    <a:pt x="1364" y="1850"/>
                    <a:pt x="1365" y="1852"/>
                    <a:pt x="1365" y="1852"/>
                  </a:cubicBezTo>
                  <a:cubicBezTo>
                    <a:pt x="1366" y="1854"/>
                    <a:pt x="1366" y="1855"/>
                    <a:pt x="1366" y="1857"/>
                  </a:cubicBezTo>
                  <a:cubicBezTo>
                    <a:pt x="1370" y="1856"/>
                    <a:pt x="1371" y="1854"/>
                    <a:pt x="1372" y="1852"/>
                  </a:cubicBezTo>
                  <a:cubicBezTo>
                    <a:pt x="1377" y="1842"/>
                    <a:pt x="1381" y="1832"/>
                    <a:pt x="1388" y="1823"/>
                  </a:cubicBezTo>
                  <a:cubicBezTo>
                    <a:pt x="1393" y="1817"/>
                    <a:pt x="1395" y="1810"/>
                    <a:pt x="1391" y="1802"/>
                  </a:cubicBezTo>
                  <a:cubicBezTo>
                    <a:pt x="1391" y="1801"/>
                    <a:pt x="1390" y="1800"/>
                    <a:pt x="1390" y="1799"/>
                  </a:cubicBezTo>
                  <a:cubicBezTo>
                    <a:pt x="1389" y="1790"/>
                    <a:pt x="1390" y="1781"/>
                    <a:pt x="1398" y="1775"/>
                  </a:cubicBezTo>
                  <a:cubicBezTo>
                    <a:pt x="1402" y="1772"/>
                    <a:pt x="1405" y="1769"/>
                    <a:pt x="1408" y="1766"/>
                  </a:cubicBezTo>
                  <a:cubicBezTo>
                    <a:pt x="1413" y="1761"/>
                    <a:pt x="1420" y="1758"/>
                    <a:pt x="1426" y="1756"/>
                  </a:cubicBezTo>
                  <a:cubicBezTo>
                    <a:pt x="1430" y="1755"/>
                    <a:pt x="1433" y="1753"/>
                    <a:pt x="1436" y="1751"/>
                  </a:cubicBezTo>
                  <a:cubicBezTo>
                    <a:pt x="1438" y="1749"/>
                    <a:pt x="1441" y="1747"/>
                    <a:pt x="1442" y="1744"/>
                  </a:cubicBezTo>
                  <a:cubicBezTo>
                    <a:pt x="1442" y="1743"/>
                    <a:pt x="1444" y="1742"/>
                    <a:pt x="1445" y="1742"/>
                  </a:cubicBezTo>
                  <a:cubicBezTo>
                    <a:pt x="1448" y="1743"/>
                    <a:pt x="1451" y="1742"/>
                    <a:pt x="1454" y="1742"/>
                  </a:cubicBezTo>
                  <a:cubicBezTo>
                    <a:pt x="1458" y="1742"/>
                    <a:pt x="1461" y="1742"/>
                    <a:pt x="1464" y="1742"/>
                  </a:cubicBezTo>
                  <a:cubicBezTo>
                    <a:pt x="1470" y="1742"/>
                    <a:pt x="1476" y="1741"/>
                    <a:pt x="1480" y="1736"/>
                  </a:cubicBezTo>
                  <a:cubicBezTo>
                    <a:pt x="1482" y="1733"/>
                    <a:pt x="1486" y="1733"/>
                    <a:pt x="1488" y="1731"/>
                  </a:cubicBezTo>
                  <a:cubicBezTo>
                    <a:pt x="1490" y="1729"/>
                    <a:pt x="1491" y="1728"/>
                    <a:pt x="1491" y="1725"/>
                  </a:cubicBezTo>
                  <a:cubicBezTo>
                    <a:pt x="1490" y="1723"/>
                    <a:pt x="1490" y="1720"/>
                    <a:pt x="1492" y="1718"/>
                  </a:cubicBezTo>
                  <a:cubicBezTo>
                    <a:pt x="1495" y="1712"/>
                    <a:pt x="1498" y="1707"/>
                    <a:pt x="1501" y="1701"/>
                  </a:cubicBezTo>
                  <a:cubicBezTo>
                    <a:pt x="1504" y="1697"/>
                    <a:pt x="1506" y="1693"/>
                    <a:pt x="1505" y="1688"/>
                  </a:cubicBezTo>
                  <a:cubicBezTo>
                    <a:pt x="1505" y="1684"/>
                    <a:pt x="1504" y="1681"/>
                    <a:pt x="1507" y="1677"/>
                  </a:cubicBezTo>
                  <a:cubicBezTo>
                    <a:pt x="1511" y="1672"/>
                    <a:pt x="1512" y="1665"/>
                    <a:pt x="1512" y="1658"/>
                  </a:cubicBezTo>
                  <a:cubicBezTo>
                    <a:pt x="1513" y="1650"/>
                    <a:pt x="1513" y="1641"/>
                    <a:pt x="1513" y="1633"/>
                  </a:cubicBezTo>
                  <a:cubicBezTo>
                    <a:pt x="1513" y="1627"/>
                    <a:pt x="1512" y="1622"/>
                    <a:pt x="1512" y="1616"/>
                  </a:cubicBezTo>
                  <a:cubicBezTo>
                    <a:pt x="1512" y="1613"/>
                    <a:pt x="1513" y="1610"/>
                    <a:pt x="1516" y="1609"/>
                  </a:cubicBezTo>
                  <a:cubicBezTo>
                    <a:pt x="1523" y="1606"/>
                    <a:pt x="1528" y="1600"/>
                    <a:pt x="1530" y="1593"/>
                  </a:cubicBezTo>
                  <a:cubicBezTo>
                    <a:pt x="1531" y="1592"/>
                    <a:pt x="1532" y="1590"/>
                    <a:pt x="1532" y="1589"/>
                  </a:cubicBezTo>
                  <a:cubicBezTo>
                    <a:pt x="1535" y="1585"/>
                    <a:pt x="1537" y="1581"/>
                    <a:pt x="1541" y="1578"/>
                  </a:cubicBezTo>
                  <a:cubicBezTo>
                    <a:pt x="1546" y="1574"/>
                    <a:pt x="1550" y="1570"/>
                    <a:pt x="1554" y="1565"/>
                  </a:cubicBezTo>
                  <a:cubicBezTo>
                    <a:pt x="1558" y="1561"/>
                    <a:pt x="1561" y="1556"/>
                    <a:pt x="1564" y="1551"/>
                  </a:cubicBezTo>
                  <a:cubicBezTo>
                    <a:pt x="1566" y="1546"/>
                    <a:pt x="1567" y="1534"/>
                    <a:pt x="1566" y="1530"/>
                  </a:cubicBezTo>
                  <a:cubicBezTo>
                    <a:pt x="1564" y="1523"/>
                    <a:pt x="1561" y="1516"/>
                    <a:pt x="1558" y="1509"/>
                  </a:cubicBezTo>
                  <a:close/>
                  <a:moveTo>
                    <a:pt x="1016" y="807"/>
                  </a:moveTo>
                  <a:cubicBezTo>
                    <a:pt x="1016" y="807"/>
                    <a:pt x="1017" y="807"/>
                    <a:pt x="1017" y="806"/>
                  </a:cubicBezTo>
                  <a:cubicBezTo>
                    <a:pt x="1020" y="805"/>
                    <a:pt x="1022" y="804"/>
                    <a:pt x="1025" y="804"/>
                  </a:cubicBezTo>
                  <a:cubicBezTo>
                    <a:pt x="1030" y="803"/>
                    <a:pt x="1036" y="803"/>
                    <a:pt x="1041" y="803"/>
                  </a:cubicBezTo>
                  <a:cubicBezTo>
                    <a:pt x="1045" y="803"/>
                    <a:pt x="1048" y="802"/>
                    <a:pt x="1050" y="799"/>
                  </a:cubicBezTo>
                  <a:cubicBezTo>
                    <a:pt x="1051" y="799"/>
                    <a:pt x="1052" y="799"/>
                    <a:pt x="1053" y="798"/>
                  </a:cubicBezTo>
                  <a:cubicBezTo>
                    <a:pt x="1053" y="799"/>
                    <a:pt x="1054" y="799"/>
                    <a:pt x="1054" y="799"/>
                  </a:cubicBezTo>
                  <a:cubicBezTo>
                    <a:pt x="1056" y="802"/>
                    <a:pt x="1056" y="806"/>
                    <a:pt x="1054" y="808"/>
                  </a:cubicBezTo>
                  <a:cubicBezTo>
                    <a:pt x="1050" y="812"/>
                    <a:pt x="1046" y="816"/>
                    <a:pt x="1040" y="813"/>
                  </a:cubicBezTo>
                  <a:cubicBezTo>
                    <a:pt x="1032" y="811"/>
                    <a:pt x="1024" y="813"/>
                    <a:pt x="1017" y="812"/>
                  </a:cubicBezTo>
                  <a:cubicBezTo>
                    <a:pt x="1016" y="812"/>
                    <a:pt x="1015" y="811"/>
                    <a:pt x="1015" y="810"/>
                  </a:cubicBezTo>
                  <a:cubicBezTo>
                    <a:pt x="1015" y="809"/>
                    <a:pt x="1015" y="808"/>
                    <a:pt x="1016" y="807"/>
                  </a:cubicBezTo>
                  <a:close/>
                  <a:moveTo>
                    <a:pt x="1013" y="822"/>
                  </a:moveTo>
                  <a:cubicBezTo>
                    <a:pt x="1013" y="823"/>
                    <a:pt x="1013" y="824"/>
                    <a:pt x="1012" y="824"/>
                  </a:cubicBezTo>
                  <a:cubicBezTo>
                    <a:pt x="1006" y="827"/>
                    <a:pt x="1001" y="830"/>
                    <a:pt x="995" y="833"/>
                  </a:cubicBezTo>
                  <a:cubicBezTo>
                    <a:pt x="990" y="834"/>
                    <a:pt x="986" y="836"/>
                    <a:pt x="981" y="838"/>
                  </a:cubicBezTo>
                  <a:cubicBezTo>
                    <a:pt x="977" y="841"/>
                    <a:pt x="972" y="842"/>
                    <a:pt x="967" y="842"/>
                  </a:cubicBezTo>
                  <a:cubicBezTo>
                    <a:pt x="965" y="841"/>
                    <a:pt x="963" y="840"/>
                    <a:pt x="962" y="839"/>
                  </a:cubicBezTo>
                  <a:cubicBezTo>
                    <a:pt x="960" y="838"/>
                    <a:pt x="961" y="834"/>
                    <a:pt x="962" y="833"/>
                  </a:cubicBezTo>
                  <a:cubicBezTo>
                    <a:pt x="963" y="833"/>
                    <a:pt x="963" y="833"/>
                    <a:pt x="964" y="833"/>
                  </a:cubicBezTo>
                  <a:cubicBezTo>
                    <a:pt x="972" y="832"/>
                    <a:pt x="978" y="828"/>
                    <a:pt x="985" y="824"/>
                  </a:cubicBezTo>
                  <a:cubicBezTo>
                    <a:pt x="987" y="823"/>
                    <a:pt x="990" y="823"/>
                    <a:pt x="992" y="823"/>
                  </a:cubicBezTo>
                  <a:cubicBezTo>
                    <a:pt x="996" y="825"/>
                    <a:pt x="999" y="824"/>
                    <a:pt x="1002" y="823"/>
                  </a:cubicBezTo>
                  <a:cubicBezTo>
                    <a:pt x="1004" y="822"/>
                    <a:pt x="1007" y="821"/>
                    <a:pt x="1009" y="820"/>
                  </a:cubicBezTo>
                  <a:cubicBezTo>
                    <a:pt x="1011" y="820"/>
                    <a:pt x="1014" y="821"/>
                    <a:pt x="1013" y="822"/>
                  </a:cubicBezTo>
                  <a:close/>
                  <a:moveTo>
                    <a:pt x="966" y="758"/>
                  </a:moveTo>
                  <a:cubicBezTo>
                    <a:pt x="978" y="759"/>
                    <a:pt x="989" y="762"/>
                    <a:pt x="1000" y="766"/>
                  </a:cubicBezTo>
                  <a:cubicBezTo>
                    <a:pt x="1001" y="766"/>
                    <a:pt x="1003" y="767"/>
                    <a:pt x="1004" y="768"/>
                  </a:cubicBezTo>
                  <a:cubicBezTo>
                    <a:pt x="1006" y="772"/>
                    <a:pt x="1008" y="777"/>
                    <a:pt x="1010" y="781"/>
                  </a:cubicBezTo>
                  <a:cubicBezTo>
                    <a:pt x="1012" y="783"/>
                    <a:pt x="1010" y="785"/>
                    <a:pt x="1009" y="787"/>
                  </a:cubicBezTo>
                  <a:cubicBezTo>
                    <a:pt x="1008" y="788"/>
                    <a:pt x="1006" y="788"/>
                    <a:pt x="1005" y="788"/>
                  </a:cubicBezTo>
                  <a:cubicBezTo>
                    <a:pt x="1001" y="786"/>
                    <a:pt x="999" y="783"/>
                    <a:pt x="996" y="781"/>
                  </a:cubicBezTo>
                  <a:cubicBezTo>
                    <a:pt x="996" y="780"/>
                    <a:pt x="994" y="780"/>
                    <a:pt x="994" y="780"/>
                  </a:cubicBezTo>
                  <a:cubicBezTo>
                    <a:pt x="993" y="780"/>
                    <a:pt x="993" y="781"/>
                    <a:pt x="993" y="781"/>
                  </a:cubicBezTo>
                  <a:cubicBezTo>
                    <a:pt x="992" y="783"/>
                    <a:pt x="993" y="785"/>
                    <a:pt x="992" y="786"/>
                  </a:cubicBezTo>
                  <a:cubicBezTo>
                    <a:pt x="988" y="793"/>
                    <a:pt x="985" y="800"/>
                    <a:pt x="983" y="808"/>
                  </a:cubicBezTo>
                  <a:cubicBezTo>
                    <a:pt x="983" y="809"/>
                    <a:pt x="981" y="809"/>
                    <a:pt x="981" y="810"/>
                  </a:cubicBezTo>
                  <a:cubicBezTo>
                    <a:pt x="980" y="811"/>
                    <a:pt x="977" y="810"/>
                    <a:pt x="977" y="809"/>
                  </a:cubicBezTo>
                  <a:cubicBezTo>
                    <a:pt x="976" y="806"/>
                    <a:pt x="976" y="803"/>
                    <a:pt x="975" y="800"/>
                  </a:cubicBezTo>
                  <a:cubicBezTo>
                    <a:pt x="974" y="797"/>
                    <a:pt x="971" y="796"/>
                    <a:pt x="968" y="797"/>
                  </a:cubicBezTo>
                  <a:cubicBezTo>
                    <a:pt x="967" y="798"/>
                    <a:pt x="965" y="798"/>
                    <a:pt x="964" y="799"/>
                  </a:cubicBezTo>
                  <a:cubicBezTo>
                    <a:pt x="963" y="800"/>
                    <a:pt x="962" y="800"/>
                    <a:pt x="961" y="799"/>
                  </a:cubicBezTo>
                  <a:cubicBezTo>
                    <a:pt x="961" y="799"/>
                    <a:pt x="961" y="798"/>
                    <a:pt x="961" y="798"/>
                  </a:cubicBezTo>
                  <a:cubicBezTo>
                    <a:pt x="963" y="796"/>
                    <a:pt x="965" y="794"/>
                    <a:pt x="966" y="792"/>
                  </a:cubicBezTo>
                  <a:cubicBezTo>
                    <a:pt x="969" y="788"/>
                    <a:pt x="970" y="783"/>
                    <a:pt x="968" y="778"/>
                  </a:cubicBezTo>
                  <a:cubicBezTo>
                    <a:pt x="967" y="777"/>
                    <a:pt x="966" y="775"/>
                    <a:pt x="964" y="773"/>
                  </a:cubicBezTo>
                  <a:cubicBezTo>
                    <a:pt x="962" y="771"/>
                    <a:pt x="959" y="770"/>
                    <a:pt x="956" y="768"/>
                  </a:cubicBezTo>
                  <a:cubicBezTo>
                    <a:pt x="955" y="767"/>
                    <a:pt x="955" y="766"/>
                    <a:pt x="954" y="765"/>
                  </a:cubicBezTo>
                  <a:cubicBezTo>
                    <a:pt x="954" y="765"/>
                    <a:pt x="953" y="765"/>
                    <a:pt x="953" y="765"/>
                  </a:cubicBezTo>
                  <a:cubicBezTo>
                    <a:pt x="953" y="765"/>
                    <a:pt x="953" y="765"/>
                    <a:pt x="953" y="765"/>
                  </a:cubicBezTo>
                  <a:cubicBezTo>
                    <a:pt x="950" y="767"/>
                    <a:pt x="948" y="769"/>
                    <a:pt x="946" y="772"/>
                  </a:cubicBezTo>
                  <a:cubicBezTo>
                    <a:pt x="944" y="774"/>
                    <a:pt x="942" y="776"/>
                    <a:pt x="939" y="776"/>
                  </a:cubicBezTo>
                  <a:cubicBezTo>
                    <a:pt x="935" y="777"/>
                    <a:pt x="933" y="779"/>
                    <a:pt x="931" y="782"/>
                  </a:cubicBezTo>
                  <a:cubicBezTo>
                    <a:pt x="927" y="790"/>
                    <a:pt x="923" y="800"/>
                    <a:pt x="923" y="810"/>
                  </a:cubicBezTo>
                  <a:cubicBezTo>
                    <a:pt x="924" y="820"/>
                    <a:pt x="918" y="826"/>
                    <a:pt x="910" y="832"/>
                  </a:cubicBezTo>
                  <a:cubicBezTo>
                    <a:pt x="908" y="833"/>
                    <a:pt x="905" y="832"/>
                    <a:pt x="904" y="829"/>
                  </a:cubicBezTo>
                  <a:cubicBezTo>
                    <a:pt x="903" y="820"/>
                    <a:pt x="902" y="812"/>
                    <a:pt x="907" y="804"/>
                  </a:cubicBezTo>
                  <a:cubicBezTo>
                    <a:pt x="910" y="799"/>
                    <a:pt x="911" y="793"/>
                    <a:pt x="914" y="788"/>
                  </a:cubicBezTo>
                  <a:cubicBezTo>
                    <a:pt x="915" y="785"/>
                    <a:pt x="914" y="783"/>
                    <a:pt x="913" y="780"/>
                  </a:cubicBezTo>
                  <a:cubicBezTo>
                    <a:pt x="913" y="779"/>
                    <a:pt x="913" y="778"/>
                    <a:pt x="913" y="777"/>
                  </a:cubicBezTo>
                  <a:cubicBezTo>
                    <a:pt x="913" y="777"/>
                    <a:pt x="914" y="776"/>
                    <a:pt x="914" y="776"/>
                  </a:cubicBezTo>
                  <a:cubicBezTo>
                    <a:pt x="928" y="762"/>
                    <a:pt x="924" y="763"/>
                    <a:pt x="943" y="761"/>
                  </a:cubicBezTo>
                  <a:cubicBezTo>
                    <a:pt x="948" y="760"/>
                    <a:pt x="950" y="762"/>
                    <a:pt x="953" y="765"/>
                  </a:cubicBezTo>
                  <a:cubicBezTo>
                    <a:pt x="953" y="765"/>
                    <a:pt x="953" y="764"/>
                    <a:pt x="954" y="764"/>
                  </a:cubicBezTo>
                  <a:cubicBezTo>
                    <a:pt x="954" y="764"/>
                    <a:pt x="954" y="765"/>
                    <a:pt x="954" y="765"/>
                  </a:cubicBezTo>
                  <a:cubicBezTo>
                    <a:pt x="957" y="764"/>
                    <a:pt x="960" y="763"/>
                    <a:pt x="963" y="762"/>
                  </a:cubicBezTo>
                  <a:cubicBezTo>
                    <a:pt x="963" y="762"/>
                    <a:pt x="964" y="760"/>
                    <a:pt x="964" y="760"/>
                  </a:cubicBezTo>
                  <a:cubicBezTo>
                    <a:pt x="965" y="759"/>
                    <a:pt x="966" y="757"/>
                    <a:pt x="966" y="758"/>
                  </a:cubicBezTo>
                  <a:close/>
                  <a:moveTo>
                    <a:pt x="887" y="728"/>
                  </a:moveTo>
                  <a:cubicBezTo>
                    <a:pt x="894" y="726"/>
                    <a:pt x="901" y="724"/>
                    <a:pt x="906" y="719"/>
                  </a:cubicBezTo>
                  <a:cubicBezTo>
                    <a:pt x="912" y="716"/>
                    <a:pt x="919" y="715"/>
                    <a:pt x="924" y="710"/>
                  </a:cubicBezTo>
                  <a:cubicBezTo>
                    <a:pt x="925" y="709"/>
                    <a:pt x="928" y="709"/>
                    <a:pt x="930" y="710"/>
                  </a:cubicBezTo>
                  <a:cubicBezTo>
                    <a:pt x="931" y="710"/>
                    <a:pt x="933" y="711"/>
                    <a:pt x="934" y="711"/>
                  </a:cubicBezTo>
                  <a:cubicBezTo>
                    <a:pt x="940" y="712"/>
                    <a:pt x="944" y="715"/>
                    <a:pt x="946" y="721"/>
                  </a:cubicBezTo>
                  <a:cubicBezTo>
                    <a:pt x="946" y="724"/>
                    <a:pt x="949" y="727"/>
                    <a:pt x="952" y="727"/>
                  </a:cubicBezTo>
                  <a:cubicBezTo>
                    <a:pt x="956" y="728"/>
                    <a:pt x="957" y="730"/>
                    <a:pt x="957" y="734"/>
                  </a:cubicBezTo>
                  <a:cubicBezTo>
                    <a:pt x="957" y="738"/>
                    <a:pt x="958" y="743"/>
                    <a:pt x="959" y="748"/>
                  </a:cubicBezTo>
                  <a:cubicBezTo>
                    <a:pt x="959" y="750"/>
                    <a:pt x="957" y="751"/>
                    <a:pt x="954" y="750"/>
                  </a:cubicBezTo>
                  <a:cubicBezTo>
                    <a:pt x="952" y="749"/>
                    <a:pt x="951" y="748"/>
                    <a:pt x="948" y="748"/>
                  </a:cubicBezTo>
                  <a:cubicBezTo>
                    <a:pt x="944" y="749"/>
                    <a:pt x="939" y="748"/>
                    <a:pt x="935" y="749"/>
                  </a:cubicBezTo>
                  <a:cubicBezTo>
                    <a:pt x="930" y="751"/>
                    <a:pt x="926" y="749"/>
                    <a:pt x="922" y="745"/>
                  </a:cubicBezTo>
                  <a:cubicBezTo>
                    <a:pt x="922" y="744"/>
                    <a:pt x="921" y="744"/>
                    <a:pt x="920" y="743"/>
                  </a:cubicBezTo>
                  <a:cubicBezTo>
                    <a:pt x="919" y="742"/>
                    <a:pt x="916" y="742"/>
                    <a:pt x="917" y="740"/>
                  </a:cubicBezTo>
                  <a:cubicBezTo>
                    <a:pt x="917" y="739"/>
                    <a:pt x="919" y="738"/>
                    <a:pt x="919" y="737"/>
                  </a:cubicBezTo>
                  <a:cubicBezTo>
                    <a:pt x="920" y="736"/>
                    <a:pt x="920" y="735"/>
                    <a:pt x="919" y="734"/>
                  </a:cubicBezTo>
                  <a:cubicBezTo>
                    <a:pt x="919" y="734"/>
                    <a:pt x="918" y="734"/>
                    <a:pt x="918" y="734"/>
                  </a:cubicBezTo>
                  <a:cubicBezTo>
                    <a:pt x="917" y="734"/>
                    <a:pt x="916" y="733"/>
                    <a:pt x="914" y="734"/>
                  </a:cubicBezTo>
                  <a:cubicBezTo>
                    <a:pt x="913" y="734"/>
                    <a:pt x="912" y="734"/>
                    <a:pt x="912" y="735"/>
                  </a:cubicBezTo>
                  <a:cubicBezTo>
                    <a:pt x="905" y="740"/>
                    <a:pt x="898" y="742"/>
                    <a:pt x="891" y="744"/>
                  </a:cubicBezTo>
                  <a:cubicBezTo>
                    <a:pt x="886" y="746"/>
                    <a:pt x="883" y="747"/>
                    <a:pt x="879" y="742"/>
                  </a:cubicBezTo>
                  <a:cubicBezTo>
                    <a:pt x="877" y="739"/>
                    <a:pt x="874" y="740"/>
                    <a:pt x="871" y="740"/>
                  </a:cubicBezTo>
                  <a:cubicBezTo>
                    <a:pt x="871" y="740"/>
                    <a:pt x="871" y="740"/>
                    <a:pt x="871" y="740"/>
                  </a:cubicBezTo>
                  <a:cubicBezTo>
                    <a:pt x="870" y="740"/>
                    <a:pt x="870" y="740"/>
                    <a:pt x="870" y="740"/>
                  </a:cubicBezTo>
                  <a:cubicBezTo>
                    <a:pt x="869" y="740"/>
                    <a:pt x="869" y="741"/>
                    <a:pt x="869" y="741"/>
                  </a:cubicBezTo>
                  <a:cubicBezTo>
                    <a:pt x="869" y="741"/>
                    <a:pt x="869" y="740"/>
                    <a:pt x="869" y="740"/>
                  </a:cubicBezTo>
                  <a:cubicBezTo>
                    <a:pt x="869" y="740"/>
                    <a:pt x="870" y="740"/>
                    <a:pt x="870" y="740"/>
                  </a:cubicBezTo>
                  <a:cubicBezTo>
                    <a:pt x="870" y="740"/>
                    <a:pt x="870" y="740"/>
                    <a:pt x="870" y="740"/>
                  </a:cubicBezTo>
                  <a:cubicBezTo>
                    <a:pt x="870" y="740"/>
                    <a:pt x="871" y="740"/>
                    <a:pt x="871" y="740"/>
                  </a:cubicBezTo>
                  <a:cubicBezTo>
                    <a:pt x="875" y="734"/>
                    <a:pt x="880" y="730"/>
                    <a:pt x="887" y="728"/>
                  </a:cubicBezTo>
                  <a:close/>
                  <a:moveTo>
                    <a:pt x="817" y="604"/>
                  </a:moveTo>
                  <a:cubicBezTo>
                    <a:pt x="817" y="603"/>
                    <a:pt x="819" y="603"/>
                    <a:pt x="820" y="603"/>
                  </a:cubicBezTo>
                  <a:cubicBezTo>
                    <a:pt x="823" y="604"/>
                    <a:pt x="826" y="606"/>
                    <a:pt x="827" y="609"/>
                  </a:cubicBezTo>
                  <a:cubicBezTo>
                    <a:pt x="828" y="612"/>
                    <a:pt x="829" y="616"/>
                    <a:pt x="828" y="620"/>
                  </a:cubicBezTo>
                  <a:cubicBezTo>
                    <a:pt x="828" y="625"/>
                    <a:pt x="828" y="630"/>
                    <a:pt x="828" y="634"/>
                  </a:cubicBezTo>
                  <a:cubicBezTo>
                    <a:pt x="828" y="637"/>
                    <a:pt x="829" y="638"/>
                    <a:pt x="829" y="640"/>
                  </a:cubicBezTo>
                  <a:cubicBezTo>
                    <a:pt x="829" y="641"/>
                    <a:pt x="829" y="643"/>
                    <a:pt x="828" y="644"/>
                  </a:cubicBezTo>
                  <a:cubicBezTo>
                    <a:pt x="826" y="645"/>
                    <a:pt x="826" y="643"/>
                    <a:pt x="825" y="642"/>
                  </a:cubicBezTo>
                  <a:cubicBezTo>
                    <a:pt x="824" y="640"/>
                    <a:pt x="823" y="639"/>
                    <a:pt x="822" y="638"/>
                  </a:cubicBezTo>
                  <a:cubicBezTo>
                    <a:pt x="818" y="638"/>
                    <a:pt x="817" y="636"/>
                    <a:pt x="816" y="633"/>
                  </a:cubicBezTo>
                  <a:cubicBezTo>
                    <a:pt x="816" y="632"/>
                    <a:pt x="815" y="630"/>
                    <a:pt x="815" y="629"/>
                  </a:cubicBezTo>
                  <a:cubicBezTo>
                    <a:pt x="814" y="625"/>
                    <a:pt x="812" y="621"/>
                    <a:pt x="815" y="617"/>
                  </a:cubicBezTo>
                  <a:cubicBezTo>
                    <a:pt x="814" y="615"/>
                    <a:pt x="813" y="614"/>
                    <a:pt x="812" y="612"/>
                  </a:cubicBezTo>
                  <a:cubicBezTo>
                    <a:pt x="814" y="609"/>
                    <a:pt x="815" y="606"/>
                    <a:pt x="817" y="604"/>
                  </a:cubicBezTo>
                  <a:close/>
                  <a:moveTo>
                    <a:pt x="649" y="398"/>
                  </a:moveTo>
                  <a:cubicBezTo>
                    <a:pt x="648" y="398"/>
                    <a:pt x="648" y="398"/>
                    <a:pt x="648" y="397"/>
                  </a:cubicBezTo>
                  <a:cubicBezTo>
                    <a:pt x="648" y="398"/>
                    <a:pt x="649" y="398"/>
                    <a:pt x="649" y="398"/>
                  </a:cubicBezTo>
                  <a:cubicBezTo>
                    <a:pt x="649" y="399"/>
                    <a:pt x="649" y="399"/>
                    <a:pt x="649" y="399"/>
                  </a:cubicBezTo>
                  <a:lnTo>
                    <a:pt x="649" y="398"/>
                  </a:lnTo>
                  <a:close/>
                  <a:moveTo>
                    <a:pt x="652" y="292"/>
                  </a:moveTo>
                  <a:cubicBezTo>
                    <a:pt x="647" y="295"/>
                    <a:pt x="643" y="295"/>
                    <a:pt x="638" y="292"/>
                  </a:cubicBezTo>
                  <a:cubicBezTo>
                    <a:pt x="636" y="291"/>
                    <a:pt x="635" y="290"/>
                    <a:pt x="637" y="289"/>
                  </a:cubicBezTo>
                  <a:cubicBezTo>
                    <a:pt x="639" y="287"/>
                    <a:pt x="642" y="286"/>
                    <a:pt x="643" y="284"/>
                  </a:cubicBezTo>
                  <a:cubicBezTo>
                    <a:pt x="646" y="281"/>
                    <a:pt x="649" y="279"/>
                    <a:pt x="652" y="278"/>
                  </a:cubicBezTo>
                  <a:cubicBezTo>
                    <a:pt x="655" y="277"/>
                    <a:pt x="656" y="275"/>
                    <a:pt x="657" y="272"/>
                  </a:cubicBezTo>
                  <a:cubicBezTo>
                    <a:pt x="658" y="271"/>
                    <a:pt x="659" y="271"/>
                    <a:pt x="660" y="271"/>
                  </a:cubicBezTo>
                  <a:cubicBezTo>
                    <a:pt x="663" y="271"/>
                    <a:pt x="665" y="273"/>
                    <a:pt x="668" y="272"/>
                  </a:cubicBezTo>
                  <a:cubicBezTo>
                    <a:pt x="670" y="271"/>
                    <a:pt x="672" y="269"/>
                    <a:pt x="670" y="267"/>
                  </a:cubicBezTo>
                  <a:cubicBezTo>
                    <a:pt x="669" y="266"/>
                    <a:pt x="667" y="264"/>
                    <a:pt x="666" y="263"/>
                  </a:cubicBezTo>
                  <a:cubicBezTo>
                    <a:pt x="662" y="261"/>
                    <a:pt x="658" y="260"/>
                    <a:pt x="655" y="260"/>
                  </a:cubicBezTo>
                  <a:cubicBezTo>
                    <a:pt x="647" y="260"/>
                    <a:pt x="640" y="260"/>
                    <a:pt x="633" y="259"/>
                  </a:cubicBezTo>
                  <a:cubicBezTo>
                    <a:pt x="633" y="259"/>
                    <a:pt x="632" y="258"/>
                    <a:pt x="632" y="258"/>
                  </a:cubicBezTo>
                  <a:cubicBezTo>
                    <a:pt x="633" y="257"/>
                    <a:pt x="633" y="256"/>
                    <a:pt x="634" y="255"/>
                  </a:cubicBezTo>
                  <a:cubicBezTo>
                    <a:pt x="635" y="255"/>
                    <a:pt x="636" y="255"/>
                    <a:pt x="637" y="255"/>
                  </a:cubicBezTo>
                  <a:cubicBezTo>
                    <a:pt x="645" y="254"/>
                    <a:pt x="653" y="254"/>
                    <a:pt x="662" y="254"/>
                  </a:cubicBezTo>
                  <a:cubicBezTo>
                    <a:pt x="668" y="254"/>
                    <a:pt x="674" y="253"/>
                    <a:pt x="679" y="251"/>
                  </a:cubicBezTo>
                  <a:cubicBezTo>
                    <a:pt x="685" y="250"/>
                    <a:pt x="690" y="249"/>
                    <a:pt x="696" y="248"/>
                  </a:cubicBezTo>
                  <a:cubicBezTo>
                    <a:pt x="697" y="247"/>
                    <a:pt x="699" y="248"/>
                    <a:pt x="700" y="248"/>
                  </a:cubicBezTo>
                  <a:cubicBezTo>
                    <a:pt x="701" y="248"/>
                    <a:pt x="703" y="249"/>
                    <a:pt x="703" y="249"/>
                  </a:cubicBezTo>
                  <a:cubicBezTo>
                    <a:pt x="703" y="250"/>
                    <a:pt x="702" y="252"/>
                    <a:pt x="702" y="252"/>
                  </a:cubicBezTo>
                  <a:cubicBezTo>
                    <a:pt x="697" y="254"/>
                    <a:pt x="693" y="256"/>
                    <a:pt x="688" y="257"/>
                  </a:cubicBezTo>
                  <a:cubicBezTo>
                    <a:pt x="687" y="258"/>
                    <a:pt x="686" y="260"/>
                    <a:pt x="687" y="261"/>
                  </a:cubicBezTo>
                  <a:cubicBezTo>
                    <a:pt x="687" y="262"/>
                    <a:pt x="687" y="262"/>
                    <a:pt x="688" y="263"/>
                  </a:cubicBezTo>
                  <a:cubicBezTo>
                    <a:pt x="689" y="263"/>
                    <a:pt x="690" y="264"/>
                    <a:pt x="691" y="264"/>
                  </a:cubicBezTo>
                  <a:cubicBezTo>
                    <a:pt x="698" y="270"/>
                    <a:pt x="705" y="272"/>
                    <a:pt x="713" y="265"/>
                  </a:cubicBezTo>
                  <a:cubicBezTo>
                    <a:pt x="713" y="265"/>
                    <a:pt x="714" y="265"/>
                    <a:pt x="714" y="265"/>
                  </a:cubicBezTo>
                  <a:cubicBezTo>
                    <a:pt x="716" y="265"/>
                    <a:pt x="716" y="266"/>
                    <a:pt x="715" y="268"/>
                  </a:cubicBezTo>
                  <a:cubicBezTo>
                    <a:pt x="715" y="270"/>
                    <a:pt x="714" y="272"/>
                    <a:pt x="712" y="273"/>
                  </a:cubicBezTo>
                  <a:cubicBezTo>
                    <a:pt x="710" y="275"/>
                    <a:pt x="708" y="276"/>
                    <a:pt x="706" y="278"/>
                  </a:cubicBezTo>
                  <a:cubicBezTo>
                    <a:pt x="705" y="279"/>
                    <a:pt x="704" y="280"/>
                    <a:pt x="703" y="282"/>
                  </a:cubicBezTo>
                  <a:cubicBezTo>
                    <a:pt x="701" y="287"/>
                    <a:pt x="700" y="288"/>
                    <a:pt x="696" y="284"/>
                  </a:cubicBezTo>
                  <a:cubicBezTo>
                    <a:pt x="691" y="281"/>
                    <a:pt x="687" y="280"/>
                    <a:pt x="682" y="283"/>
                  </a:cubicBezTo>
                  <a:cubicBezTo>
                    <a:pt x="681" y="283"/>
                    <a:pt x="679" y="285"/>
                    <a:pt x="679" y="286"/>
                  </a:cubicBezTo>
                  <a:cubicBezTo>
                    <a:pt x="678" y="291"/>
                    <a:pt x="674" y="293"/>
                    <a:pt x="669" y="294"/>
                  </a:cubicBezTo>
                  <a:cubicBezTo>
                    <a:pt x="669" y="295"/>
                    <a:pt x="669" y="295"/>
                    <a:pt x="669" y="295"/>
                  </a:cubicBezTo>
                  <a:cubicBezTo>
                    <a:pt x="669" y="295"/>
                    <a:pt x="668" y="295"/>
                    <a:pt x="668" y="295"/>
                  </a:cubicBezTo>
                  <a:cubicBezTo>
                    <a:pt x="666" y="296"/>
                    <a:pt x="665" y="297"/>
                    <a:pt x="663" y="297"/>
                  </a:cubicBezTo>
                  <a:cubicBezTo>
                    <a:pt x="663" y="297"/>
                    <a:pt x="662" y="298"/>
                    <a:pt x="662" y="298"/>
                  </a:cubicBezTo>
                  <a:cubicBezTo>
                    <a:pt x="662" y="298"/>
                    <a:pt x="662" y="298"/>
                    <a:pt x="661" y="298"/>
                  </a:cubicBezTo>
                  <a:cubicBezTo>
                    <a:pt x="661" y="298"/>
                    <a:pt x="661" y="299"/>
                    <a:pt x="660" y="299"/>
                  </a:cubicBezTo>
                  <a:cubicBezTo>
                    <a:pt x="660" y="300"/>
                    <a:pt x="659" y="299"/>
                    <a:pt x="659" y="299"/>
                  </a:cubicBezTo>
                  <a:cubicBezTo>
                    <a:pt x="659" y="298"/>
                    <a:pt x="660" y="298"/>
                    <a:pt x="661" y="298"/>
                  </a:cubicBezTo>
                  <a:cubicBezTo>
                    <a:pt x="662" y="298"/>
                    <a:pt x="662" y="298"/>
                    <a:pt x="662" y="297"/>
                  </a:cubicBezTo>
                  <a:cubicBezTo>
                    <a:pt x="662" y="297"/>
                    <a:pt x="662" y="297"/>
                    <a:pt x="663" y="297"/>
                  </a:cubicBezTo>
                  <a:cubicBezTo>
                    <a:pt x="664" y="296"/>
                    <a:pt x="666" y="295"/>
                    <a:pt x="668" y="295"/>
                  </a:cubicBezTo>
                  <a:cubicBezTo>
                    <a:pt x="668" y="295"/>
                    <a:pt x="669" y="295"/>
                    <a:pt x="669" y="295"/>
                  </a:cubicBezTo>
                  <a:cubicBezTo>
                    <a:pt x="669" y="295"/>
                    <a:pt x="669" y="294"/>
                    <a:pt x="669" y="294"/>
                  </a:cubicBezTo>
                  <a:cubicBezTo>
                    <a:pt x="670" y="292"/>
                    <a:pt x="671" y="290"/>
                    <a:pt x="672" y="288"/>
                  </a:cubicBezTo>
                  <a:cubicBezTo>
                    <a:pt x="672" y="285"/>
                    <a:pt x="669" y="282"/>
                    <a:pt x="667" y="283"/>
                  </a:cubicBezTo>
                  <a:cubicBezTo>
                    <a:pt x="664" y="284"/>
                    <a:pt x="661" y="285"/>
                    <a:pt x="658" y="287"/>
                  </a:cubicBezTo>
                  <a:cubicBezTo>
                    <a:pt x="656" y="288"/>
                    <a:pt x="654" y="290"/>
                    <a:pt x="652" y="292"/>
                  </a:cubicBezTo>
                  <a:close/>
                  <a:moveTo>
                    <a:pt x="697" y="409"/>
                  </a:moveTo>
                  <a:cubicBezTo>
                    <a:pt x="695" y="412"/>
                    <a:pt x="692" y="413"/>
                    <a:pt x="689" y="414"/>
                  </a:cubicBezTo>
                  <a:cubicBezTo>
                    <a:pt x="684" y="414"/>
                    <a:pt x="679" y="416"/>
                    <a:pt x="674" y="416"/>
                  </a:cubicBezTo>
                  <a:cubicBezTo>
                    <a:pt x="670" y="417"/>
                    <a:pt x="667" y="416"/>
                    <a:pt x="664" y="412"/>
                  </a:cubicBezTo>
                  <a:cubicBezTo>
                    <a:pt x="662" y="410"/>
                    <a:pt x="661" y="408"/>
                    <a:pt x="659" y="406"/>
                  </a:cubicBezTo>
                  <a:cubicBezTo>
                    <a:pt x="659" y="406"/>
                    <a:pt x="659" y="406"/>
                    <a:pt x="659" y="405"/>
                  </a:cubicBezTo>
                  <a:cubicBezTo>
                    <a:pt x="660" y="405"/>
                    <a:pt x="660" y="405"/>
                    <a:pt x="661" y="405"/>
                  </a:cubicBezTo>
                  <a:cubicBezTo>
                    <a:pt x="663" y="406"/>
                    <a:pt x="665" y="407"/>
                    <a:pt x="667" y="407"/>
                  </a:cubicBezTo>
                  <a:cubicBezTo>
                    <a:pt x="669" y="407"/>
                    <a:pt x="671" y="407"/>
                    <a:pt x="672" y="406"/>
                  </a:cubicBezTo>
                  <a:cubicBezTo>
                    <a:pt x="674" y="404"/>
                    <a:pt x="676" y="401"/>
                    <a:pt x="678" y="399"/>
                  </a:cubicBezTo>
                  <a:cubicBezTo>
                    <a:pt x="681" y="396"/>
                    <a:pt x="683" y="395"/>
                    <a:pt x="687" y="396"/>
                  </a:cubicBezTo>
                  <a:cubicBezTo>
                    <a:pt x="688" y="396"/>
                    <a:pt x="689" y="396"/>
                    <a:pt x="690" y="395"/>
                  </a:cubicBezTo>
                  <a:cubicBezTo>
                    <a:pt x="692" y="395"/>
                    <a:pt x="694" y="393"/>
                    <a:pt x="694" y="391"/>
                  </a:cubicBezTo>
                  <a:cubicBezTo>
                    <a:pt x="694" y="389"/>
                    <a:pt x="694" y="388"/>
                    <a:pt x="693" y="386"/>
                  </a:cubicBezTo>
                  <a:cubicBezTo>
                    <a:pt x="693" y="383"/>
                    <a:pt x="692" y="380"/>
                    <a:pt x="692" y="377"/>
                  </a:cubicBezTo>
                  <a:cubicBezTo>
                    <a:pt x="691" y="376"/>
                    <a:pt x="691" y="375"/>
                    <a:pt x="693" y="375"/>
                  </a:cubicBezTo>
                  <a:cubicBezTo>
                    <a:pt x="693" y="375"/>
                    <a:pt x="694" y="375"/>
                    <a:pt x="694" y="375"/>
                  </a:cubicBezTo>
                  <a:cubicBezTo>
                    <a:pt x="699" y="379"/>
                    <a:pt x="702" y="384"/>
                    <a:pt x="705" y="389"/>
                  </a:cubicBezTo>
                  <a:cubicBezTo>
                    <a:pt x="707" y="391"/>
                    <a:pt x="709" y="392"/>
                    <a:pt x="712" y="393"/>
                  </a:cubicBezTo>
                  <a:cubicBezTo>
                    <a:pt x="719" y="393"/>
                    <a:pt x="726" y="391"/>
                    <a:pt x="732" y="387"/>
                  </a:cubicBezTo>
                  <a:cubicBezTo>
                    <a:pt x="737" y="383"/>
                    <a:pt x="743" y="381"/>
                    <a:pt x="750" y="380"/>
                  </a:cubicBezTo>
                  <a:cubicBezTo>
                    <a:pt x="752" y="379"/>
                    <a:pt x="755" y="380"/>
                    <a:pt x="758" y="380"/>
                  </a:cubicBezTo>
                  <a:cubicBezTo>
                    <a:pt x="758" y="380"/>
                    <a:pt x="758" y="380"/>
                    <a:pt x="758" y="380"/>
                  </a:cubicBezTo>
                  <a:cubicBezTo>
                    <a:pt x="758" y="379"/>
                    <a:pt x="758" y="378"/>
                    <a:pt x="759" y="379"/>
                  </a:cubicBezTo>
                  <a:cubicBezTo>
                    <a:pt x="759" y="379"/>
                    <a:pt x="758" y="380"/>
                    <a:pt x="758" y="380"/>
                  </a:cubicBezTo>
                  <a:cubicBezTo>
                    <a:pt x="758" y="380"/>
                    <a:pt x="758" y="380"/>
                    <a:pt x="758" y="380"/>
                  </a:cubicBezTo>
                  <a:cubicBezTo>
                    <a:pt x="756" y="381"/>
                    <a:pt x="755" y="383"/>
                    <a:pt x="754" y="384"/>
                  </a:cubicBezTo>
                  <a:cubicBezTo>
                    <a:pt x="752" y="386"/>
                    <a:pt x="749" y="387"/>
                    <a:pt x="746" y="388"/>
                  </a:cubicBezTo>
                  <a:cubicBezTo>
                    <a:pt x="741" y="390"/>
                    <a:pt x="736" y="393"/>
                    <a:pt x="731" y="396"/>
                  </a:cubicBezTo>
                  <a:cubicBezTo>
                    <a:pt x="725" y="400"/>
                    <a:pt x="718" y="403"/>
                    <a:pt x="712" y="406"/>
                  </a:cubicBezTo>
                  <a:cubicBezTo>
                    <a:pt x="711" y="406"/>
                    <a:pt x="710" y="406"/>
                    <a:pt x="709" y="406"/>
                  </a:cubicBezTo>
                  <a:cubicBezTo>
                    <a:pt x="704" y="404"/>
                    <a:pt x="700" y="406"/>
                    <a:pt x="697" y="409"/>
                  </a:cubicBezTo>
                  <a:close/>
                  <a:moveTo>
                    <a:pt x="882" y="1287"/>
                  </a:moveTo>
                  <a:cubicBezTo>
                    <a:pt x="882" y="1287"/>
                    <a:pt x="882" y="1288"/>
                    <a:pt x="881" y="1288"/>
                  </a:cubicBezTo>
                  <a:cubicBezTo>
                    <a:pt x="878" y="1289"/>
                    <a:pt x="874" y="1286"/>
                    <a:pt x="875" y="1283"/>
                  </a:cubicBezTo>
                  <a:cubicBezTo>
                    <a:pt x="875" y="1282"/>
                    <a:pt x="876" y="1282"/>
                    <a:pt x="876" y="1282"/>
                  </a:cubicBezTo>
                  <a:cubicBezTo>
                    <a:pt x="879" y="1282"/>
                    <a:pt x="881" y="1283"/>
                    <a:pt x="882" y="1285"/>
                  </a:cubicBezTo>
                  <a:cubicBezTo>
                    <a:pt x="883" y="1286"/>
                    <a:pt x="882" y="1286"/>
                    <a:pt x="882" y="1287"/>
                  </a:cubicBezTo>
                  <a:close/>
                  <a:moveTo>
                    <a:pt x="1147" y="2245"/>
                  </a:moveTo>
                  <a:cubicBezTo>
                    <a:pt x="1147" y="2245"/>
                    <a:pt x="1147" y="2244"/>
                    <a:pt x="1147" y="2244"/>
                  </a:cubicBezTo>
                  <a:cubicBezTo>
                    <a:pt x="1147" y="2244"/>
                    <a:pt x="1147" y="2244"/>
                    <a:pt x="1148" y="2244"/>
                  </a:cubicBezTo>
                  <a:cubicBezTo>
                    <a:pt x="1148" y="2244"/>
                    <a:pt x="1148" y="2244"/>
                    <a:pt x="1148" y="2245"/>
                  </a:cubicBezTo>
                  <a:cubicBezTo>
                    <a:pt x="1148" y="2245"/>
                    <a:pt x="1147" y="2245"/>
                    <a:pt x="1147" y="2245"/>
                  </a:cubicBezTo>
                  <a:close/>
                  <a:moveTo>
                    <a:pt x="1348" y="1446"/>
                  </a:moveTo>
                  <a:cubicBezTo>
                    <a:pt x="1346" y="1448"/>
                    <a:pt x="1344" y="1448"/>
                    <a:pt x="1342" y="1447"/>
                  </a:cubicBezTo>
                  <a:cubicBezTo>
                    <a:pt x="1341" y="1446"/>
                    <a:pt x="1341" y="1445"/>
                    <a:pt x="1341" y="1443"/>
                  </a:cubicBezTo>
                  <a:cubicBezTo>
                    <a:pt x="1342" y="1442"/>
                    <a:pt x="1342" y="1441"/>
                    <a:pt x="1343" y="1440"/>
                  </a:cubicBezTo>
                  <a:cubicBezTo>
                    <a:pt x="1343" y="1441"/>
                    <a:pt x="1343" y="1442"/>
                    <a:pt x="1344" y="1442"/>
                  </a:cubicBezTo>
                  <a:cubicBezTo>
                    <a:pt x="1344" y="1444"/>
                    <a:pt x="1346" y="1444"/>
                    <a:pt x="1347" y="1444"/>
                  </a:cubicBezTo>
                  <a:cubicBezTo>
                    <a:pt x="1348" y="1444"/>
                    <a:pt x="1349" y="1444"/>
                    <a:pt x="1349" y="1443"/>
                  </a:cubicBezTo>
                  <a:cubicBezTo>
                    <a:pt x="1349" y="1444"/>
                    <a:pt x="1348" y="1445"/>
                    <a:pt x="1348" y="144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7" name="Text Placeholder 2">
            <a:extLst>
              <a:ext uri="{FF2B5EF4-FFF2-40B4-BE49-F238E27FC236}">
                <a16:creationId xmlns:a16="http://schemas.microsoft.com/office/drawing/2014/main" id="{B8E3713C-BED7-4D55-ACBE-830946ACE74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3873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D007E-9709-4E13-B7A7-69C5CE274F2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654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  <a:stCxn id="6" idx="0"/>
          </p:cNvCxnSpPr>
          <p:nvPr userDrawn="1"/>
        </p:nvCxnSpPr>
        <p:spPr>
          <a:xfrm>
            <a:off x="2155766" y="4804368"/>
            <a:ext cx="9585384" cy="0"/>
          </a:xfrm>
          <a:prstGeom prst="line">
            <a:avLst/>
          </a:prstGeom>
          <a:ln w="9525" cap="rnd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>
            <a:spLocks noChangeAspect="1"/>
          </p:cNvSpPr>
          <p:nvPr userDrawn="1"/>
        </p:nvSpPr>
        <p:spPr bwMode="auto">
          <a:xfrm>
            <a:off x="1808294" y="4804368"/>
            <a:ext cx="347472" cy="347472"/>
          </a:xfrm>
          <a:custGeom>
            <a:avLst/>
            <a:gdLst>
              <a:gd name="T0" fmla="*/ 2794 w 2794"/>
              <a:gd name="T1" fmla="*/ 0 h 2723"/>
              <a:gd name="T2" fmla="*/ 0 w 2794"/>
              <a:gd name="T3" fmla="*/ 2723 h 2723"/>
              <a:gd name="T4" fmla="*/ 0 w 2794"/>
              <a:gd name="T5" fmla="*/ 0 h 2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94" h="2723">
                <a:moveTo>
                  <a:pt x="2794" y="0"/>
                </a:moveTo>
                <a:lnTo>
                  <a:pt x="0" y="2723"/>
                </a:lnTo>
                <a:lnTo>
                  <a:pt x="0" y="0"/>
                </a:lnTo>
              </a:path>
            </a:pathLst>
          </a:custGeom>
          <a:ln w="9525" cap="rnd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57200" y="4804368"/>
            <a:ext cx="1351094" cy="0"/>
          </a:xfrm>
          <a:prstGeom prst="line">
            <a:avLst/>
          </a:prstGeom>
          <a:ln w="9525" cap="rnd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7"/>
          <p:cNvSpPr>
            <a:spLocks noGrp="1"/>
          </p:cNvSpPr>
          <p:nvPr>
            <p:ph type="title"/>
          </p:nvPr>
        </p:nvSpPr>
        <p:spPr>
          <a:xfrm>
            <a:off x="914400" y="3626438"/>
            <a:ext cx="10363200" cy="609398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64529"/>
            <a:ext cx="10363200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E4516B-E619-4990-8BD8-C50CF97B7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2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Red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  <a:stCxn id="6" idx="0"/>
          </p:cNvCxnSpPr>
          <p:nvPr userDrawn="1"/>
        </p:nvCxnSpPr>
        <p:spPr>
          <a:xfrm>
            <a:off x="2155766" y="4804368"/>
            <a:ext cx="9585384" cy="0"/>
          </a:xfrm>
          <a:prstGeom prst="line">
            <a:avLst/>
          </a:prstGeom>
          <a:ln w="9525" cap="rnd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>
            <a:spLocks noChangeAspect="1"/>
          </p:cNvSpPr>
          <p:nvPr userDrawn="1"/>
        </p:nvSpPr>
        <p:spPr bwMode="auto">
          <a:xfrm>
            <a:off x="1808294" y="4804368"/>
            <a:ext cx="347472" cy="347472"/>
          </a:xfrm>
          <a:custGeom>
            <a:avLst/>
            <a:gdLst>
              <a:gd name="T0" fmla="*/ 2794 w 2794"/>
              <a:gd name="T1" fmla="*/ 0 h 2723"/>
              <a:gd name="T2" fmla="*/ 0 w 2794"/>
              <a:gd name="T3" fmla="*/ 2723 h 2723"/>
              <a:gd name="T4" fmla="*/ 0 w 2794"/>
              <a:gd name="T5" fmla="*/ 0 h 2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94" h="2723">
                <a:moveTo>
                  <a:pt x="2794" y="0"/>
                </a:moveTo>
                <a:lnTo>
                  <a:pt x="0" y="2723"/>
                </a:lnTo>
                <a:lnTo>
                  <a:pt x="0" y="0"/>
                </a:lnTo>
              </a:path>
            </a:pathLst>
          </a:custGeom>
          <a:ln w="9525" cap="rnd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57200" y="4804368"/>
            <a:ext cx="1351094" cy="0"/>
          </a:xfrm>
          <a:prstGeom prst="line">
            <a:avLst/>
          </a:prstGeom>
          <a:ln w="9525" cap="rnd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7"/>
          <p:cNvSpPr>
            <a:spLocks noGrp="1"/>
          </p:cNvSpPr>
          <p:nvPr>
            <p:ph type="title"/>
          </p:nvPr>
        </p:nvSpPr>
        <p:spPr>
          <a:xfrm>
            <a:off x="914400" y="3626438"/>
            <a:ext cx="10363200" cy="609398"/>
          </a:xfrm>
        </p:spPr>
        <p:txBody>
          <a:bodyPr anchor="b"/>
          <a:lstStyle>
            <a:lvl1pPr algn="l">
              <a:defRPr sz="4400">
                <a:ln w="3175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64529"/>
            <a:ext cx="10363200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178CD-4143-4C66-925F-AC8FFA466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D9EC72-3059-4641-AE5F-FB0B767E077F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91CDA20-780B-4FE8-B1F6-389E39779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55A5F01-D8A0-4A1A-9698-423051F67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7EF4F30B-30A7-4ED8-95C3-984FC36D5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0678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744FF6-E1D8-486B-837A-CB7C69F5E59C}"/>
              </a:ext>
            </a:extLst>
          </p:cNvPr>
          <p:cNvGrpSpPr/>
          <p:nvPr userDrawn="1"/>
        </p:nvGrpSpPr>
        <p:grpSpPr>
          <a:xfrm>
            <a:off x="457200" y="4804368"/>
            <a:ext cx="11283950" cy="347472"/>
            <a:chOff x="457200" y="4804368"/>
            <a:chExt cx="11283950" cy="347472"/>
          </a:xfrm>
        </p:grpSpPr>
        <p:cxnSp>
          <p:nvCxnSpPr>
            <p:cNvPr id="5" name="Straight Connector 4"/>
            <p:cNvCxnSpPr>
              <a:cxnSpLocks/>
              <a:stCxn id="6" idx="0"/>
            </p:cNvCxnSpPr>
            <p:nvPr userDrawn="1"/>
          </p:nvCxnSpPr>
          <p:spPr>
            <a:xfrm>
              <a:off x="2155766" y="4804368"/>
              <a:ext cx="9585384" cy="0"/>
            </a:xfrm>
            <a:prstGeom prst="line">
              <a:avLst/>
            </a:prstGeom>
            <a:ln w="9525" cap="rnd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5"/>
            <p:cNvSpPr>
              <a:spLocks noChangeAspect="1"/>
            </p:cNvSpPr>
            <p:nvPr userDrawn="1"/>
          </p:nvSpPr>
          <p:spPr bwMode="auto">
            <a:xfrm>
              <a:off x="1808294" y="4804368"/>
              <a:ext cx="347472" cy="347472"/>
            </a:xfrm>
            <a:custGeom>
              <a:avLst/>
              <a:gdLst>
                <a:gd name="T0" fmla="*/ 2794 w 2794"/>
                <a:gd name="T1" fmla="*/ 0 h 2723"/>
                <a:gd name="T2" fmla="*/ 0 w 2794"/>
                <a:gd name="T3" fmla="*/ 2723 h 2723"/>
                <a:gd name="T4" fmla="*/ 0 w 2794"/>
                <a:gd name="T5" fmla="*/ 0 h 2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94" h="2723">
                  <a:moveTo>
                    <a:pt x="2794" y="0"/>
                  </a:moveTo>
                  <a:lnTo>
                    <a:pt x="0" y="2723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/>
            <p:cNvCxnSpPr>
              <a:cxnSpLocks/>
            </p:cNvCxnSpPr>
            <p:nvPr userDrawn="1"/>
          </p:nvCxnSpPr>
          <p:spPr>
            <a:xfrm>
              <a:off x="457200" y="4804368"/>
              <a:ext cx="1351094" cy="0"/>
            </a:xfrm>
            <a:prstGeom prst="line">
              <a:avLst/>
            </a:prstGeom>
            <a:ln w="9525" cap="rnd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7"/>
          <p:cNvSpPr>
            <a:spLocks noGrp="1"/>
          </p:cNvSpPr>
          <p:nvPr>
            <p:ph type="title"/>
          </p:nvPr>
        </p:nvSpPr>
        <p:spPr>
          <a:xfrm>
            <a:off x="914400" y="3626438"/>
            <a:ext cx="10363200" cy="609398"/>
          </a:xfrm>
        </p:spPr>
        <p:txBody>
          <a:bodyPr anchor="b"/>
          <a:lstStyle>
            <a:lvl1pPr algn="l">
              <a:defRPr sz="4400">
                <a:ln w="3175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64529"/>
            <a:ext cx="10363200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32B61-0FEE-435D-A558-248296352D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6E184-8239-4217-AEED-A42591643203}"/>
              </a:ext>
            </a:extLst>
          </p:cNvPr>
          <p:cNvSpPr txBox="1"/>
          <p:nvPr userDrawn="1"/>
        </p:nvSpPr>
        <p:spPr>
          <a:xfrm>
            <a:off x="457200" y="6423496"/>
            <a:ext cx="1282700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© Trustwave 2018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03A57C-682D-47D1-8055-6D8733D22409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DD075C7-0C47-4EF2-943A-8A1D56452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5CA915B-DEAC-44AA-8308-021C5D333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271287DC-67A9-4280-BD18-E1FCDE703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7821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914400" y="3055053"/>
            <a:ext cx="10363200" cy="747897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592FB5-44CA-4B86-9ACA-1ED9B33122FD}"/>
              </a:ext>
            </a:extLst>
          </p:cNvPr>
          <p:cNvCxnSpPr>
            <a:cxnSpLocks/>
          </p:cNvCxnSpPr>
          <p:nvPr userDrawn="1"/>
        </p:nvCxnSpPr>
        <p:spPr>
          <a:xfrm>
            <a:off x="457200" y="5865060"/>
            <a:ext cx="112776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1E64C-E980-461A-8762-01387B6AE3ED}"/>
              </a:ext>
            </a:extLst>
          </p:cNvPr>
          <p:cNvCxnSpPr>
            <a:cxnSpLocks/>
          </p:cNvCxnSpPr>
          <p:nvPr userDrawn="1"/>
        </p:nvCxnSpPr>
        <p:spPr>
          <a:xfrm>
            <a:off x="457200" y="972885"/>
            <a:ext cx="112776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51306-A9F7-422C-AFB0-0F6D6BB857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88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Statement - Bla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E28791-61E4-4A5E-BB6E-2B0DE9C5DD4F}"/>
              </a:ext>
            </a:extLst>
          </p:cNvPr>
          <p:cNvGrpSpPr/>
          <p:nvPr userDrawn="1"/>
        </p:nvGrpSpPr>
        <p:grpSpPr>
          <a:xfrm>
            <a:off x="1174282" y="0"/>
            <a:ext cx="11043118" cy="3673788"/>
            <a:chOff x="1174282" y="0"/>
            <a:chExt cx="11043118" cy="367378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8B1BA97-209D-41D4-B65C-7E2A6B130D0F}"/>
                </a:ext>
              </a:extLst>
            </p:cNvPr>
            <p:cNvSpPr/>
            <p:nvPr userDrawn="1"/>
          </p:nvSpPr>
          <p:spPr>
            <a:xfrm>
              <a:off x="2497651" y="0"/>
              <a:ext cx="9719749" cy="3088446"/>
            </a:xfrm>
            <a:custGeom>
              <a:avLst/>
              <a:gdLst>
                <a:gd name="connsiteX0" fmla="*/ 0 w 7899400"/>
                <a:gd name="connsiteY0" fmla="*/ 0 h 3086100"/>
                <a:gd name="connsiteX1" fmla="*/ 7899400 w 7899400"/>
                <a:gd name="connsiteY1" fmla="*/ 0 h 3086100"/>
                <a:gd name="connsiteX2" fmla="*/ 7899400 w 7899400"/>
                <a:gd name="connsiteY2" fmla="*/ 3086100 h 3086100"/>
                <a:gd name="connsiteX3" fmla="*/ 0 w 7899400"/>
                <a:gd name="connsiteY3" fmla="*/ 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99400" h="3086100">
                  <a:moveTo>
                    <a:pt x="0" y="0"/>
                  </a:moveTo>
                  <a:lnTo>
                    <a:pt x="7899400" y="0"/>
                  </a:lnTo>
                  <a:lnTo>
                    <a:pt x="7899400" y="3086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994C931-82A2-4D9B-80B4-A4FBE9EFBD17}"/>
                </a:ext>
              </a:extLst>
            </p:cNvPr>
            <p:cNvSpPr/>
            <p:nvPr userDrawn="1"/>
          </p:nvSpPr>
          <p:spPr>
            <a:xfrm>
              <a:off x="1174282" y="0"/>
              <a:ext cx="11036767" cy="3673788"/>
            </a:xfrm>
            <a:custGeom>
              <a:avLst/>
              <a:gdLst>
                <a:gd name="connsiteX0" fmla="*/ 0 w 7430445"/>
                <a:gd name="connsiteY0" fmla="*/ 0 h 4071206"/>
                <a:gd name="connsiteX1" fmla="*/ 788475 w 7430445"/>
                <a:gd name="connsiteY1" fmla="*/ 0 h 4071206"/>
                <a:gd name="connsiteX2" fmla="*/ 7430445 w 7430445"/>
                <a:gd name="connsiteY2" fmla="*/ 3639193 h 4071206"/>
                <a:gd name="connsiteX3" fmla="*/ 7430445 w 7430445"/>
                <a:gd name="connsiteY3" fmla="*/ 4071206 h 4071206"/>
                <a:gd name="connsiteX4" fmla="*/ 0 w 7430445"/>
                <a:gd name="connsiteY4" fmla="*/ 0 h 4071206"/>
                <a:gd name="connsiteX0" fmla="*/ 0 w 7435741"/>
                <a:gd name="connsiteY0" fmla="*/ 0 h 4071206"/>
                <a:gd name="connsiteX1" fmla="*/ 788475 w 7435741"/>
                <a:gd name="connsiteY1" fmla="*/ 0 h 4071206"/>
                <a:gd name="connsiteX2" fmla="*/ 7435741 w 7435741"/>
                <a:gd name="connsiteY2" fmla="*/ 3066208 h 4071206"/>
                <a:gd name="connsiteX3" fmla="*/ 7430445 w 7435741"/>
                <a:gd name="connsiteY3" fmla="*/ 4071206 h 4071206"/>
                <a:gd name="connsiteX4" fmla="*/ 0 w 7435741"/>
                <a:gd name="connsiteY4" fmla="*/ 0 h 4071206"/>
                <a:gd name="connsiteX0" fmla="*/ 0 w 7435741"/>
                <a:gd name="connsiteY0" fmla="*/ 0 h 3528379"/>
                <a:gd name="connsiteX1" fmla="*/ 788475 w 7435741"/>
                <a:gd name="connsiteY1" fmla="*/ 0 h 3528379"/>
                <a:gd name="connsiteX2" fmla="*/ 7435741 w 7435741"/>
                <a:gd name="connsiteY2" fmla="*/ 3066208 h 3528379"/>
                <a:gd name="connsiteX3" fmla="*/ 7398668 w 7435741"/>
                <a:gd name="connsiteY3" fmla="*/ 3528379 h 3528379"/>
                <a:gd name="connsiteX4" fmla="*/ 0 w 7435741"/>
                <a:gd name="connsiteY4" fmla="*/ 0 h 3528379"/>
                <a:gd name="connsiteX0" fmla="*/ 0 w 7441271"/>
                <a:gd name="connsiteY0" fmla="*/ 0 h 3543458"/>
                <a:gd name="connsiteX1" fmla="*/ 788475 w 7441271"/>
                <a:gd name="connsiteY1" fmla="*/ 0 h 3543458"/>
                <a:gd name="connsiteX2" fmla="*/ 7435741 w 7441271"/>
                <a:gd name="connsiteY2" fmla="*/ 3066208 h 3543458"/>
                <a:gd name="connsiteX3" fmla="*/ 7441037 w 7441271"/>
                <a:gd name="connsiteY3" fmla="*/ 3543458 h 3543458"/>
                <a:gd name="connsiteX4" fmla="*/ 0 w 7441271"/>
                <a:gd name="connsiteY4" fmla="*/ 0 h 3543458"/>
                <a:gd name="connsiteX0" fmla="*/ 0 w 7504824"/>
                <a:gd name="connsiteY0" fmla="*/ 0 h 3543458"/>
                <a:gd name="connsiteX1" fmla="*/ 852028 w 7504824"/>
                <a:gd name="connsiteY1" fmla="*/ 0 h 3543458"/>
                <a:gd name="connsiteX2" fmla="*/ 7499294 w 7504824"/>
                <a:gd name="connsiteY2" fmla="*/ 3066208 h 3543458"/>
                <a:gd name="connsiteX3" fmla="*/ 7504590 w 7504824"/>
                <a:gd name="connsiteY3" fmla="*/ 3543458 h 3543458"/>
                <a:gd name="connsiteX4" fmla="*/ 0 w 7504824"/>
                <a:gd name="connsiteY4" fmla="*/ 0 h 3543458"/>
                <a:gd name="connsiteX0" fmla="*/ 0 w 7499803"/>
                <a:gd name="connsiteY0" fmla="*/ 0 h 3618851"/>
                <a:gd name="connsiteX1" fmla="*/ 852028 w 7499803"/>
                <a:gd name="connsiteY1" fmla="*/ 0 h 3618851"/>
                <a:gd name="connsiteX2" fmla="*/ 7499294 w 7499803"/>
                <a:gd name="connsiteY2" fmla="*/ 3066208 h 3618851"/>
                <a:gd name="connsiteX3" fmla="*/ 7499294 w 7499803"/>
                <a:gd name="connsiteY3" fmla="*/ 3618851 h 3618851"/>
                <a:gd name="connsiteX4" fmla="*/ 0 w 7499803"/>
                <a:gd name="connsiteY4" fmla="*/ 0 h 3618851"/>
                <a:gd name="connsiteX0" fmla="*/ 0 w 7499447"/>
                <a:gd name="connsiteY0" fmla="*/ 0 h 3618851"/>
                <a:gd name="connsiteX1" fmla="*/ 852028 w 7499447"/>
                <a:gd name="connsiteY1" fmla="*/ 0 h 3618851"/>
                <a:gd name="connsiteX2" fmla="*/ 7488702 w 7499447"/>
                <a:gd name="connsiteY2" fmla="*/ 3005894 h 3618851"/>
                <a:gd name="connsiteX3" fmla="*/ 7499294 w 7499447"/>
                <a:gd name="connsiteY3" fmla="*/ 3618851 h 3618851"/>
                <a:gd name="connsiteX4" fmla="*/ 0 w 7499447"/>
                <a:gd name="connsiteY4" fmla="*/ 0 h 3618851"/>
                <a:gd name="connsiteX0" fmla="*/ 0 w 7488702"/>
                <a:gd name="connsiteY0" fmla="*/ 0 h 3596233"/>
                <a:gd name="connsiteX1" fmla="*/ 852028 w 7488702"/>
                <a:gd name="connsiteY1" fmla="*/ 0 h 3596233"/>
                <a:gd name="connsiteX2" fmla="*/ 7488702 w 7488702"/>
                <a:gd name="connsiteY2" fmla="*/ 3005894 h 3596233"/>
                <a:gd name="connsiteX3" fmla="*/ 7478110 w 7488702"/>
                <a:gd name="connsiteY3" fmla="*/ 3596233 h 3596233"/>
                <a:gd name="connsiteX4" fmla="*/ 0 w 7488702"/>
                <a:gd name="connsiteY4" fmla="*/ 0 h 3596233"/>
                <a:gd name="connsiteX0" fmla="*/ 0 w 7589328"/>
                <a:gd name="connsiteY0" fmla="*/ 0 h 3596233"/>
                <a:gd name="connsiteX1" fmla="*/ 952654 w 7589328"/>
                <a:gd name="connsiteY1" fmla="*/ 0 h 3596233"/>
                <a:gd name="connsiteX2" fmla="*/ 7589328 w 7589328"/>
                <a:gd name="connsiteY2" fmla="*/ 3005894 h 3596233"/>
                <a:gd name="connsiteX3" fmla="*/ 7578736 w 7589328"/>
                <a:gd name="connsiteY3" fmla="*/ 3596233 h 3596233"/>
                <a:gd name="connsiteX4" fmla="*/ 0 w 7589328"/>
                <a:gd name="connsiteY4" fmla="*/ 0 h 359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9328" h="3596233">
                  <a:moveTo>
                    <a:pt x="0" y="0"/>
                  </a:moveTo>
                  <a:lnTo>
                    <a:pt x="952654" y="0"/>
                  </a:lnTo>
                  <a:lnTo>
                    <a:pt x="7589328" y="3005894"/>
                  </a:lnTo>
                  <a:cubicBezTo>
                    <a:pt x="7587563" y="3340893"/>
                    <a:pt x="7580501" y="3261234"/>
                    <a:pt x="7578736" y="35962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7">
            <a:extLst>
              <a:ext uri="{FF2B5EF4-FFF2-40B4-BE49-F238E27FC236}">
                <a16:creationId xmlns:a16="http://schemas.microsoft.com/office/drawing/2014/main" id="{9F7529C7-3F14-461E-AE5D-8E40FF7D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278852"/>
            <a:ext cx="8343900" cy="4121948"/>
          </a:xfrm>
        </p:spPr>
        <p:txBody>
          <a:bodyPr anchor="ctr"/>
          <a:lstStyle>
            <a:lvl1pPr algn="l">
              <a:lnSpc>
                <a:spcPct val="80000"/>
              </a:lnSpc>
              <a:defRPr sz="600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Large statement goes right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9BDC3-FF00-4639-80A9-FC953212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836FC9-EEE3-4124-A6D0-95AD808A429E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CDF1FFC-4EBE-4ADE-B3A6-381E844BA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861B7A-B1A1-4665-8540-2BD577CF3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65CC4DE-E8C3-424A-AB60-301FCA5EB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1100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8BEEC-0DDE-498C-9130-57AFBB370C20}"/>
              </a:ext>
            </a:extLst>
          </p:cNvPr>
          <p:cNvSpPr/>
          <p:nvPr userDrawn="1"/>
        </p:nvSpPr>
        <p:spPr>
          <a:xfrm>
            <a:off x="6358467" y="0"/>
            <a:ext cx="58335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31C690D-2E33-4B5E-A758-51D5765E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3550"/>
            <a:ext cx="5410195" cy="1107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9820A29-569B-40F9-906D-FCB3E33A3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672" y="1943100"/>
            <a:ext cx="5410728" cy="445770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accent1"/>
                </a:solidFill>
                <a:latin typeface="+mj-lt"/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40E85-4629-4999-A314-5E593BF6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5CB879-DA49-4703-9783-2B7DF764B570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142AF86-85A2-4F12-A0FA-46EE06555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649EC1B-8FEF-49C4-8331-6AD8E780F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A322BAF-1858-41F5-9CB1-8F25EE103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323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8BEEC-0DDE-498C-9130-57AFBB370C20}"/>
              </a:ext>
            </a:extLst>
          </p:cNvPr>
          <p:cNvSpPr/>
          <p:nvPr userDrawn="1"/>
        </p:nvSpPr>
        <p:spPr>
          <a:xfrm>
            <a:off x="6358467" y="0"/>
            <a:ext cx="58335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60EE54D-D418-4953-A5A3-8FFA8E83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3550"/>
            <a:ext cx="5410195" cy="1107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17A0437-ECA7-4866-8C2B-0DDE071FB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672" y="1943100"/>
            <a:ext cx="5410728" cy="445770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accent1"/>
                </a:solidFill>
                <a:latin typeface="+mj-lt"/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A7F3B-76B0-408B-BA03-3D70CC04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8E51EF-2076-49A3-B3BA-2C35243FBE7C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1C4F264-583F-45E9-A922-9AE959256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E252FE5-DA2E-46A9-A7C9-2A3D7D706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93B34AB-1B31-40EF-A677-90E05061B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401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8BEEC-0DDE-498C-9130-57AFBB370C20}"/>
              </a:ext>
            </a:extLst>
          </p:cNvPr>
          <p:cNvSpPr/>
          <p:nvPr userDrawn="1"/>
        </p:nvSpPr>
        <p:spPr>
          <a:xfrm>
            <a:off x="6356350" y="0"/>
            <a:ext cx="58356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C1921F19-CA6D-423E-B244-418E3DE5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3550"/>
            <a:ext cx="5410195" cy="1107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0160932-B10A-45FB-8DA0-9FF2640A2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672" y="1943100"/>
            <a:ext cx="5410728" cy="445770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accent1"/>
                </a:solidFill>
                <a:latin typeface="+mj-lt"/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20ACB-F2DE-4846-9C91-C211AF16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49D914-2E2D-4ECC-8F63-D618C1CD059C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E261FE9-AFB6-4C27-842B-1D0741FA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C9523A2-1EF1-4491-92D1-4032E87BF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6B0DBA5-D600-4BC8-8B83-F4FC06990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2054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7">
            <a:extLst>
              <a:ext uri="{FF2B5EF4-FFF2-40B4-BE49-F238E27FC236}">
                <a16:creationId xmlns:a16="http://schemas.microsoft.com/office/drawing/2014/main" id="{3CDF0352-B6C7-4C8F-A2B3-7407B11B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78150"/>
            <a:ext cx="10363200" cy="17017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2FB433-72D9-46B1-8C64-7E81FB6DFFFD}"/>
              </a:ext>
            </a:extLst>
          </p:cNvPr>
          <p:cNvCxnSpPr/>
          <p:nvPr userDrawn="1"/>
        </p:nvCxnSpPr>
        <p:spPr>
          <a:xfrm>
            <a:off x="457200" y="719844"/>
            <a:ext cx="11277600" cy="0"/>
          </a:xfrm>
          <a:prstGeom prst="line">
            <a:avLst/>
          </a:prstGeom>
          <a:ln w="952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61EC5C-056E-4FCC-B4EF-096C3AE61F0D}"/>
              </a:ext>
            </a:extLst>
          </p:cNvPr>
          <p:cNvCxnSpPr/>
          <p:nvPr userDrawn="1"/>
        </p:nvCxnSpPr>
        <p:spPr>
          <a:xfrm>
            <a:off x="457200" y="6138155"/>
            <a:ext cx="11277600" cy="0"/>
          </a:xfrm>
          <a:prstGeom prst="line">
            <a:avLst/>
          </a:prstGeom>
          <a:ln w="952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212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57200" y="2676371"/>
            <a:ext cx="5410200" cy="3728616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3100"/>
            <a:ext cx="5387805" cy="290849"/>
          </a:xfrm>
        </p:spPr>
        <p:txBody>
          <a:bodyPr wrap="square" anchor="b">
            <a:sp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6" name="Straight Connector 25"/>
          <p:cNvCxnSpPr>
            <a:cxnSpLocks/>
          </p:cNvCxnSpPr>
          <p:nvPr userDrawn="1"/>
        </p:nvCxnSpPr>
        <p:spPr>
          <a:xfrm>
            <a:off x="457200" y="2354675"/>
            <a:ext cx="5410200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5" name="Text Placeholder 2"/>
          <p:cNvSpPr>
            <a:spLocks noGrp="1"/>
          </p:cNvSpPr>
          <p:nvPr>
            <p:ph type="body" idx="12"/>
          </p:nvPr>
        </p:nvSpPr>
        <p:spPr>
          <a:xfrm>
            <a:off x="6340364" y="1943100"/>
            <a:ext cx="5394435" cy="290849"/>
          </a:xfrm>
        </p:spPr>
        <p:txBody>
          <a:bodyPr wrap="square" anchor="b">
            <a:sp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6" name="Straight Connector 35"/>
          <p:cNvCxnSpPr>
            <a:cxnSpLocks/>
          </p:cNvCxnSpPr>
          <p:nvPr userDrawn="1"/>
        </p:nvCxnSpPr>
        <p:spPr>
          <a:xfrm>
            <a:off x="6324600" y="2354675"/>
            <a:ext cx="5410200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24600" y="2676371"/>
            <a:ext cx="5410200" cy="3728616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E7CE1-19EA-4A83-94D7-17AD03B7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134B7F2-7E0C-4664-BBC7-22519AF4EB3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3873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FDE132-BF58-4753-BE90-C23BAB4A5A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171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57200" y="2676726"/>
            <a:ext cx="3465129" cy="3728258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48097"/>
            <a:ext cx="3475086" cy="290849"/>
          </a:xfrm>
        </p:spPr>
        <p:txBody>
          <a:bodyPr wrap="square" anchor="b">
            <a:sp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6" name="Straight Connector 25"/>
          <p:cNvCxnSpPr>
            <a:cxnSpLocks/>
          </p:cNvCxnSpPr>
          <p:nvPr userDrawn="1"/>
        </p:nvCxnSpPr>
        <p:spPr>
          <a:xfrm>
            <a:off x="457200" y="2359672"/>
            <a:ext cx="3465129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5" name="Text Placeholder 2"/>
          <p:cNvSpPr>
            <a:spLocks noGrp="1"/>
          </p:cNvSpPr>
          <p:nvPr>
            <p:ph type="body" idx="12"/>
          </p:nvPr>
        </p:nvSpPr>
        <p:spPr>
          <a:xfrm>
            <a:off x="8259713" y="1948097"/>
            <a:ext cx="3475086" cy="290849"/>
          </a:xfrm>
        </p:spPr>
        <p:txBody>
          <a:bodyPr wrap="square" anchor="b">
            <a:sp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6" name="Straight Connector 35"/>
          <p:cNvCxnSpPr>
            <a:cxnSpLocks/>
          </p:cNvCxnSpPr>
          <p:nvPr userDrawn="1"/>
        </p:nvCxnSpPr>
        <p:spPr>
          <a:xfrm>
            <a:off x="8259384" y="2359672"/>
            <a:ext cx="3465129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259384" y="2676726"/>
            <a:ext cx="3465129" cy="3728258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E7CE1-19EA-4A83-94D7-17AD03B7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E083775-0A3A-4879-A268-DF03566E6AC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358457" y="1948097"/>
            <a:ext cx="3475086" cy="290849"/>
          </a:xfrm>
        </p:spPr>
        <p:txBody>
          <a:bodyPr wrap="square" anchor="b">
            <a:sp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8A5B7C-D666-43D4-8558-F7977E474F11}"/>
              </a:ext>
            </a:extLst>
          </p:cNvPr>
          <p:cNvCxnSpPr>
            <a:cxnSpLocks/>
          </p:cNvCxnSpPr>
          <p:nvPr userDrawn="1"/>
        </p:nvCxnSpPr>
        <p:spPr>
          <a:xfrm>
            <a:off x="4358128" y="2359672"/>
            <a:ext cx="3465129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909603A-EC91-4B43-9B2F-844AA0C31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8128" y="2676726"/>
            <a:ext cx="3465129" cy="3728258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9C3D8A6-A8CC-41DF-AB9F-26ED4E75798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3873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39306-FE32-497A-96FC-135D35CF19D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689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57201" y="2639463"/>
            <a:ext cx="2438399" cy="3761336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457202" y="1943100"/>
            <a:ext cx="2438398" cy="249299"/>
          </a:xfrm>
        </p:spPr>
        <p:txBody>
          <a:bodyPr wrap="square" anchor="b">
            <a:sp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6" name="Straight Connector 25"/>
          <p:cNvCxnSpPr>
            <a:cxnSpLocks/>
          </p:cNvCxnSpPr>
          <p:nvPr userDrawn="1"/>
        </p:nvCxnSpPr>
        <p:spPr>
          <a:xfrm>
            <a:off x="457200" y="2313125"/>
            <a:ext cx="2438400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5" name="Text Placeholder 2"/>
          <p:cNvSpPr>
            <a:spLocks noGrp="1"/>
          </p:cNvSpPr>
          <p:nvPr>
            <p:ph type="body" idx="12"/>
          </p:nvPr>
        </p:nvSpPr>
        <p:spPr>
          <a:xfrm>
            <a:off x="9254606" y="1943100"/>
            <a:ext cx="2483618" cy="249299"/>
          </a:xfrm>
        </p:spPr>
        <p:txBody>
          <a:bodyPr wrap="square" anchor="b">
            <a:sp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6" name="Straight Connector 35"/>
          <p:cNvCxnSpPr>
            <a:cxnSpLocks/>
          </p:cNvCxnSpPr>
          <p:nvPr userDrawn="1"/>
        </p:nvCxnSpPr>
        <p:spPr>
          <a:xfrm>
            <a:off x="9253657" y="2313125"/>
            <a:ext cx="2476501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9258299" y="2639463"/>
            <a:ext cx="2476501" cy="3761336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E7CE1-19EA-4A83-94D7-17AD03B7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E083775-0A3A-4879-A268-DF03566E6AC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391689" y="1943100"/>
            <a:ext cx="2483616" cy="249299"/>
          </a:xfrm>
        </p:spPr>
        <p:txBody>
          <a:bodyPr wrap="square" anchor="b">
            <a:sp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8A5B7C-D666-43D4-8558-F7977E474F11}"/>
              </a:ext>
            </a:extLst>
          </p:cNvPr>
          <p:cNvCxnSpPr>
            <a:cxnSpLocks/>
          </p:cNvCxnSpPr>
          <p:nvPr userDrawn="1"/>
        </p:nvCxnSpPr>
        <p:spPr>
          <a:xfrm>
            <a:off x="3390899" y="2313125"/>
            <a:ext cx="2476499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909603A-EC91-4B43-9B2F-844AA0C31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0900" y="2639463"/>
            <a:ext cx="2476500" cy="3761336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C5B1B0-5280-4DB8-B6E9-35A3E6D5842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325381" y="1943100"/>
            <a:ext cx="2475717" cy="249299"/>
          </a:xfrm>
        </p:spPr>
        <p:txBody>
          <a:bodyPr wrap="square" anchor="b">
            <a:sp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1EDC78-E465-4EAC-A0C0-EBCF9F668752}"/>
              </a:ext>
            </a:extLst>
          </p:cNvPr>
          <p:cNvCxnSpPr>
            <a:cxnSpLocks/>
          </p:cNvCxnSpPr>
          <p:nvPr userDrawn="1"/>
        </p:nvCxnSpPr>
        <p:spPr>
          <a:xfrm>
            <a:off x="6324600" y="2313125"/>
            <a:ext cx="2476500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BF88E6E-0AE1-4438-80D5-02391AE583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4600" y="2639463"/>
            <a:ext cx="2476500" cy="3761336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108F82-6402-47EF-9639-8427F4F32267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57201" y="1073873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FF01208-54B9-48E9-B465-1DBE39BF712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43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-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 hidden="1"/>
          <p:cNvGrpSpPr/>
          <p:nvPr userDrawn="1"/>
        </p:nvGrpSpPr>
        <p:grpSpPr>
          <a:xfrm>
            <a:off x="1588" y="-9173"/>
            <a:ext cx="12188825" cy="6876064"/>
            <a:chOff x="1588" y="-9173"/>
            <a:chExt cx="12188825" cy="6876064"/>
          </a:xfrm>
        </p:grpSpPr>
        <p:pic>
          <p:nvPicPr>
            <p:cNvPr id="42" name="Content Placeholder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88" y="0"/>
              <a:ext cx="12188825" cy="6858000"/>
            </a:xfrm>
            <a:prstGeom prst="rect">
              <a:avLst/>
            </a:prstGeom>
          </p:spPr>
        </p:pic>
        <p:grpSp>
          <p:nvGrpSpPr>
            <p:cNvPr id="43" name="Group 42"/>
            <p:cNvGrpSpPr/>
            <p:nvPr/>
          </p:nvGrpSpPr>
          <p:grpSpPr>
            <a:xfrm>
              <a:off x="1588" y="-9173"/>
              <a:ext cx="12188825" cy="6876064"/>
              <a:chOff x="1588" y="-9173"/>
              <a:chExt cx="12188825" cy="687606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588" y="-9173"/>
                <a:ext cx="12188825" cy="6876064"/>
                <a:chOff x="1588" y="-9173"/>
                <a:chExt cx="12188825" cy="6876064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88" y="1365843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88" y="1709597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88" y="1022089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88" y="678335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88" y="334581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588" y="-9173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88" y="3084613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588" y="3428366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1588" y="2740859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588" y="2397105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588" y="2053351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588" y="4804368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588" y="5148122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588" y="4460614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588" y="4116860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588" y="3773106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588" y="6523138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588" y="6866891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1588" y="6179384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588" y="5835630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588" y="5491876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850106" y="0"/>
                <a:ext cx="10472738" cy="6858000"/>
                <a:chOff x="850106" y="0"/>
                <a:chExt cx="10472738" cy="6858000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850106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1322844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0370776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9418709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8466642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514575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562508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610441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4658374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706307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754240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802173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</p:grpSp>
        </p:grpSp>
      </p:grpSp>
      <p:sp>
        <p:nvSpPr>
          <p:cNvPr id="37" name="Picture Placeholder 36"/>
          <p:cNvSpPr>
            <a:spLocks noGrp="1"/>
          </p:cNvSpPr>
          <p:nvPr>
            <p:ph type="pic" sz="quarter" idx="15"/>
          </p:nvPr>
        </p:nvSpPr>
        <p:spPr>
          <a:xfrm>
            <a:off x="5221858" y="0"/>
            <a:ext cx="6970142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 lIns="0" tIns="2103120" rIns="1280160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438537"/>
            <a:ext cx="4202414" cy="193899"/>
          </a:xfrm>
        </p:spPr>
        <p:txBody>
          <a:bodyPr/>
          <a:lstStyle>
            <a:lvl1pPr>
              <a:defRPr kumimoji="0" lang="en-US" sz="1400" b="1" i="0" u="none" strike="noStrike" kern="1200" cap="all" spc="20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CASE STUDY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/>
          </p:nvPr>
        </p:nvSpPr>
        <p:spPr>
          <a:xfrm>
            <a:off x="457202" y="1943100"/>
            <a:ext cx="4199584" cy="4457698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​"/>
              <a:defRPr sz="12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aseline="0"/>
            </a:lvl3pPr>
            <a:lvl4pPr marL="174625" indent="-174625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b="0" spc="0" baseline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600" spc="0">
                <a:solidFill>
                  <a:schemeClr val="tx2"/>
                </a:solidFill>
              </a:defRPr>
            </a:lvl5pPr>
            <a:lvl6pPr marL="914400" indent="-228600">
              <a:spcBef>
                <a:spcPts val="600"/>
              </a:spcBef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6pPr>
            <a:lvl7pPr marL="1143000" indent="-2286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200">
                <a:solidFill>
                  <a:schemeClr val="accent3"/>
                </a:solidFill>
              </a:defRPr>
            </a:lvl7pPr>
            <a:lvl8pPr marL="13716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8pPr>
            <a:lvl9pPr marL="1371600" indent="0">
              <a:spcBef>
                <a:spcPts val="600"/>
              </a:spcBef>
              <a:buFont typeface="Century Gothic" panose="020B0502020202020204" pitchFamily="34" charset="0"/>
              <a:buNone/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46F5D-DEC2-4E4B-A612-CF3575299E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96476"/>
            <a:ext cx="4199585" cy="4985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F2ECB71-4CA6-4755-935E-E841A25C3FAF}"/>
              </a:ext>
            </a:extLst>
          </p:cNvPr>
          <p:cNvCxnSpPr>
            <a:cxnSpLocks/>
          </p:cNvCxnSpPr>
          <p:nvPr userDrawn="1"/>
        </p:nvCxnSpPr>
        <p:spPr>
          <a:xfrm>
            <a:off x="457200" y="1467443"/>
            <a:ext cx="4932608" cy="0"/>
          </a:xfrm>
          <a:prstGeom prst="line">
            <a:avLst/>
          </a:prstGeom>
          <a:ln w="952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617116D5-1D7B-4635-9866-EC6A31DD86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21837" y="-1"/>
            <a:ext cx="3068771" cy="6857999"/>
          </a:xfrm>
          <a:solidFill>
            <a:schemeClr val="bg1"/>
          </a:solidFill>
        </p:spPr>
        <p:txBody>
          <a:bodyPr lIns="365760" tIns="1920240"/>
          <a:lstStyle>
            <a:lvl1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​"/>
              <a:defRPr sz="12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aseline="0">
                <a:solidFill>
                  <a:schemeClr val="accent1"/>
                </a:solidFill>
              </a:defRPr>
            </a:lvl3pPr>
            <a:lvl4pPr marL="174625" indent="-174625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b="0" spc="0" baseline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600" spc="0">
                <a:solidFill>
                  <a:schemeClr val="tx2"/>
                </a:solidFill>
              </a:defRPr>
            </a:lvl5pPr>
            <a:lvl6pPr marL="914400" indent="-228600">
              <a:spcBef>
                <a:spcPts val="600"/>
              </a:spcBef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6pPr>
            <a:lvl7pPr marL="1143000" indent="-2286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200">
                <a:solidFill>
                  <a:schemeClr val="accent3"/>
                </a:solidFill>
              </a:defRPr>
            </a:lvl7pPr>
            <a:lvl8pPr marL="13716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8pPr>
            <a:lvl9pPr marL="1371600" indent="0">
              <a:spcBef>
                <a:spcPts val="600"/>
              </a:spcBef>
              <a:buFont typeface="Century Gothic" panose="020B0502020202020204" pitchFamily="34" charset="0"/>
              <a:buNone/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39A7B-79FA-48A5-92FB-15F713FE83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0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 animBg="1">
        <p:tmplLst>
          <p:tmpl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867400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72E82D-9AAD-4530-8DBD-499DCE49B905}"/>
              </a:ext>
            </a:extLst>
          </p:cNvPr>
          <p:cNvSpPr/>
          <p:nvPr userDrawn="1"/>
        </p:nvSpPr>
        <p:spPr>
          <a:xfrm>
            <a:off x="5867400" y="656823"/>
            <a:ext cx="457198" cy="16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B9D8E32-FF93-49B6-83C5-C41CB00BBA11}"/>
              </a:ext>
            </a:extLst>
          </p:cNvPr>
          <p:cNvSpPr txBox="1">
            <a:spLocks/>
          </p:cNvSpPr>
          <p:nvPr userDrawn="1"/>
        </p:nvSpPr>
        <p:spPr>
          <a:xfrm>
            <a:off x="6324600" y="458908"/>
            <a:ext cx="5010248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 w="3175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E80D7BE-CC62-4DDB-B974-F7EDB1159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6990" y="1829526"/>
            <a:ext cx="5407761" cy="45712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accent1"/>
                </a:solidFill>
                <a:latin typeface="+mj-lt"/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CA620-D2E3-4A61-9365-6465EED9B7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70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 Re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733" y="782095"/>
            <a:ext cx="7541874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733" y="1943100"/>
            <a:ext cx="7541874" cy="4457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685800" indent="-22860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33" y="482600"/>
            <a:ext cx="4533604" cy="193899"/>
          </a:xfrm>
        </p:spPr>
        <p:txBody>
          <a:bodyPr/>
          <a:lstStyle>
            <a:lvl1pPr>
              <a:defRPr kumimoji="0" lang="en-US" sz="1400" b="1" i="0" u="none" strike="noStrike" kern="1200" cap="all" spc="20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THREAT REPORT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C03D0-BCFD-479A-B55E-DCC6FB1624A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CD0353-1425-483A-BE87-2D2D4A4A604E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02AB813-D882-4F72-AE27-6E189FE26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BA1936E-924E-4C1D-844D-371431F59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AE6B4AD-A96D-4B8D-BF58-E9E532202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1F6F1AA-6601-4A6D-BB03-E597468E0A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89888" y="0"/>
            <a:ext cx="4202112" cy="685800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Tap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0755391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366BE16-112B-4C16-A2A5-CF08F2DB3250}"/>
              </a:ext>
            </a:extLst>
          </p:cNvPr>
          <p:cNvGrpSpPr/>
          <p:nvPr userDrawn="1"/>
        </p:nvGrpSpPr>
        <p:grpSpPr>
          <a:xfrm>
            <a:off x="5430371" y="2042540"/>
            <a:ext cx="1331259" cy="988526"/>
            <a:chOff x="673100" y="827547"/>
            <a:chExt cx="1633916" cy="1213264"/>
          </a:xfrm>
          <a:solidFill>
            <a:schemeClr val="bg1"/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F5D9C8-0C37-43EB-82EB-62806C0F2F37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673100" y="827547"/>
              <a:ext cx="1633916" cy="1213264"/>
              <a:chOff x="2671763" y="5032376"/>
              <a:chExt cx="1331913" cy="989013"/>
            </a:xfrm>
            <a:grpFill/>
          </p:grpSpPr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B6AB954F-1989-467E-A063-D25D9B8E6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913" y="5292726"/>
                <a:ext cx="893763" cy="728663"/>
              </a:xfrm>
              <a:custGeom>
                <a:avLst/>
                <a:gdLst>
                  <a:gd name="T0" fmla="*/ 1445 w 2252"/>
                  <a:gd name="T1" fmla="*/ 30 h 1837"/>
                  <a:gd name="T2" fmla="*/ 1656 w 2252"/>
                  <a:gd name="T3" fmla="*/ 102 h 1837"/>
                  <a:gd name="T4" fmla="*/ 1833 w 2252"/>
                  <a:gd name="T5" fmla="*/ 197 h 1837"/>
                  <a:gd name="T6" fmla="*/ 1984 w 2252"/>
                  <a:gd name="T7" fmla="*/ 314 h 1837"/>
                  <a:gd name="T8" fmla="*/ 2109 w 2252"/>
                  <a:gd name="T9" fmla="*/ 455 h 1837"/>
                  <a:gd name="T10" fmla="*/ 2201 w 2252"/>
                  <a:gd name="T11" fmla="*/ 622 h 1837"/>
                  <a:gd name="T12" fmla="*/ 2249 w 2252"/>
                  <a:gd name="T13" fmla="*/ 816 h 1837"/>
                  <a:gd name="T14" fmla="*/ 2242 w 2252"/>
                  <a:gd name="T15" fmla="*/ 1012 h 1837"/>
                  <a:gd name="T16" fmla="*/ 2184 w 2252"/>
                  <a:gd name="T17" fmla="*/ 1198 h 1837"/>
                  <a:gd name="T18" fmla="*/ 2078 w 2252"/>
                  <a:gd name="T19" fmla="*/ 1369 h 1837"/>
                  <a:gd name="T20" fmla="*/ 2180 w 2252"/>
                  <a:gd name="T21" fmla="*/ 1648 h 1837"/>
                  <a:gd name="T22" fmla="*/ 2211 w 2252"/>
                  <a:gd name="T23" fmla="*/ 1782 h 1837"/>
                  <a:gd name="T24" fmla="*/ 2180 w 2252"/>
                  <a:gd name="T25" fmla="*/ 1826 h 1837"/>
                  <a:gd name="T26" fmla="*/ 2123 w 2252"/>
                  <a:gd name="T27" fmla="*/ 1836 h 1837"/>
                  <a:gd name="T28" fmla="*/ 1858 w 2252"/>
                  <a:gd name="T29" fmla="*/ 1768 h 1837"/>
                  <a:gd name="T30" fmla="*/ 1617 w 2252"/>
                  <a:gd name="T31" fmla="*/ 1704 h 1837"/>
                  <a:gd name="T32" fmla="*/ 1579 w 2252"/>
                  <a:gd name="T33" fmla="*/ 1710 h 1837"/>
                  <a:gd name="T34" fmla="*/ 1513 w 2252"/>
                  <a:gd name="T35" fmla="*/ 1733 h 1837"/>
                  <a:gd name="T36" fmla="*/ 1345 w 2252"/>
                  <a:gd name="T37" fmla="*/ 1773 h 1837"/>
                  <a:gd name="T38" fmla="*/ 1140 w 2252"/>
                  <a:gd name="T39" fmla="*/ 1795 h 1837"/>
                  <a:gd name="T40" fmla="*/ 929 w 2252"/>
                  <a:gd name="T41" fmla="*/ 1789 h 1837"/>
                  <a:gd name="T42" fmla="*/ 721 w 2252"/>
                  <a:gd name="T43" fmla="*/ 1756 h 1837"/>
                  <a:gd name="T44" fmla="*/ 520 w 2252"/>
                  <a:gd name="T45" fmla="*/ 1693 h 1837"/>
                  <a:gd name="T46" fmla="*/ 336 w 2252"/>
                  <a:gd name="T47" fmla="*/ 1598 h 1837"/>
                  <a:gd name="T48" fmla="*/ 172 w 2252"/>
                  <a:gd name="T49" fmla="*/ 1474 h 1837"/>
                  <a:gd name="T50" fmla="*/ 37 w 2252"/>
                  <a:gd name="T51" fmla="*/ 1316 h 1837"/>
                  <a:gd name="T52" fmla="*/ 165 w 2252"/>
                  <a:gd name="T53" fmla="*/ 1269 h 1837"/>
                  <a:gd name="T54" fmla="*/ 190 w 2252"/>
                  <a:gd name="T55" fmla="*/ 1280 h 1837"/>
                  <a:gd name="T56" fmla="*/ 217 w 2252"/>
                  <a:gd name="T57" fmla="*/ 1313 h 1837"/>
                  <a:gd name="T58" fmla="*/ 320 w 2252"/>
                  <a:gd name="T59" fmla="*/ 1411 h 1837"/>
                  <a:gd name="T60" fmla="*/ 511 w 2252"/>
                  <a:gd name="T61" fmla="*/ 1530 h 1837"/>
                  <a:gd name="T62" fmla="*/ 723 w 2252"/>
                  <a:gd name="T63" fmla="*/ 1611 h 1837"/>
                  <a:gd name="T64" fmla="*/ 948 w 2252"/>
                  <a:gd name="T65" fmla="*/ 1650 h 1837"/>
                  <a:gd name="T66" fmla="*/ 1176 w 2252"/>
                  <a:gd name="T67" fmla="*/ 1651 h 1837"/>
                  <a:gd name="T68" fmla="*/ 1400 w 2252"/>
                  <a:gd name="T69" fmla="*/ 1616 h 1837"/>
                  <a:gd name="T70" fmla="*/ 1517 w 2252"/>
                  <a:gd name="T71" fmla="*/ 1579 h 1837"/>
                  <a:gd name="T72" fmla="*/ 1586 w 2252"/>
                  <a:gd name="T73" fmla="*/ 1560 h 1837"/>
                  <a:gd name="T74" fmla="*/ 1771 w 2252"/>
                  <a:gd name="T75" fmla="*/ 1597 h 1837"/>
                  <a:gd name="T76" fmla="*/ 1931 w 2252"/>
                  <a:gd name="T77" fmla="*/ 1385 h 1837"/>
                  <a:gd name="T78" fmla="*/ 1929 w 2252"/>
                  <a:gd name="T79" fmla="*/ 1331 h 1837"/>
                  <a:gd name="T80" fmla="*/ 1983 w 2252"/>
                  <a:gd name="T81" fmla="*/ 1251 h 1837"/>
                  <a:gd name="T82" fmla="*/ 2055 w 2252"/>
                  <a:gd name="T83" fmla="*/ 1134 h 1837"/>
                  <a:gd name="T84" fmla="*/ 2105 w 2252"/>
                  <a:gd name="T85" fmla="*/ 965 h 1837"/>
                  <a:gd name="T86" fmla="*/ 2101 w 2252"/>
                  <a:gd name="T87" fmla="*/ 791 h 1837"/>
                  <a:gd name="T88" fmla="*/ 2047 w 2252"/>
                  <a:gd name="T89" fmla="*/ 630 h 1837"/>
                  <a:gd name="T90" fmla="*/ 1952 w 2252"/>
                  <a:gd name="T91" fmla="*/ 486 h 1837"/>
                  <a:gd name="T92" fmla="*/ 1811 w 2252"/>
                  <a:gd name="T93" fmla="*/ 355 h 1837"/>
                  <a:gd name="T94" fmla="*/ 1646 w 2252"/>
                  <a:gd name="T95" fmla="*/ 254 h 1837"/>
                  <a:gd name="T96" fmla="*/ 1460 w 2252"/>
                  <a:gd name="T97" fmla="*/ 182 h 1837"/>
                  <a:gd name="T98" fmla="*/ 1369 w 2252"/>
                  <a:gd name="T99" fmla="*/ 158 h 1837"/>
                  <a:gd name="T100" fmla="*/ 1354 w 2252"/>
                  <a:gd name="T101" fmla="*/ 140 h 1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52" h="1837">
                    <a:moveTo>
                      <a:pt x="1298" y="0"/>
                    </a:moveTo>
                    <a:lnTo>
                      <a:pt x="1371" y="12"/>
                    </a:lnTo>
                    <a:lnTo>
                      <a:pt x="1445" y="30"/>
                    </a:lnTo>
                    <a:lnTo>
                      <a:pt x="1516" y="50"/>
                    </a:lnTo>
                    <a:lnTo>
                      <a:pt x="1587" y="73"/>
                    </a:lnTo>
                    <a:lnTo>
                      <a:pt x="1656" y="102"/>
                    </a:lnTo>
                    <a:lnTo>
                      <a:pt x="1724" y="133"/>
                    </a:lnTo>
                    <a:lnTo>
                      <a:pt x="1780" y="164"/>
                    </a:lnTo>
                    <a:lnTo>
                      <a:pt x="1833" y="197"/>
                    </a:lnTo>
                    <a:lnTo>
                      <a:pt x="1885" y="233"/>
                    </a:lnTo>
                    <a:lnTo>
                      <a:pt x="1936" y="271"/>
                    </a:lnTo>
                    <a:lnTo>
                      <a:pt x="1984" y="314"/>
                    </a:lnTo>
                    <a:lnTo>
                      <a:pt x="2029" y="359"/>
                    </a:lnTo>
                    <a:lnTo>
                      <a:pt x="2071" y="405"/>
                    </a:lnTo>
                    <a:lnTo>
                      <a:pt x="2109" y="455"/>
                    </a:lnTo>
                    <a:lnTo>
                      <a:pt x="2144" y="508"/>
                    </a:lnTo>
                    <a:lnTo>
                      <a:pt x="2175" y="564"/>
                    </a:lnTo>
                    <a:lnTo>
                      <a:pt x="2201" y="622"/>
                    </a:lnTo>
                    <a:lnTo>
                      <a:pt x="2223" y="686"/>
                    </a:lnTo>
                    <a:lnTo>
                      <a:pt x="2240" y="751"/>
                    </a:lnTo>
                    <a:lnTo>
                      <a:pt x="2249" y="816"/>
                    </a:lnTo>
                    <a:lnTo>
                      <a:pt x="2252" y="881"/>
                    </a:lnTo>
                    <a:lnTo>
                      <a:pt x="2250" y="947"/>
                    </a:lnTo>
                    <a:lnTo>
                      <a:pt x="2242" y="1012"/>
                    </a:lnTo>
                    <a:lnTo>
                      <a:pt x="2228" y="1075"/>
                    </a:lnTo>
                    <a:lnTo>
                      <a:pt x="2208" y="1137"/>
                    </a:lnTo>
                    <a:lnTo>
                      <a:pt x="2184" y="1198"/>
                    </a:lnTo>
                    <a:lnTo>
                      <a:pt x="2153" y="1257"/>
                    </a:lnTo>
                    <a:lnTo>
                      <a:pt x="2119" y="1314"/>
                    </a:lnTo>
                    <a:lnTo>
                      <a:pt x="2078" y="1369"/>
                    </a:lnTo>
                    <a:lnTo>
                      <a:pt x="2112" y="1461"/>
                    </a:lnTo>
                    <a:lnTo>
                      <a:pt x="2147" y="1555"/>
                    </a:lnTo>
                    <a:lnTo>
                      <a:pt x="2180" y="1648"/>
                    </a:lnTo>
                    <a:lnTo>
                      <a:pt x="2209" y="1743"/>
                    </a:lnTo>
                    <a:lnTo>
                      <a:pt x="2213" y="1763"/>
                    </a:lnTo>
                    <a:lnTo>
                      <a:pt x="2211" y="1782"/>
                    </a:lnTo>
                    <a:lnTo>
                      <a:pt x="2204" y="1799"/>
                    </a:lnTo>
                    <a:lnTo>
                      <a:pt x="2194" y="1815"/>
                    </a:lnTo>
                    <a:lnTo>
                      <a:pt x="2180" y="1826"/>
                    </a:lnTo>
                    <a:lnTo>
                      <a:pt x="2163" y="1834"/>
                    </a:lnTo>
                    <a:lnTo>
                      <a:pt x="2144" y="1837"/>
                    </a:lnTo>
                    <a:lnTo>
                      <a:pt x="2123" y="1836"/>
                    </a:lnTo>
                    <a:lnTo>
                      <a:pt x="2100" y="1830"/>
                    </a:lnTo>
                    <a:lnTo>
                      <a:pt x="2078" y="1824"/>
                    </a:lnTo>
                    <a:lnTo>
                      <a:pt x="1858" y="1768"/>
                    </a:lnTo>
                    <a:lnTo>
                      <a:pt x="1643" y="1712"/>
                    </a:lnTo>
                    <a:lnTo>
                      <a:pt x="1630" y="1708"/>
                    </a:lnTo>
                    <a:lnTo>
                      <a:pt x="1617" y="1704"/>
                    </a:lnTo>
                    <a:lnTo>
                      <a:pt x="1604" y="1703"/>
                    </a:lnTo>
                    <a:lnTo>
                      <a:pt x="1592" y="1705"/>
                    </a:lnTo>
                    <a:lnTo>
                      <a:pt x="1579" y="1710"/>
                    </a:lnTo>
                    <a:lnTo>
                      <a:pt x="1566" y="1715"/>
                    </a:lnTo>
                    <a:lnTo>
                      <a:pt x="1555" y="1720"/>
                    </a:lnTo>
                    <a:lnTo>
                      <a:pt x="1513" y="1733"/>
                    </a:lnTo>
                    <a:lnTo>
                      <a:pt x="1462" y="1748"/>
                    </a:lnTo>
                    <a:lnTo>
                      <a:pt x="1411" y="1760"/>
                    </a:lnTo>
                    <a:lnTo>
                      <a:pt x="1345" y="1773"/>
                    </a:lnTo>
                    <a:lnTo>
                      <a:pt x="1278" y="1783"/>
                    </a:lnTo>
                    <a:lnTo>
                      <a:pt x="1209" y="1790"/>
                    </a:lnTo>
                    <a:lnTo>
                      <a:pt x="1140" y="1795"/>
                    </a:lnTo>
                    <a:lnTo>
                      <a:pt x="1070" y="1796"/>
                    </a:lnTo>
                    <a:lnTo>
                      <a:pt x="1000" y="1794"/>
                    </a:lnTo>
                    <a:lnTo>
                      <a:pt x="929" y="1789"/>
                    </a:lnTo>
                    <a:lnTo>
                      <a:pt x="859" y="1781"/>
                    </a:lnTo>
                    <a:lnTo>
                      <a:pt x="790" y="1770"/>
                    </a:lnTo>
                    <a:lnTo>
                      <a:pt x="721" y="1756"/>
                    </a:lnTo>
                    <a:lnTo>
                      <a:pt x="652" y="1737"/>
                    </a:lnTo>
                    <a:lnTo>
                      <a:pt x="586" y="1717"/>
                    </a:lnTo>
                    <a:lnTo>
                      <a:pt x="520" y="1693"/>
                    </a:lnTo>
                    <a:lnTo>
                      <a:pt x="457" y="1664"/>
                    </a:lnTo>
                    <a:lnTo>
                      <a:pt x="395" y="1634"/>
                    </a:lnTo>
                    <a:lnTo>
                      <a:pt x="336" y="1598"/>
                    </a:lnTo>
                    <a:lnTo>
                      <a:pt x="278" y="1561"/>
                    </a:lnTo>
                    <a:lnTo>
                      <a:pt x="224" y="1519"/>
                    </a:lnTo>
                    <a:lnTo>
                      <a:pt x="172" y="1474"/>
                    </a:lnTo>
                    <a:lnTo>
                      <a:pt x="123" y="1425"/>
                    </a:lnTo>
                    <a:lnTo>
                      <a:pt x="78" y="1372"/>
                    </a:lnTo>
                    <a:lnTo>
                      <a:pt x="37" y="1316"/>
                    </a:lnTo>
                    <a:lnTo>
                      <a:pt x="0" y="1256"/>
                    </a:lnTo>
                    <a:lnTo>
                      <a:pt x="157" y="1269"/>
                    </a:lnTo>
                    <a:lnTo>
                      <a:pt x="165" y="1269"/>
                    </a:lnTo>
                    <a:lnTo>
                      <a:pt x="174" y="1269"/>
                    </a:lnTo>
                    <a:lnTo>
                      <a:pt x="181" y="1271"/>
                    </a:lnTo>
                    <a:lnTo>
                      <a:pt x="190" y="1280"/>
                    </a:lnTo>
                    <a:lnTo>
                      <a:pt x="200" y="1291"/>
                    </a:lnTo>
                    <a:lnTo>
                      <a:pt x="208" y="1303"/>
                    </a:lnTo>
                    <a:lnTo>
                      <a:pt x="217" y="1313"/>
                    </a:lnTo>
                    <a:lnTo>
                      <a:pt x="249" y="1348"/>
                    </a:lnTo>
                    <a:lnTo>
                      <a:pt x="284" y="1380"/>
                    </a:lnTo>
                    <a:lnTo>
                      <a:pt x="320" y="1411"/>
                    </a:lnTo>
                    <a:lnTo>
                      <a:pt x="382" y="1455"/>
                    </a:lnTo>
                    <a:lnTo>
                      <a:pt x="445" y="1495"/>
                    </a:lnTo>
                    <a:lnTo>
                      <a:pt x="511" y="1530"/>
                    </a:lnTo>
                    <a:lnTo>
                      <a:pt x="580" y="1562"/>
                    </a:lnTo>
                    <a:lnTo>
                      <a:pt x="650" y="1588"/>
                    </a:lnTo>
                    <a:lnTo>
                      <a:pt x="723" y="1611"/>
                    </a:lnTo>
                    <a:lnTo>
                      <a:pt x="797" y="1628"/>
                    </a:lnTo>
                    <a:lnTo>
                      <a:pt x="872" y="1641"/>
                    </a:lnTo>
                    <a:lnTo>
                      <a:pt x="948" y="1650"/>
                    </a:lnTo>
                    <a:lnTo>
                      <a:pt x="1024" y="1655"/>
                    </a:lnTo>
                    <a:lnTo>
                      <a:pt x="1100" y="1655"/>
                    </a:lnTo>
                    <a:lnTo>
                      <a:pt x="1176" y="1651"/>
                    </a:lnTo>
                    <a:lnTo>
                      <a:pt x="1251" y="1644"/>
                    </a:lnTo>
                    <a:lnTo>
                      <a:pt x="1326" y="1632"/>
                    </a:lnTo>
                    <a:lnTo>
                      <a:pt x="1400" y="1616"/>
                    </a:lnTo>
                    <a:lnTo>
                      <a:pt x="1471" y="1596"/>
                    </a:lnTo>
                    <a:lnTo>
                      <a:pt x="1494" y="1588"/>
                    </a:lnTo>
                    <a:lnTo>
                      <a:pt x="1517" y="1579"/>
                    </a:lnTo>
                    <a:lnTo>
                      <a:pt x="1540" y="1571"/>
                    </a:lnTo>
                    <a:lnTo>
                      <a:pt x="1563" y="1564"/>
                    </a:lnTo>
                    <a:lnTo>
                      <a:pt x="1586" y="1560"/>
                    </a:lnTo>
                    <a:lnTo>
                      <a:pt x="1609" y="1559"/>
                    </a:lnTo>
                    <a:lnTo>
                      <a:pt x="1634" y="1562"/>
                    </a:lnTo>
                    <a:lnTo>
                      <a:pt x="1771" y="1597"/>
                    </a:lnTo>
                    <a:lnTo>
                      <a:pt x="2029" y="1663"/>
                    </a:lnTo>
                    <a:lnTo>
                      <a:pt x="1980" y="1524"/>
                    </a:lnTo>
                    <a:lnTo>
                      <a:pt x="1931" y="1385"/>
                    </a:lnTo>
                    <a:lnTo>
                      <a:pt x="1927" y="1367"/>
                    </a:lnTo>
                    <a:lnTo>
                      <a:pt x="1926" y="1350"/>
                    </a:lnTo>
                    <a:lnTo>
                      <a:pt x="1929" y="1331"/>
                    </a:lnTo>
                    <a:lnTo>
                      <a:pt x="1937" y="1314"/>
                    </a:lnTo>
                    <a:lnTo>
                      <a:pt x="1960" y="1283"/>
                    </a:lnTo>
                    <a:lnTo>
                      <a:pt x="1983" y="1251"/>
                    </a:lnTo>
                    <a:lnTo>
                      <a:pt x="2008" y="1221"/>
                    </a:lnTo>
                    <a:lnTo>
                      <a:pt x="2029" y="1187"/>
                    </a:lnTo>
                    <a:lnTo>
                      <a:pt x="2055" y="1134"/>
                    </a:lnTo>
                    <a:lnTo>
                      <a:pt x="2078" y="1080"/>
                    </a:lnTo>
                    <a:lnTo>
                      <a:pt x="2094" y="1023"/>
                    </a:lnTo>
                    <a:lnTo>
                      <a:pt x="2105" y="965"/>
                    </a:lnTo>
                    <a:lnTo>
                      <a:pt x="2109" y="906"/>
                    </a:lnTo>
                    <a:lnTo>
                      <a:pt x="2108" y="848"/>
                    </a:lnTo>
                    <a:lnTo>
                      <a:pt x="2101" y="791"/>
                    </a:lnTo>
                    <a:lnTo>
                      <a:pt x="2088" y="735"/>
                    </a:lnTo>
                    <a:lnTo>
                      <a:pt x="2070" y="682"/>
                    </a:lnTo>
                    <a:lnTo>
                      <a:pt x="2047" y="630"/>
                    </a:lnTo>
                    <a:lnTo>
                      <a:pt x="2020" y="579"/>
                    </a:lnTo>
                    <a:lnTo>
                      <a:pt x="1987" y="531"/>
                    </a:lnTo>
                    <a:lnTo>
                      <a:pt x="1952" y="486"/>
                    </a:lnTo>
                    <a:lnTo>
                      <a:pt x="1909" y="439"/>
                    </a:lnTo>
                    <a:lnTo>
                      <a:pt x="1861" y="395"/>
                    </a:lnTo>
                    <a:lnTo>
                      <a:pt x="1811" y="355"/>
                    </a:lnTo>
                    <a:lnTo>
                      <a:pt x="1758" y="318"/>
                    </a:lnTo>
                    <a:lnTo>
                      <a:pt x="1703" y="285"/>
                    </a:lnTo>
                    <a:lnTo>
                      <a:pt x="1646" y="254"/>
                    </a:lnTo>
                    <a:lnTo>
                      <a:pt x="1588" y="228"/>
                    </a:lnTo>
                    <a:lnTo>
                      <a:pt x="1528" y="204"/>
                    </a:lnTo>
                    <a:lnTo>
                      <a:pt x="1460" y="182"/>
                    </a:lnTo>
                    <a:lnTo>
                      <a:pt x="1391" y="164"/>
                    </a:lnTo>
                    <a:lnTo>
                      <a:pt x="1377" y="161"/>
                    </a:lnTo>
                    <a:lnTo>
                      <a:pt x="1369" y="158"/>
                    </a:lnTo>
                    <a:lnTo>
                      <a:pt x="1363" y="154"/>
                    </a:lnTo>
                    <a:lnTo>
                      <a:pt x="1358" y="149"/>
                    </a:lnTo>
                    <a:lnTo>
                      <a:pt x="1354" y="140"/>
                    </a:lnTo>
                    <a:lnTo>
                      <a:pt x="1350" y="128"/>
                    </a:lnTo>
                    <a:lnTo>
                      <a:pt x="12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74">
                <a:extLst>
                  <a:ext uri="{FF2B5EF4-FFF2-40B4-BE49-F238E27FC236}">
                    <a16:creationId xmlns:a16="http://schemas.microsoft.com/office/drawing/2014/main" id="{D9E3E6D8-6400-47B1-83F3-BC3A4C48B3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1763" y="5032376"/>
                <a:ext cx="1025525" cy="806450"/>
              </a:xfrm>
              <a:custGeom>
                <a:avLst/>
                <a:gdLst>
                  <a:gd name="T0" fmla="*/ 1094 w 2585"/>
                  <a:gd name="T1" fmla="*/ 157 h 2033"/>
                  <a:gd name="T2" fmla="*/ 831 w 2585"/>
                  <a:gd name="T3" fmla="*/ 215 h 2033"/>
                  <a:gd name="T4" fmla="*/ 585 w 2585"/>
                  <a:gd name="T5" fmla="*/ 323 h 2033"/>
                  <a:gd name="T6" fmla="*/ 374 w 2585"/>
                  <a:gd name="T7" fmla="*/ 484 h 2033"/>
                  <a:gd name="T8" fmla="*/ 221 w 2585"/>
                  <a:gd name="T9" fmla="*/ 689 h 2033"/>
                  <a:gd name="T10" fmla="*/ 149 w 2585"/>
                  <a:gd name="T11" fmla="*/ 918 h 2033"/>
                  <a:gd name="T12" fmla="*/ 168 w 2585"/>
                  <a:gd name="T13" fmla="*/ 1167 h 2033"/>
                  <a:gd name="T14" fmla="*/ 269 w 2585"/>
                  <a:gd name="T15" fmla="*/ 1380 h 2033"/>
                  <a:gd name="T16" fmla="*/ 336 w 2585"/>
                  <a:gd name="T17" fmla="*/ 1465 h 2033"/>
                  <a:gd name="T18" fmla="*/ 344 w 2585"/>
                  <a:gd name="T19" fmla="*/ 1531 h 2033"/>
                  <a:gd name="T20" fmla="*/ 684 w 2585"/>
                  <a:gd name="T21" fmla="*/ 1742 h 2033"/>
                  <a:gd name="T22" fmla="*/ 790 w 2585"/>
                  <a:gd name="T23" fmla="*/ 1757 h 2033"/>
                  <a:gd name="T24" fmla="*/ 1014 w 2585"/>
                  <a:gd name="T25" fmla="*/ 1819 h 2033"/>
                  <a:gd name="T26" fmla="*/ 1373 w 2585"/>
                  <a:gd name="T27" fmla="*/ 1844 h 2033"/>
                  <a:gd name="T28" fmla="*/ 1701 w 2585"/>
                  <a:gd name="T29" fmla="*/ 1790 h 2033"/>
                  <a:gd name="T30" fmla="*/ 1935 w 2585"/>
                  <a:gd name="T31" fmla="*/ 1700 h 2033"/>
                  <a:gd name="T32" fmla="*/ 2145 w 2585"/>
                  <a:gd name="T33" fmla="*/ 1565 h 2033"/>
                  <a:gd name="T34" fmla="*/ 2314 w 2585"/>
                  <a:gd name="T35" fmla="*/ 1383 h 2033"/>
                  <a:gd name="T36" fmla="*/ 2421 w 2585"/>
                  <a:gd name="T37" fmla="*/ 1151 h 2033"/>
                  <a:gd name="T38" fmla="*/ 2433 w 2585"/>
                  <a:gd name="T39" fmla="*/ 897 h 2033"/>
                  <a:gd name="T40" fmla="*/ 2353 w 2585"/>
                  <a:gd name="T41" fmla="*/ 670 h 2033"/>
                  <a:gd name="T42" fmla="*/ 2197 w 2585"/>
                  <a:gd name="T43" fmla="*/ 472 h 2033"/>
                  <a:gd name="T44" fmla="*/ 1973 w 2585"/>
                  <a:gd name="T45" fmla="*/ 310 h 2033"/>
                  <a:gd name="T46" fmla="*/ 1718 w 2585"/>
                  <a:gd name="T47" fmla="*/ 207 h 2033"/>
                  <a:gd name="T48" fmla="*/ 1446 w 2585"/>
                  <a:gd name="T49" fmla="*/ 152 h 2033"/>
                  <a:gd name="T50" fmla="*/ 1390 w 2585"/>
                  <a:gd name="T51" fmla="*/ 2 h 2033"/>
                  <a:gd name="T52" fmla="*/ 1728 w 2585"/>
                  <a:gd name="T53" fmla="*/ 57 h 2033"/>
                  <a:gd name="T54" fmla="*/ 2046 w 2585"/>
                  <a:gd name="T55" fmla="*/ 185 h 2033"/>
                  <a:gd name="T56" fmla="*/ 2279 w 2585"/>
                  <a:gd name="T57" fmla="*/ 352 h 2033"/>
                  <a:gd name="T58" fmla="*/ 2451 w 2585"/>
                  <a:gd name="T59" fmla="*/ 555 h 2033"/>
                  <a:gd name="T60" fmla="*/ 2559 w 2585"/>
                  <a:gd name="T61" fmla="*/ 794 h 2033"/>
                  <a:gd name="T62" fmla="*/ 2582 w 2585"/>
                  <a:gd name="T63" fmla="*/ 1062 h 2033"/>
                  <a:gd name="T64" fmla="*/ 2520 w 2585"/>
                  <a:gd name="T65" fmla="*/ 1311 h 2033"/>
                  <a:gd name="T66" fmla="*/ 2389 w 2585"/>
                  <a:gd name="T67" fmla="*/ 1523 h 2033"/>
                  <a:gd name="T68" fmla="*/ 2203 w 2585"/>
                  <a:gd name="T69" fmla="*/ 1698 h 2033"/>
                  <a:gd name="T70" fmla="*/ 1981 w 2585"/>
                  <a:gd name="T71" fmla="*/ 1833 h 2033"/>
                  <a:gd name="T72" fmla="*/ 1738 w 2585"/>
                  <a:gd name="T73" fmla="*/ 1926 h 2033"/>
                  <a:gd name="T74" fmla="*/ 1491 w 2585"/>
                  <a:gd name="T75" fmla="*/ 1977 h 2033"/>
                  <a:gd name="T76" fmla="*/ 1057 w 2585"/>
                  <a:gd name="T77" fmla="*/ 1972 h 2033"/>
                  <a:gd name="T78" fmla="*/ 796 w 2585"/>
                  <a:gd name="T79" fmla="*/ 1911 h 2033"/>
                  <a:gd name="T80" fmla="*/ 694 w 2585"/>
                  <a:gd name="T81" fmla="*/ 1887 h 2033"/>
                  <a:gd name="T82" fmla="*/ 153 w 2585"/>
                  <a:gd name="T83" fmla="*/ 2027 h 2033"/>
                  <a:gd name="T84" fmla="*/ 82 w 2585"/>
                  <a:gd name="T85" fmla="*/ 2026 h 2033"/>
                  <a:gd name="T86" fmla="*/ 48 w 2585"/>
                  <a:gd name="T87" fmla="*/ 1976 h 2033"/>
                  <a:gd name="T88" fmla="*/ 85 w 2585"/>
                  <a:gd name="T89" fmla="*/ 1833 h 2033"/>
                  <a:gd name="T90" fmla="*/ 192 w 2585"/>
                  <a:gd name="T91" fmla="*/ 1525 h 2033"/>
                  <a:gd name="T92" fmla="*/ 186 w 2585"/>
                  <a:gd name="T93" fmla="*/ 1510 h 2033"/>
                  <a:gd name="T94" fmla="*/ 78 w 2585"/>
                  <a:gd name="T95" fmla="*/ 1339 h 2033"/>
                  <a:gd name="T96" fmla="*/ 6 w 2585"/>
                  <a:gd name="T97" fmla="*/ 1094 h 2033"/>
                  <a:gd name="T98" fmla="*/ 15 w 2585"/>
                  <a:gd name="T99" fmla="*/ 842 h 2033"/>
                  <a:gd name="T100" fmla="*/ 108 w 2585"/>
                  <a:gd name="T101" fmla="*/ 591 h 2033"/>
                  <a:gd name="T102" fmla="*/ 268 w 2585"/>
                  <a:gd name="T103" fmla="*/ 385 h 2033"/>
                  <a:gd name="T104" fmla="*/ 477 w 2585"/>
                  <a:gd name="T105" fmla="*/ 223 h 2033"/>
                  <a:gd name="T106" fmla="*/ 719 w 2585"/>
                  <a:gd name="T107" fmla="*/ 106 h 2033"/>
                  <a:gd name="T108" fmla="*/ 978 w 2585"/>
                  <a:gd name="T109" fmla="*/ 32 h 2033"/>
                  <a:gd name="T110" fmla="*/ 1240 w 2585"/>
                  <a:gd name="T111" fmla="*/ 1 h 2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85" h="2033">
                    <a:moveTo>
                      <a:pt x="1292" y="144"/>
                    </a:moveTo>
                    <a:lnTo>
                      <a:pt x="1227" y="146"/>
                    </a:lnTo>
                    <a:lnTo>
                      <a:pt x="1161" y="150"/>
                    </a:lnTo>
                    <a:lnTo>
                      <a:pt x="1094" y="157"/>
                    </a:lnTo>
                    <a:lnTo>
                      <a:pt x="1027" y="167"/>
                    </a:lnTo>
                    <a:lnTo>
                      <a:pt x="961" y="179"/>
                    </a:lnTo>
                    <a:lnTo>
                      <a:pt x="896" y="195"/>
                    </a:lnTo>
                    <a:lnTo>
                      <a:pt x="831" y="215"/>
                    </a:lnTo>
                    <a:lnTo>
                      <a:pt x="767" y="237"/>
                    </a:lnTo>
                    <a:lnTo>
                      <a:pt x="705" y="262"/>
                    </a:lnTo>
                    <a:lnTo>
                      <a:pt x="643" y="291"/>
                    </a:lnTo>
                    <a:lnTo>
                      <a:pt x="585" y="323"/>
                    </a:lnTo>
                    <a:lnTo>
                      <a:pt x="528" y="358"/>
                    </a:lnTo>
                    <a:lnTo>
                      <a:pt x="473" y="396"/>
                    </a:lnTo>
                    <a:lnTo>
                      <a:pt x="423" y="439"/>
                    </a:lnTo>
                    <a:lnTo>
                      <a:pt x="374" y="484"/>
                    </a:lnTo>
                    <a:lnTo>
                      <a:pt x="328" y="532"/>
                    </a:lnTo>
                    <a:lnTo>
                      <a:pt x="286" y="585"/>
                    </a:lnTo>
                    <a:lnTo>
                      <a:pt x="251" y="635"/>
                    </a:lnTo>
                    <a:lnTo>
                      <a:pt x="221" y="689"/>
                    </a:lnTo>
                    <a:lnTo>
                      <a:pt x="195" y="744"/>
                    </a:lnTo>
                    <a:lnTo>
                      <a:pt x="175" y="800"/>
                    </a:lnTo>
                    <a:lnTo>
                      <a:pt x="159" y="858"/>
                    </a:lnTo>
                    <a:lnTo>
                      <a:pt x="149" y="918"/>
                    </a:lnTo>
                    <a:lnTo>
                      <a:pt x="145" y="979"/>
                    </a:lnTo>
                    <a:lnTo>
                      <a:pt x="146" y="1040"/>
                    </a:lnTo>
                    <a:lnTo>
                      <a:pt x="154" y="1104"/>
                    </a:lnTo>
                    <a:lnTo>
                      <a:pt x="168" y="1167"/>
                    </a:lnTo>
                    <a:lnTo>
                      <a:pt x="188" y="1228"/>
                    </a:lnTo>
                    <a:lnTo>
                      <a:pt x="214" y="1288"/>
                    </a:lnTo>
                    <a:lnTo>
                      <a:pt x="245" y="1344"/>
                    </a:lnTo>
                    <a:lnTo>
                      <a:pt x="269" y="1380"/>
                    </a:lnTo>
                    <a:lnTo>
                      <a:pt x="295" y="1416"/>
                    </a:lnTo>
                    <a:lnTo>
                      <a:pt x="309" y="1431"/>
                    </a:lnTo>
                    <a:lnTo>
                      <a:pt x="323" y="1447"/>
                    </a:lnTo>
                    <a:lnTo>
                      <a:pt x="336" y="1465"/>
                    </a:lnTo>
                    <a:lnTo>
                      <a:pt x="344" y="1483"/>
                    </a:lnTo>
                    <a:lnTo>
                      <a:pt x="348" y="1499"/>
                    </a:lnTo>
                    <a:lnTo>
                      <a:pt x="347" y="1515"/>
                    </a:lnTo>
                    <a:lnTo>
                      <a:pt x="344" y="1531"/>
                    </a:lnTo>
                    <a:lnTo>
                      <a:pt x="339" y="1546"/>
                    </a:lnTo>
                    <a:lnTo>
                      <a:pt x="229" y="1858"/>
                    </a:lnTo>
                    <a:lnTo>
                      <a:pt x="456" y="1800"/>
                    </a:lnTo>
                    <a:lnTo>
                      <a:pt x="684" y="1742"/>
                    </a:lnTo>
                    <a:lnTo>
                      <a:pt x="711" y="1739"/>
                    </a:lnTo>
                    <a:lnTo>
                      <a:pt x="737" y="1742"/>
                    </a:lnTo>
                    <a:lnTo>
                      <a:pt x="764" y="1748"/>
                    </a:lnTo>
                    <a:lnTo>
                      <a:pt x="790" y="1757"/>
                    </a:lnTo>
                    <a:lnTo>
                      <a:pt x="817" y="1767"/>
                    </a:lnTo>
                    <a:lnTo>
                      <a:pt x="842" y="1776"/>
                    </a:lnTo>
                    <a:lnTo>
                      <a:pt x="928" y="1801"/>
                    </a:lnTo>
                    <a:lnTo>
                      <a:pt x="1014" y="1819"/>
                    </a:lnTo>
                    <a:lnTo>
                      <a:pt x="1102" y="1833"/>
                    </a:lnTo>
                    <a:lnTo>
                      <a:pt x="1191" y="1842"/>
                    </a:lnTo>
                    <a:lnTo>
                      <a:pt x="1282" y="1845"/>
                    </a:lnTo>
                    <a:lnTo>
                      <a:pt x="1373" y="1844"/>
                    </a:lnTo>
                    <a:lnTo>
                      <a:pt x="1463" y="1836"/>
                    </a:lnTo>
                    <a:lnTo>
                      <a:pt x="1553" y="1824"/>
                    </a:lnTo>
                    <a:lnTo>
                      <a:pt x="1641" y="1806"/>
                    </a:lnTo>
                    <a:lnTo>
                      <a:pt x="1701" y="1790"/>
                    </a:lnTo>
                    <a:lnTo>
                      <a:pt x="1760" y="1772"/>
                    </a:lnTo>
                    <a:lnTo>
                      <a:pt x="1819" y="1751"/>
                    </a:lnTo>
                    <a:lnTo>
                      <a:pt x="1878" y="1726"/>
                    </a:lnTo>
                    <a:lnTo>
                      <a:pt x="1935" y="1700"/>
                    </a:lnTo>
                    <a:lnTo>
                      <a:pt x="1991" y="1671"/>
                    </a:lnTo>
                    <a:lnTo>
                      <a:pt x="2043" y="1638"/>
                    </a:lnTo>
                    <a:lnTo>
                      <a:pt x="2095" y="1604"/>
                    </a:lnTo>
                    <a:lnTo>
                      <a:pt x="2145" y="1565"/>
                    </a:lnTo>
                    <a:lnTo>
                      <a:pt x="2192" y="1524"/>
                    </a:lnTo>
                    <a:lnTo>
                      <a:pt x="2236" y="1480"/>
                    </a:lnTo>
                    <a:lnTo>
                      <a:pt x="2277" y="1433"/>
                    </a:lnTo>
                    <a:lnTo>
                      <a:pt x="2314" y="1383"/>
                    </a:lnTo>
                    <a:lnTo>
                      <a:pt x="2348" y="1330"/>
                    </a:lnTo>
                    <a:lnTo>
                      <a:pt x="2378" y="1273"/>
                    </a:lnTo>
                    <a:lnTo>
                      <a:pt x="2403" y="1213"/>
                    </a:lnTo>
                    <a:lnTo>
                      <a:pt x="2421" y="1151"/>
                    </a:lnTo>
                    <a:lnTo>
                      <a:pt x="2434" y="1088"/>
                    </a:lnTo>
                    <a:lnTo>
                      <a:pt x="2441" y="1023"/>
                    </a:lnTo>
                    <a:lnTo>
                      <a:pt x="2441" y="958"/>
                    </a:lnTo>
                    <a:lnTo>
                      <a:pt x="2433" y="897"/>
                    </a:lnTo>
                    <a:lnTo>
                      <a:pt x="2421" y="837"/>
                    </a:lnTo>
                    <a:lnTo>
                      <a:pt x="2404" y="779"/>
                    </a:lnTo>
                    <a:lnTo>
                      <a:pt x="2381" y="723"/>
                    </a:lnTo>
                    <a:lnTo>
                      <a:pt x="2353" y="670"/>
                    </a:lnTo>
                    <a:lnTo>
                      <a:pt x="2321" y="618"/>
                    </a:lnTo>
                    <a:lnTo>
                      <a:pt x="2286" y="568"/>
                    </a:lnTo>
                    <a:lnTo>
                      <a:pt x="2246" y="521"/>
                    </a:lnTo>
                    <a:lnTo>
                      <a:pt x="2197" y="472"/>
                    </a:lnTo>
                    <a:lnTo>
                      <a:pt x="2145" y="425"/>
                    </a:lnTo>
                    <a:lnTo>
                      <a:pt x="2090" y="383"/>
                    </a:lnTo>
                    <a:lnTo>
                      <a:pt x="2033" y="345"/>
                    </a:lnTo>
                    <a:lnTo>
                      <a:pt x="1973" y="310"/>
                    </a:lnTo>
                    <a:lnTo>
                      <a:pt x="1912" y="280"/>
                    </a:lnTo>
                    <a:lnTo>
                      <a:pt x="1848" y="252"/>
                    </a:lnTo>
                    <a:lnTo>
                      <a:pt x="1784" y="228"/>
                    </a:lnTo>
                    <a:lnTo>
                      <a:pt x="1718" y="207"/>
                    </a:lnTo>
                    <a:lnTo>
                      <a:pt x="1650" y="188"/>
                    </a:lnTo>
                    <a:lnTo>
                      <a:pt x="1582" y="174"/>
                    </a:lnTo>
                    <a:lnTo>
                      <a:pt x="1514" y="162"/>
                    </a:lnTo>
                    <a:lnTo>
                      <a:pt x="1446" y="152"/>
                    </a:lnTo>
                    <a:lnTo>
                      <a:pt x="1369" y="146"/>
                    </a:lnTo>
                    <a:lnTo>
                      <a:pt x="1292" y="144"/>
                    </a:lnTo>
                    <a:close/>
                    <a:moveTo>
                      <a:pt x="1304" y="0"/>
                    </a:moveTo>
                    <a:lnTo>
                      <a:pt x="1390" y="2"/>
                    </a:lnTo>
                    <a:lnTo>
                      <a:pt x="1474" y="10"/>
                    </a:lnTo>
                    <a:lnTo>
                      <a:pt x="1560" y="22"/>
                    </a:lnTo>
                    <a:lnTo>
                      <a:pt x="1644" y="37"/>
                    </a:lnTo>
                    <a:lnTo>
                      <a:pt x="1728" y="57"/>
                    </a:lnTo>
                    <a:lnTo>
                      <a:pt x="1810" y="83"/>
                    </a:lnTo>
                    <a:lnTo>
                      <a:pt x="1891" y="112"/>
                    </a:lnTo>
                    <a:lnTo>
                      <a:pt x="1969" y="147"/>
                    </a:lnTo>
                    <a:lnTo>
                      <a:pt x="2046" y="185"/>
                    </a:lnTo>
                    <a:lnTo>
                      <a:pt x="2119" y="229"/>
                    </a:lnTo>
                    <a:lnTo>
                      <a:pt x="2174" y="267"/>
                    </a:lnTo>
                    <a:lnTo>
                      <a:pt x="2228" y="308"/>
                    </a:lnTo>
                    <a:lnTo>
                      <a:pt x="2279" y="352"/>
                    </a:lnTo>
                    <a:lnTo>
                      <a:pt x="2327" y="398"/>
                    </a:lnTo>
                    <a:lnTo>
                      <a:pt x="2371" y="448"/>
                    </a:lnTo>
                    <a:lnTo>
                      <a:pt x="2413" y="500"/>
                    </a:lnTo>
                    <a:lnTo>
                      <a:pt x="2451" y="555"/>
                    </a:lnTo>
                    <a:lnTo>
                      <a:pt x="2484" y="612"/>
                    </a:lnTo>
                    <a:lnTo>
                      <a:pt x="2514" y="671"/>
                    </a:lnTo>
                    <a:lnTo>
                      <a:pt x="2539" y="731"/>
                    </a:lnTo>
                    <a:lnTo>
                      <a:pt x="2559" y="794"/>
                    </a:lnTo>
                    <a:lnTo>
                      <a:pt x="2573" y="859"/>
                    </a:lnTo>
                    <a:lnTo>
                      <a:pt x="2582" y="926"/>
                    </a:lnTo>
                    <a:lnTo>
                      <a:pt x="2585" y="994"/>
                    </a:lnTo>
                    <a:lnTo>
                      <a:pt x="2582" y="1062"/>
                    </a:lnTo>
                    <a:lnTo>
                      <a:pt x="2574" y="1127"/>
                    </a:lnTo>
                    <a:lnTo>
                      <a:pt x="2561" y="1191"/>
                    </a:lnTo>
                    <a:lnTo>
                      <a:pt x="2543" y="1252"/>
                    </a:lnTo>
                    <a:lnTo>
                      <a:pt x="2520" y="1311"/>
                    </a:lnTo>
                    <a:lnTo>
                      <a:pt x="2494" y="1367"/>
                    </a:lnTo>
                    <a:lnTo>
                      <a:pt x="2462" y="1422"/>
                    </a:lnTo>
                    <a:lnTo>
                      <a:pt x="2427" y="1474"/>
                    </a:lnTo>
                    <a:lnTo>
                      <a:pt x="2389" y="1523"/>
                    </a:lnTo>
                    <a:lnTo>
                      <a:pt x="2347" y="1570"/>
                    </a:lnTo>
                    <a:lnTo>
                      <a:pt x="2301" y="1616"/>
                    </a:lnTo>
                    <a:lnTo>
                      <a:pt x="2253" y="1657"/>
                    </a:lnTo>
                    <a:lnTo>
                      <a:pt x="2203" y="1698"/>
                    </a:lnTo>
                    <a:lnTo>
                      <a:pt x="2150" y="1736"/>
                    </a:lnTo>
                    <a:lnTo>
                      <a:pt x="2095" y="1770"/>
                    </a:lnTo>
                    <a:lnTo>
                      <a:pt x="2039" y="1803"/>
                    </a:lnTo>
                    <a:lnTo>
                      <a:pt x="1981" y="1833"/>
                    </a:lnTo>
                    <a:lnTo>
                      <a:pt x="1921" y="1860"/>
                    </a:lnTo>
                    <a:lnTo>
                      <a:pt x="1861" y="1885"/>
                    </a:lnTo>
                    <a:lnTo>
                      <a:pt x="1800" y="1907"/>
                    </a:lnTo>
                    <a:lnTo>
                      <a:pt x="1738" y="1926"/>
                    </a:lnTo>
                    <a:lnTo>
                      <a:pt x="1676" y="1944"/>
                    </a:lnTo>
                    <a:lnTo>
                      <a:pt x="1614" y="1958"/>
                    </a:lnTo>
                    <a:lnTo>
                      <a:pt x="1552" y="1969"/>
                    </a:lnTo>
                    <a:lnTo>
                      <a:pt x="1491" y="1977"/>
                    </a:lnTo>
                    <a:lnTo>
                      <a:pt x="1382" y="1986"/>
                    </a:lnTo>
                    <a:lnTo>
                      <a:pt x="1274" y="1988"/>
                    </a:lnTo>
                    <a:lnTo>
                      <a:pt x="1165" y="1983"/>
                    </a:lnTo>
                    <a:lnTo>
                      <a:pt x="1057" y="1972"/>
                    </a:lnTo>
                    <a:lnTo>
                      <a:pt x="950" y="1953"/>
                    </a:lnTo>
                    <a:lnTo>
                      <a:pt x="892" y="1940"/>
                    </a:lnTo>
                    <a:lnTo>
                      <a:pt x="834" y="1924"/>
                    </a:lnTo>
                    <a:lnTo>
                      <a:pt x="796" y="1911"/>
                    </a:lnTo>
                    <a:lnTo>
                      <a:pt x="759" y="1898"/>
                    </a:lnTo>
                    <a:lnTo>
                      <a:pt x="720" y="1887"/>
                    </a:lnTo>
                    <a:lnTo>
                      <a:pt x="707" y="1886"/>
                    </a:lnTo>
                    <a:lnTo>
                      <a:pt x="694" y="1887"/>
                    </a:lnTo>
                    <a:lnTo>
                      <a:pt x="682" y="1890"/>
                    </a:lnTo>
                    <a:lnTo>
                      <a:pt x="669" y="1894"/>
                    </a:lnTo>
                    <a:lnTo>
                      <a:pt x="171" y="2022"/>
                    </a:lnTo>
                    <a:lnTo>
                      <a:pt x="153" y="2027"/>
                    </a:lnTo>
                    <a:lnTo>
                      <a:pt x="134" y="2031"/>
                    </a:lnTo>
                    <a:lnTo>
                      <a:pt x="116" y="2033"/>
                    </a:lnTo>
                    <a:lnTo>
                      <a:pt x="98" y="2031"/>
                    </a:lnTo>
                    <a:lnTo>
                      <a:pt x="82" y="2026"/>
                    </a:lnTo>
                    <a:lnTo>
                      <a:pt x="69" y="2017"/>
                    </a:lnTo>
                    <a:lnTo>
                      <a:pt x="59" y="2005"/>
                    </a:lnTo>
                    <a:lnTo>
                      <a:pt x="53" y="1991"/>
                    </a:lnTo>
                    <a:lnTo>
                      <a:pt x="48" y="1976"/>
                    </a:lnTo>
                    <a:lnTo>
                      <a:pt x="47" y="1960"/>
                    </a:lnTo>
                    <a:lnTo>
                      <a:pt x="48" y="1944"/>
                    </a:lnTo>
                    <a:lnTo>
                      <a:pt x="52" y="1927"/>
                    </a:lnTo>
                    <a:lnTo>
                      <a:pt x="85" y="1833"/>
                    </a:lnTo>
                    <a:lnTo>
                      <a:pt x="178" y="1569"/>
                    </a:lnTo>
                    <a:lnTo>
                      <a:pt x="185" y="1551"/>
                    </a:lnTo>
                    <a:lnTo>
                      <a:pt x="191" y="1532"/>
                    </a:lnTo>
                    <a:lnTo>
                      <a:pt x="192" y="1525"/>
                    </a:lnTo>
                    <a:lnTo>
                      <a:pt x="192" y="1521"/>
                    </a:lnTo>
                    <a:lnTo>
                      <a:pt x="192" y="1518"/>
                    </a:lnTo>
                    <a:lnTo>
                      <a:pt x="190" y="1515"/>
                    </a:lnTo>
                    <a:lnTo>
                      <a:pt x="186" y="1510"/>
                    </a:lnTo>
                    <a:lnTo>
                      <a:pt x="181" y="1503"/>
                    </a:lnTo>
                    <a:lnTo>
                      <a:pt x="143" y="1450"/>
                    </a:lnTo>
                    <a:lnTo>
                      <a:pt x="109" y="1395"/>
                    </a:lnTo>
                    <a:lnTo>
                      <a:pt x="78" y="1339"/>
                    </a:lnTo>
                    <a:lnTo>
                      <a:pt x="53" y="1279"/>
                    </a:lnTo>
                    <a:lnTo>
                      <a:pt x="33" y="1219"/>
                    </a:lnTo>
                    <a:lnTo>
                      <a:pt x="17" y="1157"/>
                    </a:lnTo>
                    <a:lnTo>
                      <a:pt x="6" y="1094"/>
                    </a:lnTo>
                    <a:lnTo>
                      <a:pt x="1" y="1031"/>
                    </a:lnTo>
                    <a:lnTo>
                      <a:pt x="0" y="968"/>
                    </a:lnTo>
                    <a:lnTo>
                      <a:pt x="5" y="904"/>
                    </a:lnTo>
                    <a:lnTo>
                      <a:pt x="15" y="842"/>
                    </a:lnTo>
                    <a:lnTo>
                      <a:pt x="32" y="775"/>
                    </a:lnTo>
                    <a:lnTo>
                      <a:pt x="53" y="711"/>
                    </a:lnTo>
                    <a:lnTo>
                      <a:pt x="78" y="649"/>
                    </a:lnTo>
                    <a:lnTo>
                      <a:pt x="108" y="591"/>
                    </a:lnTo>
                    <a:lnTo>
                      <a:pt x="143" y="535"/>
                    </a:lnTo>
                    <a:lnTo>
                      <a:pt x="180" y="483"/>
                    </a:lnTo>
                    <a:lnTo>
                      <a:pt x="222" y="432"/>
                    </a:lnTo>
                    <a:lnTo>
                      <a:pt x="268" y="385"/>
                    </a:lnTo>
                    <a:lnTo>
                      <a:pt x="316" y="341"/>
                    </a:lnTo>
                    <a:lnTo>
                      <a:pt x="367" y="299"/>
                    </a:lnTo>
                    <a:lnTo>
                      <a:pt x="421" y="259"/>
                    </a:lnTo>
                    <a:lnTo>
                      <a:pt x="477" y="223"/>
                    </a:lnTo>
                    <a:lnTo>
                      <a:pt x="535" y="189"/>
                    </a:lnTo>
                    <a:lnTo>
                      <a:pt x="595" y="159"/>
                    </a:lnTo>
                    <a:lnTo>
                      <a:pt x="656" y="130"/>
                    </a:lnTo>
                    <a:lnTo>
                      <a:pt x="719" y="106"/>
                    </a:lnTo>
                    <a:lnTo>
                      <a:pt x="783" y="83"/>
                    </a:lnTo>
                    <a:lnTo>
                      <a:pt x="847" y="63"/>
                    </a:lnTo>
                    <a:lnTo>
                      <a:pt x="913" y="46"/>
                    </a:lnTo>
                    <a:lnTo>
                      <a:pt x="978" y="32"/>
                    </a:lnTo>
                    <a:lnTo>
                      <a:pt x="1045" y="20"/>
                    </a:lnTo>
                    <a:lnTo>
                      <a:pt x="1111" y="11"/>
                    </a:lnTo>
                    <a:lnTo>
                      <a:pt x="1176" y="4"/>
                    </a:lnTo>
                    <a:lnTo>
                      <a:pt x="1240" y="1"/>
                    </a:lnTo>
                    <a:lnTo>
                      <a:pt x="1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765881-3E82-4ADF-96B8-B9A8241282C4}"/>
                </a:ext>
              </a:extLst>
            </p:cNvPr>
            <p:cNvGrpSpPr/>
            <p:nvPr userDrawn="1"/>
          </p:nvGrpSpPr>
          <p:grpSpPr>
            <a:xfrm>
              <a:off x="1147098" y="1054100"/>
              <a:ext cx="328388" cy="522374"/>
              <a:chOff x="2915375" y="5436502"/>
              <a:chExt cx="183972" cy="292648"/>
            </a:xfrm>
            <a:grpFill/>
          </p:grpSpPr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AF9A3B14-F8B1-4E7D-B113-DB2EB5731E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15375" y="5436502"/>
                <a:ext cx="183972" cy="222008"/>
              </a:xfrm>
              <a:custGeom>
                <a:avLst/>
                <a:gdLst>
                  <a:gd name="T0" fmla="*/ 522 w 949"/>
                  <a:gd name="T1" fmla="*/ 2 h 1142"/>
                  <a:gd name="T2" fmla="*/ 616 w 949"/>
                  <a:gd name="T3" fmla="*/ 15 h 1142"/>
                  <a:gd name="T4" fmla="*/ 702 w 949"/>
                  <a:gd name="T5" fmla="*/ 45 h 1142"/>
                  <a:gd name="T6" fmla="*/ 779 w 949"/>
                  <a:gd name="T7" fmla="*/ 87 h 1142"/>
                  <a:gd name="T8" fmla="*/ 843 w 949"/>
                  <a:gd name="T9" fmla="*/ 144 h 1142"/>
                  <a:gd name="T10" fmla="*/ 895 w 949"/>
                  <a:gd name="T11" fmla="*/ 215 h 1142"/>
                  <a:gd name="T12" fmla="*/ 930 w 949"/>
                  <a:gd name="T13" fmla="*/ 296 h 1142"/>
                  <a:gd name="T14" fmla="*/ 947 w 949"/>
                  <a:gd name="T15" fmla="*/ 382 h 1142"/>
                  <a:gd name="T16" fmla="*/ 947 w 949"/>
                  <a:gd name="T17" fmla="*/ 470 h 1142"/>
                  <a:gd name="T18" fmla="*/ 931 w 949"/>
                  <a:gd name="T19" fmla="*/ 548 h 1142"/>
                  <a:gd name="T20" fmla="*/ 898 w 949"/>
                  <a:gd name="T21" fmla="*/ 617 h 1142"/>
                  <a:gd name="T22" fmla="*/ 838 w 949"/>
                  <a:gd name="T23" fmla="*/ 698 h 1142"/>
                  <a:gd name="T24" fmla="*/ 757 w 949"/>
                  <a:gd name="T25" fmla="*/ 778 h 1142"/>
                  <a:gd name="T26" fmla="*/ 677 w 949"/>
                  <a:gd name="T27" fmla="*/ 856 h 1142"/>
                  <a:gd name="T28" fmla="*/ 643 w 949"/>
                  <a:gd name="T29" fmla="*/ 907 h 1142"/>
                  <a:gd name="T30" fmla="*/ 639 w 949"/>
                  <a:gd name="T31" fmla="*/ 965 h 1142"/>
                  <a:gd name="T32" fmla="*/ 635 w 949"/>
                  <a:gd name="T33" fmla="*/ 1035 h 1142"/>
                  <a:gd name="T34" fmla="*/ 615 w 949"/>
                  <a:gd name="T35" fmla="*/ 1083 h 1142"/>
                  <a:gd name="T36" fmla="*/ 579 w 949"/>
                  <a:gd name="T37" fmla="*/ 1119 h 1142"/>
                  <a:gd name="T38" fmla="*/ 531 w 949"/>
                  <a:gd name="T39" fmla="*/ 1139 h 1142"/>
                  <a:gd name="T40" fmla="*/ 479 w 949"/>
                  <a:gd name="T41" fmla="*/ 1139 h 1142"/>
                  <a:gd name="T42" fmla="*/ 430 w 949"/>
                  <a:gd name="T43" fmla="*/ 1119 h 1142"/>
                  <a:gd name="T44" fmla="*/ 394 w 949"/>
                  <a:gd name="T45" fmla="*/ 1083 h 1142"/>
                  <a:gd name="T46" fmla="*/ 374 w 949"/>
                  <a:gd name="T47" fmla="*/ 1035 h 1142"/>
                  <a:gd name="T48" fmla="*/ 373 w 949"/>
                  <a:gd name="T49" fmla="*/ 956 h 1142"/>
                  <a:gd name="T50" fmla="*/ 380 w 949"/>
                  <a:gd name="T51" fmla="*/ 862 h 1142"/>
                  <a:gd name="T52" fmla="*/ 406 w 949"/>
                  <a:gd name="T53" fmla="*/ 784 h 1142"/>
                  <a:gd name="T54" fmla="*/ 457 w 949"/>
                  <a:gd name="T55" fmla="*/ 705 h 1142"/>
                  <a:gd name="T56" fmla="*/ 530 w 949"/>
                  <a:gd name="T57" fmla="*/ 627 h 1142"/>
                  <a:gd name="T58" fmla="*/ 648 w 949"/>
                  <a:gd name="T59" fmla="*/ 511 h 1142"/>
                  <a:gd name="T60" fmla="*/ 678 w 949"/>
                  <a:gd name="T61" fmla="*/ 464 h 1142"/>
                  <a:gd name="T62" fmla="*/ 683 w 949"/>
                  <a:gd name="T63" fmla="*/ 429 h 1142"/>
                  <a:gd name="T64" fmla="*/ 678 w 949"/>
                  <a:gd name="T65" fmla="*/ 380 h 1142"/>
                  <a:gd name="T66" fmla="*/ 661 w 949"/>
                  <a:gd name="T67" fmla="*/ 342 h 1142"/>
                  <a:gd name="T68" fmla="*/ 638 w 949"/>
                  <a:gd name="T69" fmla="*/ 314 h 1142"/>
                  <a:gd name="T70" fmla="*/ 599 w 949"/>
                  <a:gd name="T71" fmla="*/ 290 h 1142"/>
                  <a:gd name="T72" fmla="*/ 546 w 949"/>
                  <a:gd name="T73" fmla="*/ 273 h 1142"/>
                  <a:gd name="T74" fmla="*/ 480 w 949"/>
                  <a:gd name="T75" fmla="*/ 265 h 1142"/>
                  <a:gd name="T76" fmla="*/ 411 w 949"/>
                  <a:gd name="T77" fmla="*/ 273 h 1142"/>
                  <a:gd name="T78" fmla="*/ 356 w 949"/>
                  <a:gd name="T79" fmla="*/ 293 h 1142"/>
                  <a:gd name="T80" fmla="*/ 315 w 949"/>
                  <a:gd name="T81" fmla="*/ 323 h 1142"/>
                  <a:gd name="T82" fmla="*/ 287 w 949"/>
                  <a:gd name="T83" fmla="*/ 362 h 1142"/>
                  <a:gd name="T84" fmla="*/ 269 w 949"/>
                  <a:gd name="T85" fmla="*/ 412 h 1142"/>
                  <a:gd name="T86" fmla="*/ 267 w 949"/>
                  <a:gd name="T87" fmla="*/ 473 h 1142"/>
                  <a:gd name="T88" fmla="*/ 260 w 949"/>
                  <a:gd name="T89" fmla="*/ 525 h 1142"/>
                  <a:gd name="T90" fmla="*/ 235 w 949"/>
                  <a:gd name="T91" fmla="*/ 569 h 1142"/>
                  <a:gd name="T92" fmla="*/ 195 w 949"/>
                  <a:gd name="T93" fmla="*/ 602 h 1142"/>
                  <a:gd name="T94" fmla="*/ 144 w 949"/>
                  <a:gd name="T95" fmla="*/ 615 h 1142"/>
                  <a:gd name="T96" fmla="*/ 93 w 949"/>
                  <a:gd name="T97" fmla="*/ 609 h 1142"/>
                  <a:gd name="T98" fmla="*/ 48 w 949"/>
                  <a:gd name="T99" fmla="*/ 585 h 1142"/>
                  <a:gd name="T100" fmla="*/ 16 w 949"/>
                  <a:gd name="T101" fmla="*/ 545 h 1142"/>
                  <a:gd name="T102" fmla="*/ 2 w 949"/>
                  <a:gd name="T103" fmla="*/ 494 h 1142"/>
                  <a:gd name="T104" fmla="*/ 3 w 949"/>
                  <a:gd name="T105" fmla="*/ 391 h 1142"/>
                  <a:gd name="T106" fmla="*/ 26 w 949"/>
                  <a:gd name="T107" fmla="*/ 295 h 1142"/>
                  <a:gd name="T108" fmla="*/ 68 w 949"/>
                  <a:gd name="T109" fmla="*/ 208 h 1142"/>
                  <a:gd name="T110" fmla="*/ 127 w 949"/>
                  <a:gd name="T111" fmla="*/ 136 h 1142"/>
                  <a:gd name="T112" fmla="*/ 199 w 949"/>
                  <a:gd name="T113" fmla="*/ 78 h 1142"/>
                  <a:gd name="T114" fmla="*/ 283 w 949"/>
                  <a:gd name="T115" fmla="*/ 34 h 1142"/>
                  <a:gd name="T116" fmla="*/ 376 w 949"/>
                  <a:gd name="T117" fmla="*/ 9 h 1142"/>
                  <a:gd name="T118" fmla="*/ 473 w 949"/>
                  <a:gd name="T119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49" h="1142">
                    <a:moveTo>
                      <a:pt x="473" y="0"/>
                    </a:moveTo>
                    <a:lnTo>
                      <a:pt x="522" y="2"/>
                    </a:lnTo>
                    <a:lnTo>
                      <a:pt x="570" y="7"/>
                    </a:lnTo>
                    <a:lnTo>
                      <a:pt x="616" y="15"/>
                    </a:lnTo>
                    <a:lnTo>
                      <a:pt x="659" y="28"/>
                    </a:lnTo>
                    <a:lnTo>
                      <a:pt x="702" y="45"/>
                    </a:lnTo>
                    <a:lnTo>
                      <a:pt x="742" y="64"/>
                    </a:lnTo>
                    <a:lnTo>
                      <a:pt x="779" y="87"/>
                    </a:lnTo>
                    <a:lnTo>
                      <a:pt x="813" y="114"/>
                    </a:lnTo>
                    <a:lnTo>
                      <a:pt x="843" y="144"/>
                    </a:lnTo>
                    <a:lnTo>
                      <a:pt x="872" y="179"/>
                    </a:lnTo>
                    <a:lnTo>
                      <a:pt x="895" y="215"/>
                    </a:lnTo>
                    <a:lnTo>
                      <a:pt x="915" y="255"/>
                    </a:lnTo>
                    <a:lnTo>
                      <a:pt x="930" y="296"/>
                    </a:lnTo>
                    <a:lnTo>
                      <a:pt x="940" y="338"/>
                    </a:lnTo>
                    <a:lnTo>
                      <a:pt x="947" y="382"/>
                    </a:lnTo>
                    <a:lnTo>
                      <a:pt x="949" y="429"/>
                    </a:lnTo>
                    <a:lnTo>
                      <a:pt x="947" y="470"/>
                    </a:lnTo>
                    <a:lnTo>
                      <a:pt x="940" y="510"/>
                    </a:lnTo>
                    <a:lnTo>
                      <a:pt x="931" y="548"/>
                    </a:lnTo>
                    <a:lnTo>
                      <a:pt x="916" y="584"/>
                    </a:lnTo>
                    <a:lnTo>
                      <a:pt x="898" y="617"/>
                    </a:lnTo>
                    <a:lnTo>
                      <a:pt x="871" y="659"/>
                    </a:lnTo>
                    <a:lnTo>
                      <a:pt x="838" y="698"/>
                    </a:lnTo>
                    <a:lnTo>
                      <a:pt x="803" y="735"/>
                    </a:lnTo>
                    <a:lnTo>
                      <a:pt x="757" y="778"/>
                    </a:lnTo>
                    <a:lnTo>
                      <a:pt x="709" y="822"/>
                    </a:lnTo>
                    <a:lnTo>
                      <a:pt x="677" y="856"/>
                    </a:lnTo>
                    <a:lnTo>
                      <a:pt x="649" y="894"/>
                    </a:lnTo>
                    <a:lnTo>
                      <a:pt x="643" y="907"/>
                    </a:lnTo>
                    <a:lnTo>
                      <a:pt x="641" y="920"/>
                    </a:lnTo>
                    <a:lnTo>
                      <a:pt x="639" y="965"/>
                    </a:lnTo>
                    <a:lnTo>
                      <a:pt x="638" y="1009"/>
                    </a:lnTo>
                    <a:lnTo>
                      <a:pt x="635" y="1035"/>
                    </a:lnTo>
                    <a:lnTo>
                      <a:pt x="627" y="1061"/>
                    </a:lnTo>
                    <a:lnTo>
                      <a:pt x="615" y="1083"/>
                    </a:lnTo>
                    <a:lnTo>
                      <a:pt x="599" y="1103"/>
                    </a:lnTo>
                    <a:lnTo>
                      <a:pt x="579" y="1119"/>
                    </a:lnTo>
                    <a:lnTo>
                      <a:pt x="557" y="1131"/>
                    </a:lnTo>
                    <a:lnTo>
                      <a:pt x="531" y="1139"/>
                    </a:lnTo>
                    <a:lnTo>
                      <a:pt x="505" y="1142"/>
                    </a:lnTo>
                    <a:lnTo>
                      <a:pt x="479" y="1139"/>
                    </a:lnTo>
                    <a:lnTo>
                      <a:pt x="453" y="1131"/>
                    </a:lnTo>
                    <a:lnTo>
                      <a:pt x="430" y="1119"/>
                    </a:lnTo>
                    <a:lnTo>
                      <a:pt x="411" y="1103"/>
                    </a:lnTo>
                    <a:lnTo>
                      <a:pt x="394" y="1083"/>
                    </a:lnTo>
                    <a:lnTo>
                      <a:pt x="383" y="1061"/>
                    </a:lnTo>
                    <a:lnTo>
                      <a:pt x="374" y="1035"/>
                    </a:lnTo>
                    <a:lnTo>
                      <a:pt x="372" y="1009"/>
                    </a:lnTo>
                    <a:lnTo>
                      <a:pt x="373" y="956"/>
                    </a:lnTo>
                    <a:lnTo>
                      <a:pt x="375" y="903"/>
                    </a:lnTo>
                    <a:lnTo>
                      <a:pt x="380" y="862"/>
                    </a:lnTo>
                    <a:lnTo>
                      <a:pt x="391" y="822"/>
                    </a:lnTo>
                    <a:lnTo>
                      <a:pt x="406" y="784"/>
                    </a:lnTo>
                    <a:lnTo>
                      <a:pt x="427" y="748"/>
                    </a:lnTo>
                    <a:lnTo>
                      <a:pt x="457" y="705"/>
                    </a:lnTo>
                    <a:lnTo>
                      <a:pt x="492" y="664"/>
                    </a:lnTo>
                    <a:lnTo>
                      <a:pt x="530" y="627"/>
                    </a:lnTo>
                    <a:lnTo>
                      <a:pt x="619" y="544"/>
                    </a:lnTo>
                    <a:lnTo>
                      <a:pt x="648" y="511"/>
                    </a:lnTo>
                    <a:lnTo>
                      <a:pt x="673" y="477"/>
                    </a:lnTo>
                    <a:lnTo>
                      <a:pt x="678" y="464"/>
                    </a:lnTo>
                    <a:lnTo>
                      <a:pt x="682" y="448"/>
                    </a:lnTo>
                    <a:lnTo>
                      <a:pt x="683" y="429"/>
                    </a:lnTo>
                    <a:lnTo>
                      <a:pt x="682" y="404"/>
                    </a:lnTo>
                    <a:lnTo>
                      <a:pt x="678" y="380"/>
                    </a:lnTo>
                    <a:lnTo>
                      <a:pt x="670" y="359"/>
                    </a:lnTo>
                    <a:lnTo>
                      <a:pt x="661" y="342"/>
                    </a:lnTo>
                    <a:lnTo>
                      <a:pt x="650" y="328"/>
                    </a:lnTo>
                    <a:lnTo>
                      <a:pt x="638" y="314"/>
                    </a:lnTo>
                    <a:lnTo>
                      <a:pt x="620" y="301"/>
                    </a:lnTo>
                    <a:lnTo>
                      <a:pt x="599" y="290"/>
                    </a:lnTo>
                    <a:lnTo>
                      <a:pt x="576" y="280"/>
                    </a:lnTo>
                    <a:lnTo>
                      <a:pt x="546" y="273"/>
                    </a:lnTo>
                    <a:lnTo>
                      <a:pt x="513" y="267"/>
                    </a:lnTo>
                    <a:lnTo>
                      <a:pt x="480" y="265"/>
                    </a:lnTo>
                    <a:lnTo>
                      <a:pt x="445" y="267"/>
                    </a:lnTo>
                    <a:lnTo>
                      <a:pt x="411" y="273"/>
                    </a:lnTo>
                    <a:lnTo>
                      <a:pt x="380" y="282"/>
                    </a:lnTo>
                    <a:lnTo>
                      <a:pt x="356" y="293"/>
                    </a:lnTo>
                    <a:lnTo>
                      <a:pt x="334" y="308"/>
                    </a:lnTo>
                    <a:lnTo>
                      <a:pt x="315" y="323"/>
                    </a:lnTo>
                    <a:lnTo>
                      <a:pt x="299" y="342"/>
                    </a:lnTo>
                    <a:lnTo>
                      <a:pt x="287" y="362"/>
                    </a:lnTo>
                    <a:lnTo>
                      <a:pt x="276" y="386"/>
                    </a:lnTo>
                    <a:lnTo>
                      <a:pt x="269" y="412"/>
                    </a:lnTo>
                    <a:lnTo>
                      <a:pt x="266" y="441"/>
                    </a:lnTo>
                    <a:lnTo>
                      <a:pt x="267" y="473"/>
                    </a:lnTo>
                    <a:lnTo>
                      <a:pt x="266" y="499"/>
                    </a:lnTo>
                    <a:lnTo>
                      <a:pt x="260" y="525"/>
                    </a:lnTo>
                    <a:lnTo>
                      <a:pt x="250" y="549"/>
                    </a:lnTo>
                    <a:lnTo>
                      <a:pt x="235" y="569"/>
                    </a:lnTo>
                    <a:lnTo>
                      <a:pt x="217" y="587"/>
                    </a:lnTo>
                    <a:lnTo>
                      <a:pt x="195" y="602"/>
                    </a:lnTo>
                    <a:lnTo>
                      <a:pt x="171" y="611"/>
                    </a:lnTo>
                    <a:lnTo>
                      <a:pt x="144" y="615"/>
                    </a:lnTo>
                    <a:lnTo>
                      <a:pt x="118" y="615"/>
                    </a:lnTo>
                    <a:lnTo>
                      <a:pt x="93" y="609"/>
                    </a:lnTo>
                    <a:lnTo>
                      <a:pt x="68" y="600"/>
                    </a:lnTo>
                    <a:lnTo>
                      <a:pt x="48" y="585"/>
                    </a:lnTo>
                    <a:lnTo>
                      <a:pt x="30" y="566"/>
                    </a:lnTo>
                    <a:lnTo>
                      <a:pt x="16" y="545"/>
                    </a:lnTo>
                    <a:lnTo>
                      <a:pt x="6" y="521"/>
                    </a:lnTo>
                    <a:lnTo>
                      <a:pt x="2" y="494"/>
                    </a:lnTo>
                    <a:lnTo>
                      <a:pt x="0" y="441"/>
                    </a:lnTo>
                    <a:lnTo>
                      <a:pt x="3" y="391"/>
                    </a:lnTo>
                    <a:lnTo>
                      <a:pt x="12" y="341"/>
                    </a:lnTo>
                    <a:lnTo>
                      <a:pt x="26" y="295"/>
                    </a:lnTo>
                    <a:lnTo>
                      <a:pt x="45" y="251"/>
                    </a:lnTo>
                    <a:lnTo>
                      <a:pt x="68" y="208"/>
                    </a:lnTo>
                    <a:lnTo>
                      <a:pt x="96" y="170"/>
                    </a:lnTo>
                    <a:lnTo>
                      <a:pt x="127" y="136"/>
                    </a:lnTo>
                    <a:lnTo>
                      <a:pt x="162" y="104"/>
                    </a:lnTo>
                    <a:lnTo>
                      <a:pt x="199" y="78"/>
                    </a:lnTo>
                    <a:lnTo>
                      <a:pt x="240" y="53"/>
                    </a:lnTo>
                    <a:lnTo>
                      <a:pt x="283" y="34"/>
                    </a:lnTo>
                    <a:lnTo>
                      <a:pt x="329" y="20"/>
                    </a:lnTo>
                    <a:lnTo>
                      <a:pt x="376" y="9"/>
                    </a:lnTo>
                    <a:lnTo>
                      <a:pt x="425" y="3"/>
                    </a:lnTo>
                    <a:lnTo>
                      <a:pt x="4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B2015D4-AFA9-42A4-A4A9-EB66E198F8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89119" y="5677141"/>
                <a:ext cx="51233" cy="52009"/>
              </a:xfrm>
              <a:custGeom>
                <a:avLst/>
                <a:gdLst>
                  <a:gd name="T0" fmla="*/ 133 w 266"/>
                  <a:gd name="T1" fmla="*/ 0 h 266"/>
                  <a:gd name="T2" fmla="*/ 161 w 266"/>
                  <a:gd name="T3" fmla="*/ 2 h 266"/>
                  <a:gd name="T4" fmla="*/ 185 w 266"/>
                  <a:gd name="T5" fmla="*/ 10 h 266"/>
                  <a:gd name="T6" fmla="*/ 208 w 266"/>
                  <a:gd name="T7" fmla="*/ 22 h 266"/>
                  <a:gd name="T8" fmla="*/ 227 w 266"/>
                  <a:gd name="T9" fmla="*/ 39 h 266"/>
                  <a:gd name="T10" fmla="*/ 244 w 266"/>
                  <a:gd name="T11" fmla="*/ 59 h 266"/>
                  <a:gd name="T12" fmla="*/ 256 w 266"/>
                  <a:gd name="T13" fmla="*/ 81 h 266"/>
                  <a:gd name="T14" fmla="*/ 264 w 266"/>
                  <a:gd name="T15" fmla="*/ 106 h 266"/>
                  <a:gd name="T16" fmla="*/ 266 w 266"/>
                  <a:gd name="T17" fmla="*/ 133 h 266"/>
                  <a:gd name="T18" fmla="*/ 264 w 266"/>
                  <a:gd name="T19" fmla="*/ 159 h 266"/>
                  <a:gd name="T20" fmla="*/ 256 w 266"/>
                  <a:gd name="T21" fmla="*/ 184 h 266"/>
                  <a:gd name="T22" fmla="*/ 244 w 266"/>
                  <a:gd name="T23" fmla="*/ 206 h 266"/>
                  <a:gd name="T24" fmla="*/ 227 w 266"/>
                  <a:gd name="T25" fmla="*/ 227 h 266"/>
                  <a:gd name="T26" fmla="*/ 208 w 266"/>
                  <a:gd name="T27" fmla="*/ 242 h 266"/>
                  <a:gd name="T28" fmla="*/ 185 w 266"/>
                  <a:gd name="T29" fmla="*/ 255 h 266"/>
                  <a:gd name="T30" fmla="*/ 161 w 266"/>
                  <a:gd name="T31" fmla="*/ 262 h 266"/>
                  <a:gd name="T32" fmla="*/ 133 w 266"/>
                  <a:gd name="T33" fmla="*/ 266 h 266"/>
                  <a:gd name="T34" fmla="*/ 107 w 266"/>
                  <a:gd name="T35" fmla="*/ 262 h 266"/>
                  <a:gd name="T36" fmla="*/ 82 w 266"/>
                  <a:gd name="T37" fmla="*/ 255 h 266"/>
                  <a:gd name="T38" fmla="*/ 59 w 266"/>
                  <a:gd name="T39" fmla="*/ 242 h 266"/>
                  <a:gd name="T40" fmla="*/ 39 w 266"/>
                  <a:gd name="T41" fmla="*/ 227 h 266"/>
                  <a:gd name="T42" fmla="*/ 24 w 266"/>
                  <a:gd name="T43" fmla="*/ 206 h 266"/>
                  <a:gd name="T44" fmla="*/ 11 w 266"/>
                  <a:gd name="T45" fmla="*/ 184 h 266"/>
                  <a:gd name="T46" fmla="*/ 4 w 266"/>
                  <a:gd name="T47" fmla="*/ 159 h 266"/>
                  <a:gd name="T48" fmla="*/ 0 w 266"/>
                  <a:gd name="T49" fmla="*/ 133 h 266"/>
                  <a:gd name="T50" fmla="*/ 4 w 266"/>
                  <a:gd name="T51" fmla="*/ 106 h 266"/>
                  <a:gd name="T52" fmla="*/ 11 w 266"/>
                  <a:gd name="T53" fmla="*/ 81 h 266"/>
                  <a:gd name="T54" fmla="*/ 24 w 266"/>
                  <a:gd name="T55" fmla="*/ 59 h 266"/>
                  <a:gd name="T56" fmla="*/ 39 w 266"/>
                  <a:gd name="T57" fmla="*/ 39 h 266"/>
                  <a:gd name="T58" fmla="*/ 59 w 266"/>
                  <a:gd name="T59" fmla="*/ 22 h 266"/>
                  <a:gd name="T60" fmla="*/ 82 w 266"/>
                  <a:gd name="T61" fmla="*/ 10 h 266"/>
                  <a:gd name="T62" fmla="*/ 107 w 266"/>
                  <a:gd name="T63" fmla="*/ 2 h 266"/>
                  <a:gd name="T64" fmla="*/ 133 w 266"/>
                  <a:gd name="T65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6" h="266">
                    <a:moveTo>
                      <a:pt x="133" y="0"/>
                    </a:moveTo>
                    <a:lnTo>
                      <a:pt x="161" y="2"/>
                    </a:lnTo>
                    <a:lnTo>
                      <a:pt x="185" y="10"/>
                    </a:lnTo>
                    <a:lnTo>
                      <a:pt x="208" y="22"/>
                    </a:lnTo>
                    <a:lnTo>
                      <a:pt x="227" y="39"/>
                    </a:lnTo>
                    <a:lnTo>
                      <a:pt x="244" y="59"/>
                    </a:lnTo>
                    <a:lnTo>
                      <a:pt x="256" y="81"/>
                    </a:lnTo>
                    <a:lnTo>
                      <a:pt x="264" y="106"/>
                    </a:lnTo>
                    <a:lnTo>
                      <a:pt x="266" y="133"/>
                    </a:lnTo>
                    <a:lnTo>
                      <a:pt x="264" y="159"/>
                    </a:lnTo>
                    <a:lnTo>
                      <a:pt x="256" y="184"/>
                    </a:lnTo>
                    <a:lnTo>
                      <a:pt x="244" y="206"/>
                    </a:lnTo>
                    <a:lnTo>
                      <a:pt x="227" y="227"/>
                    </a:lnTo>
                    <a:lnTo>
                      <a:pt x="208" y="242"/>
                    </a:lnTo>
                    <a:lnTo>
                      <a:pt x="185" y="255"/>
                    </a:lnTo>
                    <a:lnTo>
                      <a:pt x="161" y="262"/>
                    </a:lnTo>
                    <a:lnTo>
                      <a:pt x="133" y="266"/>
                    </a:lnTo>
                    <a:lnTo>
                      <a:pt x="107" y="262"/>
                    </a:lnTo>
                    <a:lnTo>
                      <a:pt x="82" y="255"/>
                    </a:lnTo>
                    <a:lnTo>
                      <a:pt x="59" y="242"/>
                    </a:lnTo>
                    <a:lnTo>
                      <a:pt x="39" y="227"/>
                    </a:lnTo>
                    <a:lnTo>
                      <a:pt x="24" y="206"/>
                    </a:lnTo>
                    <a:lnTo>
                      <a:pt x="11" y="184"/>
                    </a:lnTo>
                    <a:lnTo>
                      <a:pt x="4" y="159"/>
                    </a:lnTo>
                    <a:lnTo>
                      <a:pt x="0" y="133"/>
                    </a:lnTo>
                    <a:lnTo>
                      <a:pt x="4" y="106"/>
                    </a:lnTo>
                    <a:lnTo>
                      <a:pt x="11" y="81"/>
                    </a:lnTo>
                    <a:lnTo>
                      <a:pt x="24" y="59"/>
                    </a:lnTo>
                    <a:lnTo>
                      <a:pt x="39" y="39"/>
                    </a:lnTo>
                    <a:lnTo>
                      <a:pt x="59" y="22"/>
                    </a:lnTo>
                    <a:lnTo>
                      <a:pt x="82" y="10"/>
                    </a:lnTo>
                    <a:lnTo>
                      <a:pt x="107" y="2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" name="Title 17">
            <a:extLst>
              <a:ext uri="{FF2B5EF4-FFF2-40B4-BE49-F238E27FC236}">
                <a16:creationId xmlns:a16="http://schemas.microsoft.com/office/drawing/2014/main" id="{C2B64B8A-D52A-4078-9319-DE45F0929F4A}"/>
              </a:ext>
            </a:extLst>
          </p:cNvPr>
          <p:cNvSpPr txBox="1">
            <a:spLocks/>
          </p:cNvSpPr>
          <p:nvPr userDrawn="1"/>
        </p:nvSpPr>
        <p:spPr>
          <a:xfrm>
            <a:off x="914400" y="3554585"/>
            <a:ext cx="10363200" cy="747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ln w="3175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 w="3175">
                  <a:noFill/>
                </a:ln>
              </a:rPr>
              <a:t>Questions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24373332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47367A0-5CAE-4748-BEF5-F18527D933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35" y="2983480"/>
            <a:ext cx="4838741" cy="13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084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(Red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7B2A24-A7C4-364D-95A8-1B45A0BF04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34" y="2981097"/>
            <a:ext cx="4838741" cy="13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097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B256E10-8CB5-314B-B0D4-6D911B6E96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34" y="2981097"/>
            <a:ext cx="4838741" cy="13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6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(Blu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7">
            <a:extLst>
              <a:ext uri="{FF2B5EF4-FFF2-40B4-BE49-F238E27FC236}">
                <a16:creationId xmlns:a16="http://schemas.microsoft.com/office/drawing/2014/main" id="{6EB3266D-B564-48F5-867E-596E5A28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78150"/>
            <a:ext cx="10363200" cy="17017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A3CC1C-4A13-4D71-96C4-081B805655F7}"/>
              </a:ext>
            </a:extLst>
          </p:cNvPr>
          <p:cNvCxnSpPr/>
          <p:nvPr userDrawn="1"/>
        </p:nvCxnSpPr>
        <p:spPr>
          <a:xfrm>
            <a:off x="457200" y="719844"/>
            <a:ext cx="11277600" cy="0"/>
          </a:xfrm>
          <a:prstGeom prst="line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1DD990-F3B1-45AC-B083-3D07A0540E3B}"/>
              </a:ext>
            </a:extLst>
          </p:cNvPr>
          <p:cNvCxnSpPr/>
          <p:nvPr userDrawn="1"/>
        </p:nvCxnSpPr>
        <p:spPr>
          <a:xfrm>
            <a:off x="457200" y="6138155"/>
            <a:ext cx="11277600" cy="0"/>
          </a:xfrm>
          <a:prstGeom prst="line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78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70"/>
            <a:ext cx="10902950" cy="55399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57201" y="1074237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DBDAB3-6E48-481D-A27B-7FFADA4057D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3550" y="1943100"/>
            <a:ext cx="11277600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32F5B-66EC-481E-8253-2FFCB83A40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3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1D1E1C1-E558-49A5-83D5-F48735A17B9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7200" y="1943100"/>
            <a:ext cx="5410200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9A0C2AC7-05BB-4C8B-85DD-EA42CB43B48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24600" y="1943100"/>
            <a:ext cx="5410200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4D906C-16B7-4F74-AD03-4AF0FB46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902950" cy="55399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DF42E2-0D95-4622-94FB-D7971E8E3CC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5836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57ACB-E3DC-4460-B28E-97859E1B052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538EE21-2FE0-47B3-AF78-D8177EED6F14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57200" y="1943100"/>
            <a:ext cx="5410200" cy="4457700"/>
          </a:xfrm>
        </p:spPr>
        <p:txBody>
          <a:bodyPr/>
          <a:lstStyle>
            <a:lvl1pPr marL="0" indent="0">
              <a:defRPr lang="en-US" sz="1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>
              <a:buFont typeface="Century Gothic" panose="020B0502020202020204" pitchFamily="34" charset="0"/>
              <a:buChar char="−"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lang="en-US" sz="1400" b="0" kern="1200" spc="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>
              <a:defRPr lang="en-US" sz="1600" b="1" kern="1200" spc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n-US" dirty="0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</a:pPr>
            <a:r>
              <a:rPr lang="en-US" dirty="0"/>
              <a:t>Second level</a:t>
            </a:r>
          </a:p>
          <a:p>
            <a:pPr marL="171450" lvl="2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dirty="0"/>
              <a:t>Third level</a:t>
            </a:r>
          </a:p>
          <a:p>
            <a:pPr marL="342900" lvl="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–"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4D906C-16B7-4F74-AD03-4AF0FB46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902950" cy="553998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DF42E2-0D95-4622-94FB-D7971E8E3CC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5836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dirty="0"/>
              <a:t>Edit master styles text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16D5856-A4DD-4205-957E-79C200592465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324600" y="1943100"/>
            <a:ext cx="5410200" cy="4457700"/>
          </a:xfrm>
        </p:spPr>
        <p:txBody>
          <a:bodyPr/>
          <a:lstStyle>
            <a:lvl1pPr marL="342900" indent="-342900">
              <a:defRPr lang="en-US" sz="1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buFont typeface="Century Gothic" panose="020B0502020202020204" pitchFamily="34" charset="0"/>
              <a:buChar char="−"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57200" indent="-2857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lang="en-US" sz="1400" b="0" kern="1200" spc="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spc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n-US" dirty="0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</a:pPr>
            <a:r>
              <a:rPr lang="en-US" dirty="0"/>
              <a:t>Second level</a:t>
            </a:r>
          </a:p>
          <a:p>
            <a:pPr marL="171450" lvl="2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dirty="0"/>
              <a:t>Third level</a:t>
            </a:r>
          </a:p>
          <a:p>
            <a:pPr marL="342900" lvl="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–"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37165-BE0E-48FA-B927-00B86F48524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27339A-5699-4D23-A3EC-EFD71D2BA34D}"/>
              </a:ext>
            </a:extLst>
          </p:cNvPr>
          <p:cNvGrpSpPr/>
          <p:nvPr userDrawn="1"/>
        </p:nvGrpSpPr>
        <p:grpSpPr>
          <a:xfrm>
            <a:off x="1142068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5D47DFC-967B-4C4A-A56C-D42D3B947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F390383-E59D-490E-BDB2-9E45CB723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DF8F91EB-C769-4A45-9FA3-EA8900020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7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all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1D1E1C1-E558-49A5-83D5-F48735A17B9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7200" y="1943099"/>
            <a:ext cx="5410200" cy="4457701"/>
          </a:xfrm>
          <a:noFill/>
        </p:spPr>
        <p:txBody>
          <a:bodyPr lIns="0" tIns="457200" rIns="457200" bIns="45720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9A0C2AC7-05BB-4C8B-85DD-EA42CB43B48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24600" y="1943099"/>
            <a:ext cx="5410200" cy="4457701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defRPr sz="3200" b="0" spc="-30" baseline="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1800"/>
              </a:spcBef>
              <a:defRPr b="1">
                <a:solidFill>
                  <a:schemeClr val="accent1"/>
                </a:solidFill>
              </a:defRPr>
            </a:lvl2pPr>
            <a:lvl3pPr marL="0" indent="0">
              <a:buFont typeface="CiscoSansTT ExtraLight" panose="020B0303020201020303" pitchFamily="34" charset="0"/>
              <a:buChar char="​"/>
              <a:defRPr>
                <a:solidFill>
                  <a:schemeClr val="bg1"/>
                </a:solidFill>
              </a:defRPr>
            </a:lvl3pPr>
            <a:lvl4pPr marL="22860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4D906C-16B7-4F74-AD03-4AF0FB46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902950" cy="55399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A534328-4F75-4C9A-9E92-CED015DF255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5836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CD92F-3845-498D-A053-0BCA388DCA3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5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1095375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5800"/>
            <a:ext cx="11277598" cy="444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styles: heading</a:t>
            </a:r>
          </a:p>
          <a:p>
            <a:pPr lvl="1"/>
            <a:r>
              <a:rPr lang="en-US" dirty="0"/>
              <a:t>Second level: primary bullet</a:t>
            </a:r>
          </a:p>
          <a:p>
            <a:pPr lvl="2"/>
            <a:r>
              <a:rPr lang="en-US" dirty="0"/>
              <a:t>Third level: primary bullet two</a:t>
            </a:r>
          </a:p>
          <a:p>
            <a:pPr lvl="3"/>
            <a:r>
              <a:rPr lang="en-US" dirty="0"/>
              <a:t>Fourth level : secondary bullet</a:t>
            </a:r>
          </a:p>
          <a:p>
            <a:pPr lvl="4"/>
            <a:r>
              <a:rPr lang="en-US" dirty="0"/>
              <a:t>Fifth level : large stats</a:t>
            </a:r>
          </a:p>
          <a:p>
            <a:pPr lvl="5"/>
            <a:r>
              <a:rPr lang="en-US" dirty="0"/>
              <a:t>Sixth Level: Stat Callout</a:t>
            </a:r>
          </a:p>
          <a:p>
            <a:pPr lvl="6"/>
            <a:r>
              <a:rPr lang="en-US" dirty="0"/>
              <a:t>7: secondary heading</a:t>
            </a:r>
          </a:p>
          <a:p>
            <a:pPr lvl="7"/>
            <a:r>
              <a:rPr lang="en-US" dirty="0"/>
              <a:t>8: secondary subheading</a:t>
            </a:r>
          </a:p>
          <a:p>
            <a:pPr lvl="8"/>
            <a:r>
              <a:rPr lang="en-US" dirty="0"/>
              <a:t>9: secondary bullet body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1376F-B099-44D5-8DAE-0DAC66F0D8F9}"/>
              </a:ext>
            </a:extLst>
          </p:cNvPr>
          <p:cNvGrpSpPr/>
          <p:nvPr userDrawn="1"/>
        </p:nvGrpSpPr>
        <p:grpSpPr>
          <a:xfrm>
            <a:off x="11420680" y="457200"/>
            <a:ext cx="323850" cy="324895"/>
            <a:chOff x="11693125" y="130630"/>
            <a:chExt cx="368246" cy="369434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4711E64-71C2-4823-ACFF-0666A12E1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8150610-1264-43DE-9B2B-307A6E02A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8522D88-7411-473F-A84A-01C1D4B41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63D734-1936-48F8-A1BB-C973D675E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0150" y="6356350"/>
            <a:ext cx="38438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7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76" r:id="rId3"/>
    <p:sldLayoutId id="2147483730" r:id="rId4"/>
    <p:sldLayoutId id="2147483680" r:id="rId5"/>
    <p:sldLayoutId id="2147483650" r:id="rId6"/>
    <p:sldLayoutId id="2147483652" r:id="rId7"/>
    <p:sldLayoutId id="2147483699" r:id="rId8"/>
    <p:sldLayoutId id="2147483722" r:id="rId9"/>
    <p:sldLayoutId id="2147483661" r:id="rId10"/>
    <p:sldLayoutId id="2147483662" r:id="rId11"/>
    <p:sldLayoutId id="2147483678" r:id="rId12"/>
    <p:sldLayoutId id="2147483668" r:id="rId13"/>
    <p:sldLayoutId id="2147483736" r:id="rId14"/>
    <p:sldLayoutId id="2147483669" r:id="rId15"/>
    <p:sldLayoutId id="2147483716" r:id="rId16"/>
    <p:sldLayoutId id="2147483717" r:id="rId17"/>
    <p:sldLayoutId id="2147483720" r:id="rId18"/>
    <p:sldLayoutId id="2147483721" r:id="rId19"/>
    <p:sldLayoutId id="2147483718" r:id="rId20"/>
    <p:sldLayoutId id="2147483719" r:id="rId21"/>
    <p:sldLayoutId id="2147483714" r:id="rId22"/>
    <p:sldLayoutId id="2147483715" r:id="rId23"/>
    <p:sldLayoutId id="2147483724" r:id="rId24"/>
    <p:sldLayoutId id="2147483731" r:id="rId25"/>
    <p:sldLayoutId id="2147483725" r:id="rId26"/>
    <p:sldLayoutId id="2147483728" r:id="rId27"/>
    <p:sldLayoutId id="2147483729" r:id="rId28"/>
    <p:sldLayoutId id="2147483663" r:id="rId29"/>
    <p:sldLayoutId id="2147483664" r:id="rId30"/>
    <p:sldLayoutId id="2147483665" r:id="rId31"/>
    <p:sldLayoutId id="2147483655" r:id="rId32"/>
    <p:sldLayoutId id="2147483701" r:id="rId33"/>
    <p:sldLayoutId id="2147483702" r:id="rId34"/>
    <p:sldLayoutId id="2147483656" r:id="rId35"/>
    <p:sldLayoutId id="2147483735" r:id="rId36"/>
    <p:sldLayoutId id="2147483651" r:id="rId37"/>
    <p:sldLayoutId id="2147483709" r:id="rId38"/>
    <p:sldLayoutId id="2147483710" r:id="rId39"/>
    <p:sldLayoutId id="2147483712" r:id="rId40"/>
    <p:sldLayoutId id="2147483658" r:id="rId41"/>
    <p:sldLayoutId id="2147483713" r:id="rId42"/>
    <p:sldLayoutId id="2147483723" r:id="rId43"/>
    <p:sldLayoutId id="2147483671" r:id="rId44"/>
    <p:sldLayoutId id="2147483677" r:id="rId45"/>
    <p:sldLayoutId id="2147483684" r:id="rId46"/>
    <p:sldLayoutId id="2147483706" r:id="rId47"/>
    <p:sldLayoutId id="2147483667" r:id="rId48"/>
    <p:sldLayoutId id="2147483705" r:id="rId4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ln w="3175">
            <a:noFill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spcAft>
          <a:spcPts val="20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800"/>
        </a:spcAft>
        <a:buFont typeface="CiscoSansTT ExtraLight" panose="020B0303020201020303" pitchFamily="34" charset="0"/>
        <a:buChar char="​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sz="1400" b="0" kern="1200" spc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85000"/>
        </a:lnSpc>
        <a:spcBef>
          <a:spcPts val="1800"/>
        </a:spcBef>
        <a:spcAft>
          <a:spcPts val="0"/>
        </a:spcAft>
        <a:buFont typeface="Arial" panose="020B0604020202020204" pitchFamily="34" charset="0"/>
        <a:buChar char="​"/>
        <a:defRPr sz="4400" b="1" kern="1200" spc="-15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Font typeface="Arial" panose="020B0604020202020204" pitchFamily="34" charset="0"/>
        <a:buChar char="​"/>
        <a:defRPr sz="1600" b="1" kern="1200" spc="-5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15888" indent="-115888" algn="l" defTabSz="914400" rtl="0" eaLnBrk="1" latinLnBrk="0" hangingPunct="1">
        <a:lnSpc>
          <a:spcPct val="90000"/>
        </a:lnSpc>
        <a:spcBef>
          <a:spcPts val="800"/>
        </a:spcBef>
        <a:spcAft>
          <a:spcPts val="200"/>
        </a:spcAft>
        <a:buFont typeface="Arial" panose="020B0604020202020204" pitchFamily="34" charset="0"/>
        <a:buChar char="•"/>
        <a:defRPr sz="1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984" userDrawn="1">
          <p15:clr>
            <a:srgbClr val="F26B43"/>
          </p15:clr>
        </p15:guide>
        <p15:guide id="6" pos="3696" userDrawn="1">
          <p15:clr>
            <a:srgbClr val="F26B43"/>
          </p15:clr>
        </p15:guide>
        <p15:guide id="7" pos="5832" userDrawn="1">
          <p15:clr>
            <a:srgbClr val="F26B43"/>
          </p15:clr>
        </p15:guide>
        <p15:guide id="8" pos="5544" userDrawn="1">
          <p15:clr>
            <a:srgbClr val="F26B43"/>
          </p15:clr>
        </p15:guide>
        <p15:guide id="9" pos="2136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7392" userDrawn="1">
          <p15:clr>
            <a:srgbClr val="F26B43"/>
          </p15:clr>
        </p15:guide>
        <p15:guide id="12" pos="288" userDrawn="1">
          <p15:clr>
            <a:srgbClr val="F26B43"/>
          </p15:clr>
        </p15:guide>
        <p15:guide id="13" orient="horz" pos="12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DC3F-8C4D-4047-A870-7EFABB48C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436307"/>
            <a:ext cx="10177975" cy="1477328"/>
          </a:xfrm>
        </p:spPr>
        <p:txBody>
          <a:bodyPr/>
          <a:lstStyle/>
          <a:p>
            <a:r>
              <a:rPr lang="en-US" dirty="0"/>
              <a:t>Graph based SIEM log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8C451-FF8E-4912-AF12-A2226B5F1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126570"/>
            <a:ext cx="6724650" cy="193899"/>
          </a:xfrm>
        </p:spPr>
        <p:txBody>
          <a:bodyPr/>
          <a:lstStyle/>
          <a:p>
            <a:pPr lvl="3">
              <a:buNone/>
            </a:pPr>
            <a:r>
              <a:rPr lang="en-US" dirty="0"/>
              <a:t>June 2021</a:t>
            </a:r>
          </a:p>
        </p:txBody>
      </p:sp>
    </p:spTree>
    <p:extLst>
      <p:ext uri="{BB962C8B-B14F-4D97-AF65-F5344CB8AC3E}">
        <p14:creationId xmlns:p14="http://schemas.microsoft.com/office/powerpoint/2010/main" val="255588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1839-5D23-4C22-9867-B92FD15B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4" y="303934"/>
            <a:ext cx="10902950" cy="609398"/>
          </a:xfrm>
        </p:spPr>
        <p:txBody>
          <a:bodyPr/>
          <a:lstStyle/>
          <a:p>
            <a:r>
              <a:rPr lang="en-US" sz="2400" dirty="0"/>
              <a:t>Solution Framework</a:t>
            </a:r>
            <a:br>
              <a:rPr lang="en-US" dirty="0"/>
            </a:br>
            <a:r>
              <a:rPr lang="en-US" sz="2000" dirty="0"/>
              <a:t>Main Components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708008-B161-4049-B1C6-AEBD77AEA1A1}"/>
              </a:ext>
            </a:extLst>
          </p:cNvPr>
          <p:cNvSpPr/>
          <p:nvPr/>
        </p:nvSpPr>
        <p:spPr>
          <a:xfrm>
            <a:off x="553443" y="1656464"/>
            <a:ext cx="2030819" cy="13369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Subgraph Generation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33FB1ED-F883-410E-8EDA-BF9CDA84AE6B}"/>
              </a:ext>
            </a:extLst>
          </p:cNvPr>
          <p:cNvSpPr/>
          <p:nvPr/>
        </p:nvSpPr>
        <p:spPr>
          <a:xfrm>
            <a:off x="3863306" y="3306463"/>
            <a:ext cx="2030819" cy="13369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Severity Calculation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719C18F-7063-4DFA-80EF-04B8A59DAD80}"/>
              </a:ext>
            </a:extLst>
          </p:cNvPr>
          <p:cNvSpPr/>
          <p:nvPr/>
        </p:nvSpPr>
        <p:spPr>
          <a:xfrm>
            <a:off x="7700286" y="4928769"/>
            <a:ext cx="2030819" cy="13369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Impact / Consequences Identification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E09F4-7842-4CB9-B6BB-0958BEE6556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09851" y="267792"/>
            <a:ext cx="11277599" cy="332399"/>
          </a:xfrm>
        </p:spPr>
        <p:txBody>
          <a:bodyPr/>
          <a:lstStyle/>
          <a:p>
            <a:r>
              <a:rPr lang="en-US" sz="2400" dirty="0"/>
              <a:t>Component 1 -  Subgraph Generation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D3C4CF-4F5F-43BE-8D67-E011A306AA20}"/>
              </a:ext>
            </a:extLst>
          </p:cNvPr>
          <p:cNvGrpSpPr/>
          <p:nvPr/>
        </p:nvGrpSpPr>
        <p:grpSpPr>
          <a:xfrm>
            <a:off x="209851" y="1437817"/>
            <a:ext cx="2763858" cy="4483753"/>
            <a:chOff x="4238035" y="562420"/>
            <a:chExt cx="2763858" cy="448375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5FE70A5-2784-488C-B1EE-B5ED7112F6AA}"/>
                </a:ext>
              </a:extLst>
            </p:cNvPr>
            <p:cNvSpPr/>
            <p:nvPr/>
          </p:nvSpPr>
          <p:spPr>
            <a:xfrm>
              <a:off x="4238035" y="1169498"/>
              <a:ext cx="2697696" cy="3876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356B84-4885-4AF9-8300-DC886480CEE0}"/>
                </a:ext>
              </a:extLst>
            </p:cNvPr>
            <p:cNvSpPr/>
            <p:nvPr/>
          </p:nvSpPr>
          <p:spPr>
            <a:xfrm>
              <a:off x="5043572" y="1422651"/>
              <a:ext cx="586266" cy="3040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C60B396-6853-4BF4-A633-BC55CA7C165E}"/>
                </a:ext>
              </a:extLst>
            </p:cNvPr>
            <p:cNvSpPr/>
            <p:nvPr/>
          </p:nvSpPr>
          <p:spPr>
            <a:xfrm>
              <a:off x="4457306" y="1898966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E5652AC-C35D-40AD-BA2D-2C0275182D1C}"/>
                </a:ext>
              </a:extLst>
            </p:cNvPr>
            <p:cNvSpPr/>
            <p:nvPr/>
          </p:nvSpPr>
          <p:spPr>
            <a:xfrm>
              <a:off x="5629838" y="1898966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87EDD0B-CF20-48D7-AA25-44DDE0A640F8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 flipH="1">
              <a:off x="4750439" y="1574685"/>
              <a:ext cx="293133" cy="324281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24FA79-2DE7-4C44-8D53-8BA09885DECF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4750439" y="1621431"/>
              <a:ext cx="348554" cy="277535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05C0216-29EF-465E-9386-6D86DF480DFA}"/>
                </a:ext>
              </a:extLst>
            </p:cNvPr>
            <p:cNvCxnSpPr>
              <a:cxnSpLocks/>
              <a:stCxn id="34" idx="0"/>
              <a:endCxn id="31" idx="5"/>
            </p:cNvCxnSpPr>
            <p:nvPr/>
          </p:nvCxnSpPr>
          <p:spPr>
            <a:xfrm flipH="1" flipV="1">
              <a:off x="5543981" y="1682188"/>
              <a:ext cx="378990" cy="216778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76447E6-6086-47BB-BA4C-1373AEF2078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5586911" y="1641784"/>
              <a:ext cx="336060" cy="257182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D6B0522-55E1-4DE4-BDB1-D8A0173CDB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3999" y="1726719"/>
              <a:ext cx="586266" cy="172247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B89563DE-8218-4214-B843-D40BCDF35AB2}"/>
                </a:ext>
              </a:extLst>
            </p:cNvPr>
            <p:cNvSpPr/>
            <p:nvPr/>
          </p:nvSpPr>
          <p:spPr>
            <a:xfrm>
              <a:off x="5269159" y="2331226"/>
              <a:ext cx="67546" cy="264581"/>
            </a:xfrm>
            <a:prstGeom prst="downArrow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A33E136-18BC-47A8-9AB2-57E5B808F4C3}"/>
                </a:ext>
              </a:extLst>
            </p:cNvPr>
            <p:cNvSpPr/>
            <p:nvPr/>
          </p:nvSpPr>
          <p:spPr>
            <a:xfrm>
              <a:off x="5043572" y="2640156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7E686FD-4EBE-4457-BFCD-90E9440EC5D9}"/>
                </a:ext>
              </a:extLst>
            </p:cNvPr>
            <p:cNvSpPr/>
            <p:nvPr/>
          </p:nvSpPr>
          <p:spPr>
            <a:xfrm>
              <a:off x="4457306" y="3149287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96B53E6-93D7-4AD8-AACD-80111EABF862}"/>
                </a:ext>
              </a:extLst>
            </p:cNvPr>
            <p:cNvSpPr/>
            <p:nvPr/>
          </p:nvSpPr>
          <p:spPr>
            <a:xfrm>
              <a:off x="5629838" y="3149287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DAE9721-5423-48BE-B8EB-B894F998DCC0}"/>
                </a:ext>
              </a:extLst>
            </p:cNvPr>
            <p:cNvCxnSpPr>
              <a:stCxn id="51" idx="2"/>
              <a:endCxn id="52" idx="0"/>
            </p:cNvCxnSpPr>
            <p:nvPr/>
          </p:nvCxnSpPr>
          <p:spPr>
            <a:xfrm flipH="1">
              <a:off x="4750439" y="2808598"/>
              <a:ext cx="293133" cy="34068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D08912-811A-434C-BB1D-3EB4CB42AAD2}"/>
                </a:ext>
              </a:extLst>
            </p:cNvPr>
            <p:cNvCxnSpPr>
              <a:cxnSpLocks/>
              <a:stCxn id="53" idx="0"/>
              <a:endCxn id="51" idx="6"/>
            </p:cNvCxnSpPr>
            <p:nvPr/>
          </p:nvCxnSpPr>
          <p:spPr>
            <a:xfrm flipH="1" flipV="1">
              <a:off x="5629838" y="2808598"/>
              <a:ext cx="293133" cy="34068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D6F8F0B-FF09-4211-837F-7F0747D51779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5578525" y="2905025"/>
              <a:ext cx="344446" cy="24426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06C9695-3657-4D9E-8224-CCC4D32E042A}"/>
                </a:ext>
              </a:extLst>
            </p:cNvPr>
            <p:cNvSpPr/>
            <p:nvPr/>
          </p:nvSpPr>
          <p:spPr>
            <a:xfrm>
              <a:off x="4576892" y="3861081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2688124-576D-47E5-97FF-5E508FBE3E93}"/>
                </a:ext>
              </a:extLst>
            </p:cNvPr>
            <p:cNvSpPr/>
            <p:nvPr/>
          </p:nvSpPr>
          <p:spPr>
            <a:xfrm>
              <a:off x="4584246" y="4581765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E33FB2F-2859-423F-A515-F421053391CD}"/>
                </a:ext>
              </a:extLst>
            </p:cNvPr>
            <p:cNvSpPr/>
            <p:nvPr/>
          </p:nvSpPr>
          <p:spPr>
            <a:xfrm>
              <a:off x="5615755" y="4536053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135BB1-89AC-4309-9B4E-EF33A996F156}"/>
                </a:ext>
              </a:extLst>
            </p:cNvPr>
            <p:cNvCxnSpPr>
              <a:cxnSpLocks/>
              <a:stCxn id="61" idx="4"/>
              <a:endCxn id="62" idx="0"/>
            </p:cNvCxnSpPr>
            <p:nvPr/>
          </p:nvCxnSpPr>
          <p:spPr>
            <a:xfrm>
              <a:off x="4870025" y="4197965"/>
              <a:ext cx="7354" cy="38380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C8468EF-EDAA-4889-9022-C9B73C4A9AE0}"/>
                </a:ext>
              </a:extLst>
            </p:cNvPr>
            <p:cNvCxnSpPr>
              <a:cxnSpLocks/>
              <a:stCxn id="63" idx="0"/>
              <a:endCxn id="68" idx="5"/>
            </p:cNvCxnSpPr>
            <p:nvPr/>
          </p:nvCxnSpPr>
          <p:spPr>
            <a:xfrm flipV="1">
              <a:off x="5908888" y="4148629"/>
              <a:ext cx="133933" cy="38742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AFF4EE7-76EB-4EB8-94A9-E9E1284EFDF9}"/>
                </a:ext>
              </a:extLst>
            </p:cNvPr>
            <p:cNvCxnSpPr>
              <a:cxnSpLocks/>
              <a:stCxn id="63" idx="0"/>
              <a:endCxn id="68" idx="3"/>
            </p:cNvCxnSpPr>
            <p:nvPr/>
          </p:nvCxnSpPr>
          <p:spPr>
            <a:xfrm flipH="1" flipV="1">
              <a:off x="5628269" y="4148629"/>
              <a:ext cx="280619" cy="38742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C7302B1-4387-4765-B505-9E98C845E4B2}"/>
                </a:ext>
              </a:extLst>
            </p:cNvPr>
            <p:cNvSpPr/>
            <p:nvPr/>
          </p:nvSpPr>
          <p:spPr>
            <a:xfrm>
              <a:off x="5542412" y="3861081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1" name="Arrow: Down 70">
              <a:extLst>
                <a:ext uri="{FF2B5EF4-FFF2-40B4-BE49-F238E27FC236}">
                  <a16:creationId xmlns:a16="http://schemas.microsoft.com/office/drawing/2014/main" id="{ED732FEA-5FEC-4038-A813-06FE0E168C46}"/>
                </a:ext>
              </a:extLst>
            </p:cNvPr>
            <p:cNvSpPr/>
            <p:nvPr/>
          </p:nvSpPr>
          <p:spPr>
            <a:xfrm>
              <a:off x="5269159" y="3529546"/>
              <a:ext cx="67546" cy="264581"/>
            </a:xfrm>
            <a:prstGeom prst="downArrow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B0EB9FD-A601-4764-B354-5DC4A3127828}"/>
                </a:ext>
              </a:extLst>
            </p:cNvPr>
            <p:cNvSpPr/>
            <p:nvPr/>
          </p:nvSpPr>
          <p:spPr>
            <a:xfrm>
              <a:off x="5402148" y="2271802"/>
              <a:ext cx="1599745" cy="17059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Collate Edges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2169F1F-A8C6-4DB8-BE62-13D0FE9FBB85}"/>
                </a:ext>
              </a:extLst>
            </p:cNvPr>
            <p:cNvSpPr/>
            <p:nvPr/>
          </p:nvSpPr>
          <p:spPr>
            <a:xfrm>
              <a:off x="5402148" y="3524197"/>
              <a:ext cx="1599745" cy="19364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Subgraph Identification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B2130BC-E8F7-4C29-9EDF-EF7100A02A4A}"/>
                </a:ext>
              </a:extLst>
            </p:cNvPr>
            <p:cNvSpPr txBox="1"/>
            <p:nvPr/>
          </p:nvSpPr>
          <p:spPr>
            <a:xfrm>
              <a:off x="5717399" y="1454860"/>
              <a:ext cx="731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Signature, time, port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7199B0F-62F8-44A3-B57A-3E4E03CAB65D}"/>
                </a:ext>
              </a:extLst>
            </p:cNvPr>
            <p:cNvSpPr txBox="1"/>
            <p:nvPr/>
          </p:nvSpPr>
          <p:spPr>
            <a:xfrm>
              <a:off x="5898889" y="2640156"/>
              <a:ext cx="95602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Signature, time, port metrics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CC699C-F01D-4B3A-8E5C-2E5F498EE136}"/>
                </a:ext>
              </a:extLst>
            </p:cNvPr>
            <p:cNvSpPr txBox="1"/>
            <p:nvPr/>
          </p:nvSpPr>
          <p:spPr>
            <a:xfrm>
              <a:off x="4396278" y="4274600"/>
              <a:ext cx="5348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Score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A985B5F-8BB9-484C-B775-59E87E919BE6}"/>
                </a:ext>
              </a:extLst>
            </p:cNvPr>
            <p:cNvSpPr txBox="1"/>
            <p:nvPr/>
          </p:nvSpPr>
          <p:spPr>
            <a:xfrm>
              <a:off x="5934579" y="4251423"/>
              <a:ext cx="5348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Score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28AD0F4-06CF-48AE-A0B5-DA473DDF5C2B}"/>
                </a:ext>
              </a:extLst>
            </p:cNvPr>
            <p:cNvGrpSpPr/>
            <p:nvPr/>
          </p:nvGrpSpPr>
          <p:grpSpPr>
            <a:xfrm>
              <a:off x="4643698" y="562420"/>
              <a:ext cx="2047457" cy="489143"/>
              <a:chOff x="4643698" y="562420"/>
              <a:chExt cx="2047457" cy="489143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BAE6157-35EB-45B0-8D7E-57DFE0B6C1D2}"/>
                  </a:ext>
                </a:extLst>
              </p:cNvPr>
              <p:cNvSpPr txBox="1"/>
              <p:nvPr/>
            </p:nvSpPr>
            <p:spPr>
              <a:xfrm>
                <a:off x="5173843" y="726239"/>
                <a:ext cx="15173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 Host  / Firewall logs</a:t>
                </a:r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4877B78C-240D-4A37-9680-4507B7D3D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43698" y="562420"/>
                <a:ext cx="625461" cy="489143"/>
              </a:xfrm>
              <a:prstGeom prst="rect">
                <a:avLst/>
              </a:prstGeom>
            </p:spPr>
          </p:pic>
        </p:grp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959674D3-33B7-41FF-BA1B-22BE1AC1F816}"/>
                </a:ext>
              </a:extLst>
            </p:cNvPr>
            <p:cNvSpPr/>
            <p:nvPr/>
          </p:nvSpPr>
          <p:spPr>
            <a:xfrm>
              <a:off x="5327305" y="1128847"/>
              <a:ext cx="67546" cy="264581"/>
            </a:xfrm>
            <a:prstGeom prst="downArrow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1F94B90-12CF-4781-966A-C0BC089E8EAD}"/>
              </a:ext>
            </a:extLst>
          </p:cNvPr>
          <p:cNvGrpSpPr/>
          <p:nvPr/>
        </p:nvGrpSpPr>
        <p:grpSpPr>
          <a:xfrm>
            <a:off x="2973709" y="1128752"/>
            <a:ext cx="6940380" cy="3064374"/>
            <a:chOff x="2973709" y="1128752"/>
            <a:chExt cx="6940380" cy="306437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505EAFC-17AD-4E52-BDA7-4C6AE4B7C448}"/>
                </a:ext>
              </a:extLst>
            </p:cNvPr>
            <p:cNvGrpSpPr/>
            <p:nvPr/>
          </p:nvGrpSpPr>
          <p:grpSpPr>
            <a:xfrm>
              <a:off x="2973709" y="1128752"/>
              <a:ext cx="6164946" cy="3064374"/>
              <a:chOff x="3237305" y="496976"/>
              <a:chExt cx="8148861" cy="4961386"/>
            </a:xfrm>
          </p:grpSpPr>
          <p:sp>
            <p:nvSpPr>
              <p:cNvPr id="67" name="Double Bracket 66">
                <a:extLst>
                  <a:ext uri="{FF2B5EF4-FFF2-40B4-BE49-F238E27FC236}">
                    <a16:creationId xmlns:a16="http://schemas.microsoft.com/office/drawing/2014/main" id="{BE07A7CF-6B67-4E24-A7FA-532029A53E70}"/>
                  </a:ext>
                </a:extLst>
              </p:cNvPr>
              <p:cNvSpPr/>
              <p:nvPr/>
            </p:nvSpPr>
            <p:spPr>
              <a:xfrm>
                <a:off x="4938708" y="496976"/>
                <a:ext cx="6447458" cy="4961386"/>
              </a:xfrm>
              <a:prstGeom prst="bracketPair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 cap="rnd">
                <a:solidFill>
                  <a:schemeClr val="tx2">
                    <a:lumMod val="25000"/>
                    <a:lumOff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48A18B8-5B99-494C-8719-8B1006864F3A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 flipV="1">
                <a:off x="3237305" y="747231"/>
                <a:ext cx="1867475" cy="3155817"/>
              </a:xfrm>
              <a:prstGeom prst="line">
                <a:avLst/>
              </a:prstGeom>
              <a:ln w="9525" cap="rnd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B1F9F3-9656-42DB-8B42-8F24F500C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6281" y="3947846"/>
                <a:ext cx="2040970" cy="1408259"/>
              </a:xfrm>
              <a:prstGeom prst="line">
                <a:avLst/>
              </a:prstGeom>
              <a:ln w="9525" cap="rnd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3589340-1A04-4556-891D-ED79DEFB7B42}"/>
                </a:ext>
              </a:extLst>
            </p:cNvPr>
            <p:cNvGrpSpPr/>
            <p:nvPr/>
          </p:nvGrpSpPr>
          <p:grpSpPr>
            <a:xfrm>
              <a:off x="4873155" y="1184640"/>
              <a:ext cx="3351468" cy="2945328"/>
              <a:chOff x="5944784" y="1411191"/>
              <a:chExt cx="4857379" cy="4390482"/>
            </a:xfrm>
          </p:grpSpPr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D70AE675-F8D4-4BB8-A655-343022156C17}"/>
                  </a:ext>
                </a:extLst>
              </p:cNvPr>
              <p:cNvSpPr/>
              <p:nvPr/>
            </p:nvSpPr>
            <p:spPr>
              <a:xfrm>
                <a:off x="8924158" y="3521451"/>
                <a:ext cx="1878005" cy="849294"/>
              </a:xfrm>
              <a:prstGeom prst="diamond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Loop for all nodes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7D2201B-D0E9-4327-A7A7-6CA39D077AB5}"/>
                  </a:ext>
                </a:extLst>
              </p:cNvPr>
              <p:cNvSpPr/>
              <p:nvPr/>
            </p:nvSpPr>
            <p:spPr>
              <a:xfrm>
                <a:off x="5944784" y="2643093"/>
                <a:ext cx="1655984" cy="785907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Identify all edges within 1 month of each other 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F659F9C-966A-4A2E-BFD0-ED01BA0E16D3}"/>
                  </a:ext>
                </a:extLst>
              </p:cNvPr>
              <p:cNvSpPr/>
              <p:nvPr/>
            </p:nvSpPr>
            <p:spPr>
              <a:xfrm>
                <a:off x="5959459" y="3801835"/>
                <a:ext cx="1655984" cy="785907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Cluster all edges based on event signature similarity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BFFCE8A-C03B-4AE9-810B-4F431A397689}"/>
                  </a:ext>
                </a:extLst>
              </p:cNvPr>
              <p:cNvSpPr/>
              <p:nvPr/>
            </p:nvSpPr>
            <p:spPr>
              <a:xfrm>
                <a:off x="5959459" y="4925793"/>
                <a:ext cx="1655984" cy="875880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Calculate following metrics for each clustered edge: time metrics, port distribution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9B16D28-C705-499C-8ABA-153D9DCC1A16}"/>
                  </a:ext>
                </a:extLst>
              </p:cNvPr>
              <p:cNvCxnSpPr/>
              <p:nvPr/>
            </p:nvCxnSpPr>
            <p:spPr>
              <a:xfrm flipH="1">
                <a:off x="6787451" y="2323189"/>
                <a:ext cx="1" cy="324279"/>
              </a:xfrm>
              <a:prstGeom prst="straightConnector1">
                <a:avLst/>
              </a:prstGeom>
              <a:ln w="9525" cap="rnd">
                <a:solidFill>
                  <a:schemeClr val="tx2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CD43914-E6BF-4FE8-ADE8-B650D522943E}"/>
                  </a:ext>
                </a:extLst>
              </p:cNvPr>
              <p:cNvCxnSpPr/>
              <p:nvPr/>
            </p:nvCxnSpPr>
            <p:spPr>
              <a:xfrm flipH="1">
                <a:off x="6772775" y="3449710"/>
                <a:ext cx="1" cy="324280"/>
              </a:xfrm>
              <a:prstGeom prst="straightConnector1">
                <a:avLst/>
              </a:prstGeom>
              <a:ln w="9525" cap="rnd">
                <a:solidFill>
                  <a:schemeClr val="tx2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8BCBC4D-8C5E-4676-B86B-2FF6D9822E55}"/>
                  </a:ext>
                </a:extLst>
              </p:cNvPr>
              <p:cNvCxnSpPr/>
              <p:nvPr/>
            </p:nvCxnSpPr>
            <p:spPr>
              <a:xfrm flipH="1">
                <a:off x="6787450" y="4607900"/>
                <a:ext cx="1" cy="324280"/>
              </a:xfrm>
              <a:prstGeom prst="straightConnector1">
                <a:avLst/>
              </a:prstGeom>
              <a:ln w="9525" cap="rnd">
                <a:solidFill>
                  <a:schemeClr val="tx2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1550365A-6BA4-4B62-A7FE-84F2A0415588}"/>
                  </a:ext>
                </a:extLst>
              </p:cNvPr>
              <p:cNvSpPr/>
              <p:nvPr/>
            </p:nvSpPr>
            <p:spPr>
              <a:xfrm>
                <a:off x="6017957" y="1411191"/>
                <a:ext cx="1323971" cy="911998"/>
              </a:xfrm>
              <a:prstGeom prst="parallelogram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Capture all outbound edges from node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99C5DC0-F141-41D8-8CB4-D354C3A19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43" y="5408718"/>
                <a:ext cx="2247717" cy="0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C968DC7-DDC1-4DE6-8785-562A86A8F8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63160" y="4370745"/>
                <a:ext cx="1" cy="1037973"/>
              </a:xfrm>
              <a:prstGeom prst="straightConnector1">
                <a:avLst/>
              </a:prstGeom>
              <a:ln w="9525" cap="rnd">
                <a:solidFill>
                  <a:schemeClr val="tx2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B81BC76-E7FD-4D23-AF8A-162A7E8D4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63160" y="1924599"/>
                <a:ext cx="2" cy="1572482"/>
              </a:xfrm>
              <a:prstGeom prst="straightConnector1">
                <a:avLst/>
              </a:prstGeom>
              <a:ln w="9525" cap="rnd">
                <a:solidFill>
                  <a:schemeClr val="tx2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461A99D-F00D-400F-B9B7-8F6519A094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36686" y="1924600"/>
                <a:ext cx="2626474" cy="0"/>
              </a:xfrm>
              <a:prstGeom prst="straightConnector1">
                <a:avLst/>
              </a:prstGeom>
              <a:ln w="9525" cap="rnd">
                <a:solidFill>
                  <a:schemeClr val="tx2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6F1CD52-2507-4FAB-BB00-63E3E4A218A4}"/>
                </a:ext>
              </a:extLst>
            </p:cNvPr>
            <p:cNvSpPr/>
            <p:nvPr/>
          </p:nvSpPr>
          <p:spPr>
            <a:xfrm>
              <a:off x="8355148" y="2305409"/>
              <a:ext cx="1558941" cy="101872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Time Metrics : Dispersion of inter-arrival time, Span 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Port metrics : # of unique ports, Gini index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Signature Similarity : Based on Word2vec vector similarity for signature description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20CD2C-6ECB-4EEC-8BE7-0934661C5AFE}"/>
              </a:ext>
            </a:extLst>
          </p:cNvPr>
          <p:cNvGrpSpPr/>
          <p:nvPr/>
        </p:nvGrpSpPr>
        <p:grpSpPr>
          <a:xfrm>
            <a:off x="2973709" y="4309268"/>
            <a:ext cx="7388646" cy="2514713"/>
            <a:chOff x="2973709" y="4309268"/>
            <a:chExt cx="7388646" cy="251471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CF4C039-F8BE-484F-9C37-7D7BFB5F4BC0}"/>
                </a:ext>
              </a:extLst>
            </p:cNvPr>
            <p:cNvGrpSpPr/>
            <p:nvPr/>
          </p:nvGrpSpPr>
          <p:grpSpPr>
            <a:xfrm>
              <a:off x="2973709" y="4309268"/>
              <a:ext cx="6250803" cy="2514713"/>
              <a:chOff x="3123819" y="484438"/>
              <a:chExt cx="8262347" cy="4973924"/>
            </a:xfrm>
          </p:grpSpPr>
          <p:sp>
            <p:nvSpPr>
              <p:cNvPr id="87" name="Double Bracket 86">
                <a:extLst>
                  <a:ext uri="{FF2B5EF4-FFF2-40B4-BE49-F238E27FC236}">
                    <a16:creationId xmlns:a16="http://schemas.microsoft.com/office/drawing/2014/main" id="{62FE5823-2F2D-43B8-B87A-68C8062FE9A2}"/>
                  </a:ext>
                </a:extLst>
              </p:cNvPr>
              <p:cNvSpPr/>
              <p:nvPr/>
            </p:nvSpPr>
            <p:spPr>
              <a:xfrm>
                <a:off x="4938708" y="496976"/>
                <a:ext cx="6447458" cy="4961386"/>
              </a:xfrm>
              <a:prstGeom prst="bracketPair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 cap="rnd">
                <a:solidFill>
                  <a:schemeClr val="tx2">
                    <a:lumMod val="25000"/>
                    <a:lumOff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0085116-7066-4E40-894B-A23FB830CAB0}"/>
                  </a:ext>
                </a:extLst>
              </p:cNvPr>
              <p:cNvCxnSpPr>
                <a:cxnSpLocks/>
                <a:stCxn id="73" idx="3"/>
              </p:cNvCxnSpPr>
              <p:nvPr/>
            </p:nvCxnSpPr>
            <p:spPr>
              <a:xfrm flipV="1">
                <a:off x="3123819" y="484438"/>
                <a:ext cx="2450596" cy="370167"/>
              </a:xfrm>
              <a:prstGeom prst="line">
                <a:avLst/>
              </a:prstGeom>
              <a:ln w="9525" cap="rnd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A16B01E-7B50-46F3-84EC-DCA7836500B3}"/>
                  </a:ext>
                </a:extLst>
              </p:cNvPr>
              <p:cNvCxnSpPr>
                <a:cxnSpLocks/>
                <a:stCxn id="73" idx="3"/>
              </p:cNvCxnSpPr>
              <p:nvPr/>
            </p:nvCxnSpPr>
            <p:spPr>
              <a:xfrm>
                <a:off x="3123819" y="854605"/>
                <a:ext cx="1902343" cy="4272461"/>
              </a:xfrm>
              <a:prstGeom prst="line">
                <a:avLst/>
              </a:prstGeom>
              <a:ln w="9525" cap="rnd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DD0B9A3-AF0A-47CE-9F04-FD865D37FB11}"/>
                </a:ext>
              </a:extLst>
            </p:cNvPr>
            <p:cNvGrpSpPr/>
            <p:nvPr/>
          </p:nvGrpSpPr>
          <p:grpSpPr>
            <a:xfrm>
              <a:off x="4980712" y="4557578"/>
              <a:ext cx="1306582" cy="1396812"/>
              <a:chOff x="5959457" y="2600215"/>
              <a:chExt cx="1655985" cy="208217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6E8E775-766D-4303-88AB-08CC7D8A9C42}"/>
                  </a:ext>
                </a:extLst>
              </p:cNvPr>
              <p:cNvSpPr/>
              <p:nvPr/>
            </p:nvSpPr>
            <p:spPr>
              <a:xfrm>
                <a:off x="5959458" y="2600215"/>
                <a:ext cx="1655984" cy="785907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Identify signature clusters which are “similar”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351605-2BC1-460D-AC1F-EB2E43C64C20}"/>
                  </a:ext>
                </a:extLst>
              </p:cNvPr>
              <p:cNvSpPr/>
              <p:nvPr/>
            </p:nvSpPr>
            <p:spPr>
              <a:xfrm>
                <a:off x="5959457" y="3806505"/>
                <a:ext cx="1655984" cy="875881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Convert signatures to one-hot encoding.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D0C117F9-6E3A-433D-86CE-8EE7611A02D4}"/>
                  </a:ext>
                </a:extLst>
              </p:cNvPr>
              <p:cNvCxnSpPr/>
              <p:nvPr/>
            </p:nvCxnSpPr>
            <p:spPr>
              <a:xfrm flipH="1">
                <a:off x="6681936" y="3406559"/>
                <a:ext cx="1" cy="324280"/>
              </a:xfrm>
              <a:prstGeom prst="straightConnector1">
                <a:avLst/>
              </a:prstGeom>
              <a:ln w="9525" cap="rnd">
                <a:solidFill>
                  <a:schemeClr val="tx2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F1F0856-DB1D-4756-A59C-DA5F5C3C1FA4}"/>
                </a:ext>
              </a:extLst>
            </p:cNvPr>
            <p:cNvCxnSpPr/>
            <p:nvPr/>
          </p:nvCxnSpPr>
          <p:spPr>
            <a:xfrm flipH="1">
              <a:off x="5550752" y="5951524"/>
              <a:ext cx="1" cy="217541"/>
            </a:xfrm>
            <a:prstGeom prst="straightConnector1">
              <a:avLst/>
            </a:prstGeom>
            <a:ln w="9525" cap="rnd">
              <a:solidFill>
                <a:schemeClr val="tx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83DCF5C-870A-4C5D-8430-4C160FDE6BC9}"/>
                </a:ext>
              </a:extLst>
            </p:cNvPr>
            <p:cNvSpPr/>
            <p:nvPr/>
          </p:nvSpPr>
          <p:spPr>
            <a:xfrm>
              <a:off x="4980712" y="6157908"/>
              <a:ext cx="1306581" cy="58757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Cluster edges on basis of vectors formed using numerical and signature vectors.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AE8FB6-4317-48F5-A2C8-EF9AA13749D3}"/>
                </a:ext>
              </a:extLst>
            </p:cNvPr>
            <p:cNvSpPr txBox="1"/>
            <p:nvPr/>
          </p:nvSpPr>
          <p:spPr>
            <a:xfrm>
              <a:off x="6451026" y="4485257"/>
              <a:ext cx="241861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"/>
              <a:r>
                <a:rPr lang="en-US" sz="800" b="0" u="none" strike="noStrike" dirty="0">
                  <a:solidFill>
                    <a:srgbClr val="000000"/>
                  </a:solidFill>
                  <a:effectLst/>
                </a:rPr>
                <a:t>[DNS Query to a *.</a:t>
              </a:r>
              <a:r>
                <a:rPr lang="en-US" sz="800" b="0" u="none" strike="noStrike" dirty="0" err="1">
                  <a:solidFill>
                    <a:srgbClr val="000000"/>
                  </a:solidFill>
                  <a:effectLst/>
                </a:rPr>
                <a:t>ngrok</a:t>
              </a:r>
              <a:r>
                <a:rPr lang="en-US" sz="800" b="0" u="none" strike="noStrike" dirty="0">
                  <a:solidFill>
                    <a:srgbClr val="000000"/>
                  </a:solidFill>
                  <a:effectLst/>
                </a:rPr>
                <a:t> domain (ngrok.io), </a:t>
              </a:r>
            </a:p>
            <a:p>
              <a:pPr algn="l" fontAlgn="b"/>
              <a:r>
                <a:rPr lang="en-US" sz="800" b="0" u="none" strike="noStrike" dirty="0">
                  <a:solidFill>
                    <a:srgbClr val="000000"/>
                  </a:solidFill>
                  <a:effectLst/>
                </a:rPr>
                <a:t>DNS Query for .cc TLD, </a:t>
              </a:r>
            </a:p>
            <a:p>
              <a:pPr algn="l" fontAlgn="b"/>
              <a:r>
                <a:rPr lang="en-US" sz="800" b="0" u="none" strike="noStrike" dirty="0">
                  <a:solidFill>
                    <a:srgbClr val="000000"/>
                  </a:solidFill>
                  <a:effectLst/>
                </a:rPr>
                <a:t>DNS Query to a *.pw domain - Likely Hostile, </a:t>
              </a:r>
            </a:p>
            <a:p>
              <a:pPr algn="l" fontAlgn="b"/>
              <a:r>
                <a:rPr lang="en-US" sz="800" b="0" u="none" strike="noStrike" dirty="0">
                  <a:solidFill>
                    <a:srgbClr val="000000"/>
                  </a:solidFill>
                  <a:effectLst/>
                </a:rPr>
                <a:t>DNS Query to a *.top domain - Likely Hostile, </a:t>
              </a:r>
            </a:p>
            <a:p>
              <a:pPr algn="l" fontAlgn="b"/>
              <a:r>
                <a:rPr lang="en-US" sz="800" b="0" u="none" strike="noStrike" dirty="0">
                  <a:solidFill>
                    <a:srgbClr val="000000"/>
                  </a:solidFill>
                  <a:effectLst/>
                </a:rPr>
                <a:t>DNS Query for .to TLD]</a:t>
              </a:r>
              <a:endParaRPr lang="en-US" sz="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5385AD1-FDA1-4A7F-8E10-ED854DA3124A}"/>
                </a:ext>
              </a:extLst>
            </p:cNvPr>
            <p:cNvSpPr/>
            <p:nvPr/>
          </p:nvSpPr>
          <p:spPr>
            <a:xfrm>
              <a:off x="8803414" y="4348632"/>
              <a:ext cx="1558941" cy="101872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Sets of similar words between signatures. 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Use overall classification provided for the log type (if available)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59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7E50-1E88-44D5-9987-2EB951B3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70"/>
            <a:ext cx="10902950" cy="332399"/>
          </a:xfrm>
        </p:spPr>
        <p:txBody>
          <a:bodyPr/>
          <a:lstStyle/>
          <a:p>
            <a:r>
              <a:rPr lang="en-US" sz="2400" dirty="0"/>
              <a:t>Graph Collation and Subgraph identification -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2D99F0-4CD4-4654-8903-9221B03AEA58}"/>
              </a:ext>
            </a:extLst>
          </p:cNvPr>
          <p:cNvSpPr txBox="1"/>
          <p:nvPr/>
        </p:nvSpPr>
        <p:spPr>
          <a:xfrm>
            <a:off x="446771" y="1855991"/>
            <a:ext cx="53240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Number of events : 2867</a:t>
            </a:r>
          </a:p>
          <a:p>
            <a:r>
              <a:rPr lang="en-US" dirty="0"/>
              <a:t>IP addresses : 10.1.1.50’, ‘10.1.1.215’, 23.235.252.66’,’ 66.240.205.51’,’ 108.163.130.184’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Signature: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Timestamps: From 1</a:t>
            </a:r>
            <a:r>
              <a:rPr lang="en-US" baseline="30000" dirty="0"/>
              <a:t>st</a:t>
            </a:r>
            <a:r>
              <a:rPr lang="en-US" dirty="0"/>
              <a:t> September to 30</a:t>
            </a:r>
            <a:r>
              <a:rPr lang="en-US" baseline="30000" dirty="0"/>
              <a:t>th</a:t>
            </a:r>
            <a:r>
              <a:rPr lang="en-US" dirty="0"/>
              <a:t> September 2019. </a:t>
            </a:r>
          </a:p>
          <a:p>
            <a:r>
              <a:rPr lang="en-US" dirty="0"/>
              <a:t>Source ports – Randomly distributed &gt; 1024</a:t>
            </a:r>
          </a:p>
          <a:p>
            <a:r>
              <a:rPr lang="en-US" dirty="0"/>
              <a:t>Target port - 5655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8292D4-15DD-47CB-AF07-16074EF669DD}"/>
              </a:ext>
            </a:extLst>
          </p:cNvPr>
          <p:cNvSpPr txBox="1"/>
          <p:nvPr/>
        </p:nvSpPr>
        <p:spPr>
          <a:xfrm>
            <a:off x="388502" y="1254948"/>
            <a:ext cx="4534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representing all edges between 6 IP addresses - IDS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9EEA79-4E80-4CE7-814E-1284144D4893}"/>
              </a:ext>
            </a:extLst>
          </p:cNvPr>
          <p:cNvGraphicFramePr>
            <a:graphicFrameLocks noGrp="1"/>
          </p:cNvGraphicFramePr>
          <p:nvPr/>
        </p:nvGraphicFramePr>
        <p:xfrm>
          <a:off x="582715" y="3979649"/>
          <a:ext cx="4609816" cy="508635"/>
        </p:xfrm>
        <a:graphic>
          <a:graphicData uri="http://schemas.openxmlformats.org/drawingml/2006/table">
            <a:tbl>
              <a:tblPr/>
              <a:tblGrid>
                <a:gridCol w="848143">
                  <a:extLst>
                    <a:ext uri="{9D8B030D-6E8A-4147-A177-3AD203B41FA5}">
                      <a16:colId xmlns:a16="http://schemas.microsoft.com/office/drawing/2014/main" val="1112068269"/>
                    </a:ext>
                  </a:extLst>
                </a:gridCol>
                <a:gridCol w="502604">
                  <a:extLst>
                    <a:ext uri="{9D8B030D-6E8A-4147-A177-3AD203B41FA5}">
                      <a16:colId xmlns:a16="http://schemas.microsoft.com/office/drawing/2014/main" val="1186250475"/>
                    </a:ext>
                  </a:extLst>
                </a:gridCol>
                <a:gridCol w="3259069">
                  <a:extLst>
                    <a:ext uri="{9D8B030D-6E8A-4147-A177-3AD203B41FA5}">
                      <a16:colId xmlns:a16="http://schemas.microsoft.com/office/drawing/2014/main" val="2650468644"/>
                    </a:ext>
                  </a:extLst>
                </a:gridCol>
              </a:tblGrid>
              <a:tr h="136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962876"/>
                  </a:ext>
                </a:extLst>
              </a:tr>
              <a:tr h="136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1:4102500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Alert –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RuRat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Base64 Encoded XML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025250"/>
                  </a:ext>
                </a:extLst>
              </a:tr>
              <a:tr h="136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1:4102501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Alert – Possible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RuRat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XML Elements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65307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D2B852E-CC25-49B8-B4A5-22AE9F6FB572}"/>
              </a:ext>
            </a:extLst>
          </p:cNvPr>
          <p:cNvGrpSpPr/>
          <p:nvPr/>
        </p:nvGrpSpPr>
        <p:grpSpPr>
          <a:xfrm>
            <a:off x="6711938" y="828087"/>
            <a:ext cx="4048846" cy="5572744"/>
            <a:chOff x="6711938" y="828087"/>
            <a:chExt cx="4048846" cy="557274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63DB72-6BAF-467B-8405-5A01D09998E3}"/>
                </a:ext>
              </a:extLst>
            </p:cNvPr>
            <p:cNvGrpSpPr/>
            <p:nvPr/>
          </p:nvGrpSpPr>
          <p:grpSpPr>
            <a:xfrm>
              <a:off x="6711938" y="828087"/>
              <a:ext cx="4048846" cy="5572744"/>
              <a:chOff x="6711938" y="828087"/>
              <a:chExt cx="4048846" cy="557274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5889C39-9FF6-4B0F-83D0-E2710DA6A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5865497" y="1674528"/>
                <a:ext cx="5572744" cy="387986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184CEF-A7CA-41E8-873D-C3F6F37588F5}"/>
                  </a:ext>
                </a:extLst>
              </p:cNvPr>
              <p:cNvSpPr txBox="1"/>
              <p:nvPr/>
            </p:nvSpPr>
            <p:spPr>
              <a:xfrm>
                <a:off x="8971182" y="5894771"/>
                <a:ext cx="926245" cy="24622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10.1.1.50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48A69-B233-466D-BD36-A6BB01B37644}"/>
                  </a:ext>
                </a:extLst>
              </p:cNvPr>
              <p:cNvSpPr txBox="1"/>
              <p:nvPr/>
            </p:nvSpPr>
            <p:spPr>
              <a:xfrm>
                <a:off x="7018056" y="999499"/>
                <a:ext cx="1079197" cy="24622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23.235.252.66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8B4391-3744-4AFE-9AD0-BBFF69B2A6EC}"/>
                  </a:ext>
                </a:extLst>
              </p:cNvPr>
              <p:cNvSpPr txBox="1"/>
              <p:nvPr/>
            </p:nvSpPr>
            <p:spPr>
              <a:xfrm>
                <a:off x="9681587" y="3856538"/>
                <a:ext cx="1079197" cy="24622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66.240.205.51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A6C8B4-F1A5-4F16-AE6C-4B3482A71057}"/>
                </a:ext>
              </a:extLst>
            </p:cNvPr>
            <p:cNvSpPr txBox="1"/>
            <p:nvPr/>
          </p:nvSpPr>
          <p:spPr>
            <a:xfrm>
              <a:off x="7182670" y="3161374"/>
              <a:ext cx="1829165" cy="101566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Timestamp : 2019-09-01 10:30:26</a:t>
              </a:r>
            </a:p>
            <a:p>
              <a:r>
                <a:rPr lang="en-US" sz="1000" dirty="0"/>
                <a:t>Signature :1:4102500, 1:4102501</a:t>
              </a:r>
            </a:p>
            <a:p>
              <a:r>
                <a:rPr lang="en-US" sz="1000" dirty="0"/>
                <a:t>S Port : 49365</a:t>
              </a:r>
            </a:p>
            <a:p>
              <a:r>
                <a:rPr lang="en-US" sz="1000" dirty="0"/>
                <a:t>T Port :: 5655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741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7E50-1E88-44D5-9987-2EB951B3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70"/>
            <a:ext cx="10902950" cy="886397"/>
          </a:xfrm>
        </p:spPr>
        <p:txBody>
          <a:bodyPr/>
          <a:lstStyle/>
          <a:p>
            <a:r>
              <a:rPr lang="en-US" sz="2400" dirty="0"/>
              <a:t>Graph Collation and Subgraph identification  - Example</a:t>
            </a:r>
            <a:br>
              <a:rPr lang="en-US" sz="4000" dirty="0"/>
            </a:b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8292D4-15DD-47CB-AF07-16074EF669DD}"/>
              </a:ext>
            </a:extLst>
          </p:cNvPr>
          <p:cNvSpPr txBox="1"/>
          <p:nvPr/>
        </p:nvSpPr>
        <p:spPr>
          <a:xfrm>
            <a:off x="388502" y="1254948"/>
            <a:ext cx="544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Collated Graph between 6 IP addresses – IDS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D05E69-5E0D-489D-8FB8-ED276FA3F732}"/>
              </a:ext>
            </a:extLst>
          </p:cNvPr>
          <p:cNvSpPr txBox="1"/>
          <p:nvPr/>
        </p:nvSpPr>
        <p:spPr>
          <a:xfrm>
            <a:off x="5722656" y="6275753"/>
            <a:ext cx="5954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Dispersion : (Q3-Q1)/(Q3+Q1) if inter-arrival time between events</a:t>
            </a:r>
          </a:p>
          <a:p>
            <a:r>
              <a:rPr lang="en-US" sz="1100" dirty="0"/>
              <a:t>Span = Q3- min of timestamp values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39466-73B7-4C97-B87D-E72789E41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732" y="1668455"/>
            <a:ext cx="6721649" cy="191695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DC8DA47-4484-4DE2-8295-B09A420A1EA2}"/>
              </a:ext>
            </a:extLst>
          </p:cNvPr>
          <p:cNvGrpSpPr/>
          <p:nvPr/>
        </p:nvGrpSpPr>
        <p:grpSpPr>
          <a:xfrm>
            <a:off x="160945" y="1624280"/>
            <a:ext cx="5206517" cy="4998644"/>
            <a:chOff x="172663" y="1624280"/>
            <a:chExt cx="5206517" cy="4998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7A1836-971B-4BF3-8C69-3CB960558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936" y="1624280"/>
              <a:ext cx="5055699" cy="49986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8C91AB-9F21-42DF-8F03-FA82DC940AE4}"/>
                </a:ext>
              </a:extLst>
            </p:cNvPr>
            <p:cNvSpPr txBox="1"/>
            <p:nvPr/>
          </p:nvSpPr>
          <p:spPr>
            <a:xfrm>
              <a:off x="4580889" y="2285341"/>
              <a:ext cx="798291" cy="24622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10.1.1.50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0B33F3-AA09-484D-BBBE-A2162160FE55}"/>
                </a:ext>
              </a:extLst>
            </p:cNvPr>
            <p:cNvSpPr txBox="1"/>
            <p:nvPr/>
          </p:nvSpPr>
          <p:spPr>
            <a:xfrm>
              <a:off x="1735909" y="2920500"/>
              <a:ext cx="1178415" cy="24622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108.163.130.184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6DF38C-FF94-4887-B730-ED928C5633F3}"/>
                </a:ext>
              </a:extLst>
            </p:cNvPr>
            <p:cNvSpPr txBox="1"/>
            <p:nvPr/>
          </p:nvSpPr>
          <p:spPr>
            <a:xfrm>
              <a:off x="172663" y="5437817"/>
              <a:ext cx="1178415" cy="24622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23.235.252.66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6B9E6B-014B-42A4-8C3A-D85C91440BF7}"/>
                </a:ext>
              </a:extLst>
            </p:cNvPr>
            <p:cNvSpPr txBox="1"/>
            <p:nvPr/>
          </p:nvSpPr>
          <p:spPr>
            <a:xfrm>
              <a:off x="1106413" y="6199234"/>
              <a:ext cx="1178415" cy="24622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66.240.205.51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B85265-6177-46A1-9CF8-A9F3BBA6CF3D}"/>
                </a:ext>
              </a:extLst>
            </p:cNvPr>
            <p:cNvSpPr txBox="1"/>
            <p:nvPr/>
          </p:nvSpPr>
          <p:spPr>
            <a:xfrm>
              <a:off x="325843" y="1745455"/>
              <a:ext cx="872057" cy="24622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10.1.1.215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6B73971-356F-43E1-A98B-91DC02B0E369}"/>
              </a:ext>
            </a:extLst>
          </p:cNvPr>
          <p:cNvSpPr/>
          <p:nvPr/>
        </p:nvSpPr>
        <p:spPr>
          <a:xfrm rot="19302658">
            <a:off x="-577468" y="2518310"/>
            <a:ext cx="6578564" cy="3346571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7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1839-5D23-4C22-9867-B92FD15B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4" y="303934"/>
            <a:ext cx="10902950" cy="609398"/>
          </a:xfrm>
        </p:spPr>
        <p:txBody>
          <a:bodyPr/>
          <a:lstStyle/>
          <a:p>
            <a:r>
              <a:rPr lang="en-US" sz="2400" dirty="0"/>
              <a:t>Solution Framework</a:t>
            </a:r>
            <a:br>
              <a:rPr lang="en-US" dirty="0"/>
            </a:br>
            <a:r>
              <a:rPr lang="en-US" sz="2000" dirty="0"/>
              <a:t>Main Components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708008-B161-4049-B1C6-AEBD77AEA1A1}"/>
              </a:ext>
            </a:extLst>
          </p:cNvPr>
          <p:cNvSpPr/>
          <p:nvPr/>
        </p:nvSpPr>
        <p:spPr>
          <a:xfrm>
            <a:off x="553443" y="1656464"/>
            <a:ext cx="2030819" cy="13369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Subgraph Generation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33FB1ED-F883-410E-8EDA-BF9CDA84AE6B}"/>
              </a:ext>
            </a:extLst>
          </p:cNvPr>
          <p:cNvSpPr/>
          <p:nvPr/>
        </p:nvSpPr>
        <p:spPr>
          <a:xfrm>
            <a:off x="3863306" y="3306463"/>
            <a:ext cx="2030819" cy="13369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Severity Calculation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719C18F-7063-4DFA-80EF-04B8A59DAD80}"/>
              </a:ext>
            </a:extLst>
          </p:cNvPr>
          <p:cNvSpPr/>
          <p:nvPr/>
        </p:nvSpPr>
        <p:spPr>
          <a:xfrm>
            <a:off x="7700286" y="4928769"/>
            <a:ext cx="2030819" cy="13369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Impact / Consequences Identification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D1C8-3E69-479A-9B52-04E857E1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5" y="331600"/>
            <a:ext cx="10902950" cy="332399"/>
          </a:xfrm>
        </p:spPr>
        <p:txBody>
          <a:bodyPr/>
          <a:lstStyle/>
          <a:p>
            <a:r>
              <a:rPr lang="en-US" sz="2400" dirty="0"/>
              <a:t>Component 2 - Severity scoring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B17F0-A15A-438F-97E6-30670F1C724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8734" y="781174"/>
            <a:ext cx="10257365" cy="274271"/>
          </a:xfrm>
        </p:spPr>
        <p:txBody>
          <a:bodyPr/>
          <a:lstStyle/>
          <a:p>
            <a:r>
              <a:rPr lang="en-US" sz="1600" dirty="0"/>
              <a:t>How to identify “severity” of events captured in each subgraph? 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E1649C-714A-42DF-B968-474B401F0588}"/>
              </a:ext>
            </a:extLst>
          </p:cNvPr>
          <p:cNvGrpSpPr/>
          <p:nvPr/>
        </p:nvGrpSpPr>
        <p:grpSpPr>
          <a:xfrm>
            <a:off x="7206899" y="1055445"/>
            <a:ext cx="5168747" cy="4634001"/>
            <a:chOff x="7206899" y="1055445"/>
            <a:chExt cx="5168747" cy="463400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B1CC8EF-FDD2-47E1-8E27-18ED13A9E397}"/>
                </a:ext>
              </a:extLst>
            </p:cNvPr>
            <p:cNvGrpSpPr/>
            <p:nvPr/>
          </p:nvGrpSpPr>
          <p:grpSpPr>
            <a:xfrm>
              <a:off x="8025915" y="1055445"/>
              <a:ext cx="3941098" cy="3586912"/>
              <a:chOff x="2322243" y="1366738"/>
              <a:chExt cx="5138667" cy="4998644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CFCA87B-E676-4B64-9AB6-6213A45C5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22243" y="1366738"/>
                <a:ext cx="5055699" cy="4998644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4537D49-CB30-4C11-B59F-99C721475398}"/>
                  </a:ext>
                </a:extLst>
              </p:cNvPr>
              <p:cNvSpPr txBox="1"/>
              <p:nvPr/>
            </p:nvSpPr>
            <p:spPr>
              <a:xfrm>
                <a:off x="6290641" y="2021581"/>
                <a:ext cx="1170269" cy="34312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10.1.1.50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F544C7-B3A1-4D07-9C20-F16DAD9CB831}"/>
                  </a:ext>
                </a:extLst>
              </p:cNvPr>
              <p:cNvSpPr txBox="1"/>
              <p:nvPr/>
            </p:nvSpPr>
            <p:spPr>
              <a:xfrm>
                <a:off x="3394290" y="2710509"/>
                <a:ext cx="1555157" cy="34312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108.163.130.184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986F4C1-F306-41DE-A99F-9816D09EF8C9}"/>
                  </a:ext>
                </a:extLst>
              </p:cNvPr>
              <p:cNvSpPr txBox="1"/>
              <p:nvPr/>
            </p:nvSpPr>
            <p:spPr>
              <a:xfrm>
                <a:off x="2338400" y="5149406"/>
                <a:ext cx="1457601" cy="34312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23.235.252.66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6FEE5F-F20A-4418-9783-28857BB7E98B}"/>
                  </a:ext>
                </a:extLst>
              </p:cNvPr>
              <p:cNvSpPr txBox="1"/>
              <p:nvPr/>
            </p:nvSpPr>
            <p:spPr>
              <a:xfrm>
                <a:off x="3290770" y="5904096"/>
                <a:ext cx="1457601" cy="34312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66.240.205.51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D2EBBF-B80A-4163-920F-4C045372F5D9}"/>
                  </a:ext>
                </a:extLst>
              </p:cNvPr>
              <p:cNvSpPr txBox="1"/>
              <p:nvPr/>
            </p:nvSpPr>
            <p:spPr>
              <a:xfrm>
                <a:off x="2614443" y="1429777"/>
                <a:ext cx="1352654" cy="343128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6695CB-AC81-43C1-87BF-5F8D342EAB8C}"/>
                </a:ext>
              </a:extLst>
            </p:cNvPr>
            <p:cNvSpPr/>
            <p:nvPr/>
          </p:nvSpPr>
          <p:spPr>
            <a:xfrm rot="19900270">
              <a:off x="7206899" y="1462683"/>
              <a:ext cx="5168747" cy="289881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FF51B5-C27E-453D-BBE4-8206AA19D559}"/>
                </a:ext>
              </a:extLst>
            </p:cNvPr>
            <p:cNvSpPr/>
            <p:nvPr/>
          </p:nvSpPr>
          <p:spPr>
            <a:xfrm>
              <a:off x="10473267" y="5414279"/>
              <a:ext cx="1295400" cy="2751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Subgraph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1361C45-59B6-4FB1-A66D-FFB9A003BB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6214" y="3268133"/>
              <a:ext cx="29230" cy="2084875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1E45077-2089-4E36-81AB-8B786411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6545" y="3051179"/>
              <a:ext cx="1246722" cy="2301829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614510-0C02-4AB4-A952-ADF23557B367}"/>
                </a:ext>
              </a:extLst>
            </p:cNvPr>
            <p:cNvSpPr/>
            <p:nvPr/>
          </p:nvSpPr>
          <p:spPr>
            <a:xfrm>
              <a:off x="8537744" y="5354994"/>
              <a:ext cx="1295400" cy="2751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Collated Edges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89C92C-AEB5-4D9C-89BF-6175B15D2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3390" y="3769801"/>
              <a:ext cx="45192" cy="1644478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8FCFE-6706-419A-8CD2-223AC632FC53}"/>
              </a:ext>
            </a:extLst>
          </p:cNvPr>
          <p:cNvGrpSpPr/>
          <p:nvPr/>
        </p:nvGrpSpPr>
        <p:grpSpPr>
          <a:xfrm>
            <a:off x="754574" y="3429000"/>
            <a:ext cx="2740427" cy="2424332"/>
            <a:chOff x="754574" y="3116073"/>
            <a:chExt cx="2600195" cy="267551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CE6BF4-88E5-4958-BA97-9957B0B3274D}"/>
                </a:ext>
              </a:extLst>
            </p:cNvPr>
            <p:cNvSpPr txBox="1"/>
            <p:nvPr/>
          </p:nvSpPr>
          <p:spPr>
            <a:xfrm>
              <a:off x="754574" y="3541907"/>
              <a:ext cx="2600195" cy="152849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Each collated edge contains one or more signatures associated with the edge.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How to assign a severity score to these signatures?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DF84859-7954-437A-B983-5E47C35CC173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V="1">
              <a:off x="2054672" y="3116073"/>
              <a:ext cx="1047684" cy="425834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A511963-6D08-4940-B17A-27B08A2E64D6}"/>
                </a:ext>
              </a:extLst>
            </p:cNvPr>
            <p:cNvSpPr/>
            <p:nvPr/>
          </p:nvSpPr>
          <p:spPr>
            <a:xfrm>
              <a:off x="981362" y="5516417"/>
              <a:ext cx="1295400" cy="2751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Signature Severity Score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6B5F372-19FA-4493-932E-B0168DEAF422}"/>
              </a:ext>
            </a:extLst>
          </p:cNvPr>
          <p:cNvGrpSpPr/>
          <p:nvPr/>
        </p:nvGrpSpPr>
        <p:grpSpPr>
          <a:xfrm>
            <a:off x="4480261" y="3278599"/>
            <a:ext cx="2935569" cy="2600566"/>
            <a:chOff x="4480261" y="3278599"/>
            <a:chExt cx="2935569" cy="260056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CB9686-7776-4650-A19A-7026E9C0C2AB}"/>
                </a:ext>
              </a:extLst>
            </p:cNvPr>
            <p:cNvSpPr txBox="1"/>
            <p:nvPr/>
          </p:nvSpPr>
          <p:spPr>
            <a:xfrm>
              <a:off x="4480261" y="3736742"/>
              <a:ext cx="2935569" cy="160043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Each collated edge contains numerical metrics calculated on basis of time and port information.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How do they impact Edge Score for each collated edge?</a:t>
              </a:r>
            </a:p>
          </p:txBody>
        </p:sp>
        <p:sp>
          <p:nvSpPr>
            <p:cNvPr id="59" name="Left Brace 58">
              <a:extLst>
                <a:ext uri="{FF2B5EF4-FFF2-40B4-BE49-F238E27FC236}">
                  <a16:creationId xmlns:a16="http://schemas.microsoft.com/office/drawing/2014/main" id="{60A2F4F4-3238-467F-8371-56F3AC2FF3FF}"/>
                </a:ext>
              </a:extLst>
            </p:cNvPr>
            <p:cNvSpPr/>
            <p:nvPr/>
          </p:nvSpPr>
          <p:spPr>
            <a:xfrm rot="16200000">
              <a:off x="5777363" y="2267758"/>
              <a:ext cx="477129" cy="2498812"/>
            </a:xfrm>
            <a:prstGeom prst="leftBrace">
              <a:avLst/>
            </a:prstGeom>
            <a:ln w="12700" cap="rnd">
              <a:solidFill>
                <a:schemeClr val="accent1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DB86911-B1D0-4B1E-8747-9EBC9F9677DB}"/>
                </a:ext>
              </a:extLst>
            </p:cNvPr>
            <p:cNvSpPr/>
            <p:nvPr/>
          </p:nvSpPr>
          <p:spPr>
            <a:xfrm>
              <a:off x="5401734" y="5603998"/>
              <a:ext cx="1295400" cy="2751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Metric Score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EF9C2A-0F7C-4B4D-8D23-A0D9565BF6A5}"/>
              </a:ext>
            </a:extLst>
          </p:cNvPr>
          <p:cNvCxnSpPr>
            <a:cxnSpLocks/>
            <a:stCxn id="80" idx="2"/>
            <a:endCxn id="37" idx="1"/>
          </p:cNvCxnSpPr>
          <p:nvPr/>
        </p:nvCxnSpPr>
        <p:spPr>
          <a:xfrm>
            <a:off x="1676225" y="5853332"/>
            <a:ext cx="1625775" cy="431466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788F53-6674-44AC-9581-985B5923ED80}"/>
              </a:ext>
            </a:extLst>
          </p:cNvPr>
          <p:cNvCxnSpPr>
            <a:cxnSpLocks/>
            <a:stCxn id="83" idx="2"/>
            <a:endCxn id="37" idx="3"/>
          </p:cNvCxnSpPr>
          <p:nvPr/>
        </p:nvCxnSpPr>
        <p:spPr>
          <a:xfrm flipH="1">
            <a:off x="4597400" y="5879165"/>
            <a:ext cx="1452034" cy="405633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31B6028-2DB0-4E05-8EFC-18356111FA88}"/>
              </a:ext>
            </a:extLst>
          </p:cNvPr>
          <p:cNvSpPr/>
          <p:nvPr/>
        </p:nvSpPr>
        <p:spPr>
          <a:xfrm>
            <a:off x="3302000" y="6147214"/>
            <a:ext cx="1295400" cy="275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Edge Score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5342FDE-F056-48F1-99AA-86827B18C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4" y="1443723"/>
            <a:ext cx="6891866" cy="19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7E50-1E88-44D5-9987-2EB951B3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70"/>
            <a:ext cx="10902950" cy="886397"/>
          </a:xfrm>
        </p:spPr>
        <p:txBody>
          <a:bodyPr/>
          <a:lstStyle/>
          <a:p>
            <a:r>
              <a:rPr lang="en-US" sz="2400" dirty="0"/>
              <a:t>Component 2 - Severity scoring</a:t>
            </a:r>
            <a:br>
              <a:rPr lang="en-US" sz="4000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2D99F0-4CD4-4654-8903-9221B03AEA58}"/>
              </a:ext>
            </a:extLst>
          </p:cNvPr>
          <p:cNvSpPr txBox="1"/>
          <p:nvPr/>
        </p:nvSpPr>
        <p:spPr>
          <a:xfrm>
            <a:off x="328195" y="1563849"/>
            <a:ext cx="532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communications to host with </a:t>
            </a:r>
            <a:r>
              <a:rPr lang="en-US" sz="1200" dirty="0" err="1"/>
              <a:t>computername</a:t>
            </a:r>
            <a:r>
              <a:rPr lang="en-US" sz="1200" dirty="0"/>
              <a:t> = ‘Host X’</a:t>
            </a:r>
          </a:p>
          <a:p>
            <a:endParaRPr lang="en-US" sz="1200" dirty="0"/>
          </a:p>
          <a:p>
            <a:r>
              <a:rPr lang="en-US" sz="1200" dirty="0"/>
              <a:t>Timestamps: From 2</a:t>
            </a:r>
            <a:r>
              <a:rPr lang="en-US" sz="1200" baseline="30000" dirty="0"/>
              <a:t>st</a:t>
            </a:r>
            <a:r>
              <a:rPr lang="en-US" sz="1200" dirty="0"/>
              <a:t> September to 30</a:t>
            </a:r>
            <a:r>
              <a:rPr lang="en-US" sz="1200" baseline="30000" dirty="0"/>
              <a:t>th</a:t>
            </a:r>
            <a:r>
              <a:rPr lang="en-US" sz="1200" dirty="0"/>
              <a:t> September 2019. </a:t>
            </a:r>
          </a:p>
          <a:p>
            <a:r>
              <a:rPr lang="en-US" sz="1200" dirty="0"/>
              <a:t>Source ports – Randomly distributed &gt; 1024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8292D4-15DD-47CB-AF07-16074EF669DD}"/>
              </a:ext>
            </a:extLst>
          </p:cNvPr>
          <p:cNvSpPr txBox="1"/>
          <p:nvPr/>
        </p:nvSpPr>
        <p:spPr>
          <a:xfrm>
            <a:off x="365459" y="895324"/>
            <a:ext cx="554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Impact of numerical metrics on edge scoring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CB767E-CB19-4DD0-83B9-41F6CAED8A00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514400"/>
          <a:ext cx="10902949" cy="3219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20042">
                  <a:extLst>
                    <a:ext uri="{9D8B030D-6E8A-4147-A177-3AD203B41FA5}">
                      <a16:colId xmlns:a16="http://schemas.microsoft.com/office/drawing/2014/main" val="751090564"/>
                    </a:ext>
                  </a:extLst>
                </a:gridCol>
                <a:gridCol w="481073">
                  <a:extLst>
                    <a:ext uri="{9D8B030D-6E8A-4147-A177-3AD203B41FA5}">
                      <a16:colId xmlns:a16="http://schemas.microsoft.com/office/drawing/2014/main" val="1245188514"/>
                    </a:ext>
                  </a:extLst>
                </a:gridCol>
                <a:gridCol w="8401834">
                  <a:extLst>
                    <a:ext uri="{9D8B030D-6E8A-4147-A177-3AD203B41FA5}">
                      <a16:colId xmlns:a16="http://schemas.microsoft.com/office/drawing/2014/main" val="2684023080"/>
                    </a:ext>
                  </a:extLst>
                </a:gridCol>
              </a:tblGrid>
              <a:tr h="11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Event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Message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3143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win_sec-4625-0xC0000064-uu-failure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An account failed to log on - 0xC0000064 - user name does not exist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066187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A0A311BC-51D3-468E-A6A8-A853F0391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44"/>
          <a:stretch/>
        </p:blipFill>
        <p:spPr>
          <a:xfrm>
            <a:off x="457200" y="2955902"/>
            <a:ext cx="10902949" cy="561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AD4940-A7A2-4829-A576-0D87A729832C}"/>
              </a:ext>
            </a:extLst>
          </p:cNvPr>
          <p:cNvSpPr txBox="1"/>
          <p:nvPr/>
        </p:nvSpPr>
        <p:spPr>
          <a:xfrm>
            <a:off x="328195" y="3632158"/>
            <a:ext cx="532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communications to host with </a:t>
            </a:r>
            <a:r>
              <a:rPr lang="en-US" sz="1200" dirty="0" err="1"/>
              <a:t>computername</a:t>
            </a:r>
            <a:r>
              <a:rPr lang="en-US" sz="1200" dirty="0"/>
              <a:t> = ‘Host Y’</a:t>
            </a:r>
          </a:p>
          <a:p>
            <a:endParaRPr lang="en-US" sz="1200" dirty="0"/>
          </a:p>
          <a:p>
            <a:r>
              <a:rPr lang="en-US" sz="1200" dirty="0"/>
              <a:t>Timestamps: From 1</a:t>
            </a:r>
            <a:r>
              <a:rPr lang="en-US" sz="1200" baseline="30000" dirty="0"/>
              <a:t>st</a:t>
            </a:r>
            <a:r>
              <a:rPr lang="en-US" sz="1200" dirty="0"/>
              <a:t> October to 30</a:t>
            </a:r>
            <a:r>
              <a:rPr lang="en-US" sz="1200" baseline="30000" dirty="0"/>
              <a:t>th</a:t>
            </a:r>
            <a:r>
              <a:rPr lang="en-US" sz="1200" dirty="0"/>
              <a:t> October 2019.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999D72-91D2-468B-B946-AC8F3FABF9A7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4392273"/>
          <a:ext cx="10902949" cy="46979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20042">
                  <a:extLst>
                    <a:ext uri="{9D8B030D-6E8A-4147-A177-3AD203B41FA5}">
                      <a16:colId xmlns:a16="http://schemas.microsoft.com/office/drawing/2014/main" val="751090564"/>
                    </a:ext>
                  </a:extLst>
                </a:gridCol>
                <a:gridCol w="481073">
                  <a:extLst>
                    <a:ext uri="{9D8B030D-6E8A-4147-A177-3AD203B41FA5}">
                      <a16:colId xmlns:a16="http://schemas.microsoft.com/office/drawing/2014/main" val="1245188514"/>
                    </a:ext>
                  </a:extLst>
                </a:gridCol>
                <a:gridCol w="8401834">
                  <a:extLst>
                    <a:ext uri="{9D8B030D-6E8A-4147-A177-3AD203B41FA5}">
                      <a16:colId xmlns:a16="http://schemas.microsoft.com/office/drawing/2014/main" val="2684023080"/>
                    </a:ext>
                  </a:extLst>
                </a:gridCol>
              </a:tblGrid>
              <a:tr h="2291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Event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Message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3143038"/>
                  </a:ext>
                </a:extLst>
              </a:tr>
              <a:tr h="2406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win_sec-4625-0xC0000064-uu-failure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 account failed to log on - 0xC0000064 - user name does not exist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06618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1DF43FC-3632-4341-82B1-D6A3997CE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74302"/>
            <a:ext cx="10902949" cy="6853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272402-838C-4057-9E9A-F682100C831E}"/>
              </a:ext>
            </a:extLst>
          </p:cNvPr>
          <p:cNvSpPr txBox="1"/>
          <p:nvPr/>
        </p:nvSpPr>
        <p:spPr>
          <a:xfrm>
            <a:off x="1476045" y="3182779"/>
            <a:ext cx="1140277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Host 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86121-94CD-4A04-A684-9ED66E54E585}"/>
              </a:ext>
            </a:extLst>
          </p:cNvPr>
          <p:cNvSpPr txBox="1"/>
          <p:nvPr/>
        </p:nvSpPr>
        <p:spPr>
          <a:xfrm>
            <a:off x="1247810" y="5416983"/>
            <a:ext cx="1062253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Host Y</a:t>
            </a:r>
          </a:p>
        </p:txBody>
      </p:sp>
    </p:spTree>
    <p:extLst>
      <p:ext uri="{BB962C8B-B14F-4D97-AF65-F5344CB8AC3E}">
        <p14:creationId xmlns:p14="http://schemas.microsoft.com/office/powerpoint/2010/main" val="1768061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AD82-8B15-420A-844E-F69A4394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34" y="263221"/>
            <a:ext cx="10902950" cy="332399"/>
          </a:xfrm>
        </p:spPr>
        <p:txBody>
          <a:bodyPr/>
          <a:lstStyle/>
          <a:p>
            <a:r>
              <a:rPr kumimoji="0" lang="en-US" sz="2400" b="0" i="0" u="none" strike="noStrike" kern="1200" cap="none" spc="0" normalizeH="0" baseline="0" noProof="0" dirty="0">
                <a:ln w="3175">
                  <a:noFill/>
                </a:ln>
                <a:solidFill>
                  <a:srgbClr val="ED1A3D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Edge scoring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3E58E0-4495-4D9A-96D1-BB38AF4897B1}"/>
              </a:ext>
            </a:extLst>
          </p:cNvPr>
          <p:cNvGrpSpPr/>
          <p:nvPr/>
        </p:nvGrpSpPr>
        <p:grpSpPr>
          <a:xfrm>
            <a:off x="457199" y="973351"/>
            <a:ext cx="7215190" cy="2076450"/>
            <a:chOff x="652462" y="1633538"/>
            <a:chExt cx="7215190" cy="2076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9D4A89-2244-4FFE-B076-16199A15884E}"/>
                </a:ext>
              </a:extLst>
            </p:cNvPr>
            <p:cNvSpPr/>
            <p:nvPr/>
          </p:nvSpPr>
          <p:spPr>
            <a:xfrm>
              <a:off x="652462" y="1633538"/>
              <a:ext cx="1824038" cy="419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Collated edge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51D4F8-2F8F-4047-9BAA-4E62E4364F2E}"/>
                </a:ext>
              </a:extLst>
            </p:cNvPr>
            <p:cNvSpPr/>
            <p:nvPr/>
          </p:nvSpPr>
          <p:spPr>
            <a:xfrm>
              <a:off x="652462" y="2462213"/>
              <a:ext cx="1824038" cy="419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For signature in edge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C967BEE-188F-4750-9F40-75690C6C9B7D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1564481" y="2052638"/>
              <a:ext cx="0" cy="409575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E205B8-8D0E-4FBC-BEB1-49A75B8EF16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564481" y="2902746"/>
              <a:ext cx="0" cy="388142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D07E7B-1894-485C-B840-D60737AAEA42}"/>
                </a:ext>
              </a:extLst>
            </p:cNvPr>
            <p:cNvSpPr/>
            <p:nvPr/>
          </p:nvSpPr>
          <p:spPr>
            <a:xfrm>
              <a:off x="652462" y="3290888"/>
              <a:ext cx="1824038" cy="419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Calculate score for signature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570E74-A080-4E62-A7B6-A1A821C7160A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0" y="3486151"/>
              <a:ext cx="1452562" cy="14287"/>
            </a:xfrm>
            <a:prstGeom prst="line">
              <a:avLst/>
            </a:prstGeom>
            <a:ln w="9525" cap="rnd">
              <a:solidFill>
                <a:schemeClr val="bg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CE07F7-25ED-4E92-BB25-C134DE9B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9062" y="3096817"/>
              <a:ext cx="0" cy="403622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CD8AA804-5E62-4258-9F96-8AF66FEEC9A4}"/>
                </a:ext>
              </a:extLst>
            </p:cNvPr>
            <p:cNvSpPr/>
            <p:nvPr/>
          </p:nvSpPr>
          <p:spPr>
            <a:xfrm>
              <a:off x="3171824" y="2268142"/>
              <a:ext cx="1514476" cy="828675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More</a:t>
              </a:r>
            </a:p>
            <a:p>
              <a:pPr algn="ctr"/>
              <a:r>
                <a:rPr lang="en-US" sz="900" dirty="0"/>
                <a:t>Signatures  in collated edge?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F404CC-BA2F-43CD-B128-4EDE170735AA}"/>
                </a:ext>
              </a:extLst>
            </p:cNvPr>
            <p:cNvCxnSpPr>
              <a:cxnSpLocks/>
              <a:stCxn id="17" idx="1"/>
              <a:endCxn id="6" idx="3"/>
            </p:cNvCxnSpPr>
            <p:nvPr/>
          </p:nvCxnSpPr>
          <p:spPr>
            <a:xfrm flipH="1" flipV="1">
              <a:off x="2476500" y="2671763"/>
              <a:ext cx="695324" cy="10717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2BD6A3-3059-4180-B2C4-F297D4A5A50C}"/>
                </a:ext>
              </a:extLst>
            </p:cNvPr>
            <p:cNvSpPr txBox="1"/>
            <p:nvPr/>
          </p:nvSpPr>
          <p:spPr>
            <a:xfrm>
              <a:off x="2683671" y="2662299"/>
              <a:ext cx="3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yes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A38842A-DD1A-4F5B-AD78-B04B0D71A585}"/>
                </a:ext>
              </a:extLst>
            </p:cNvPr>
            <p:cNvCxnSpPr>
              <a:cxnSpLocks/>
            </p:cNvCxnSpPr>
            <p:nvPr/>
          </p:nvCxnSpPr>
          <p:spPr>
            <a:xfrm>
              <a:off x="4686300" y="2682479"/>
              <a:ext cx="714375" cy="9464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1307D6-57EB-4817-AF07-4A3EBECBC53B}"/>
                </a:ext>
              </a:extLst>
            </p:cNvPr>
            <p:cNvSpPr txBox="1"/>
            <p:nvPr/>
          </p:nvSpPr>
          <p:spPr>
            <a:xfrm>
              <a:off x="4797823" y="2691943"/>
              <a:ext cx="3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966F58-135D-4536-8EA8-6BB028FB30E3}"/>
                </a:ext>
              </a:extLst>
            </p:cNvPr>
            <p:cNvSpPr/>
            <p:nvPr/>
          </p:nvSpPr>
          <p:spPr>
            <a:xfrm>
              <a:off x="5414964" y="2155688"/>
              <a:ext cx="2452688" cy="10132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Signature Severity score </a:t>
              </a:r>
              <a:r>
                <a:rPr lang="en-US" sz="1400" dirty="0"/>
                <a:t>for collated edge = max {scores for all signatures}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01A70E-7A4C-4CF0-BA6E-6E12B82F92AF}"/>
              </a:ext>
            </a:extLst>
          </p:cNvPr>
          <p:cNvGrpSpPr/>
          <p:nvPr/>
        </p:nvGrpSpPr>
        <p:grpSpPr>
          <a:xfrm>
            <a:off x="402434" y="4011219"/>
            <a:ext cx="2085975" cy="1799032"/>
            <a:chOff x="402434" y="4011219"/>
            <a:chExt cx="2085975" cy="17990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56155C2-784F-4C92-AD7E-D6851C0B5A37}"/>
                </a:ext>
              </a:extLst>
            </p:cNvPr>
            <p:cNvSpPr/>
            <p:nvPr/>
          </p:nvSpPr>
          <p:spPr>
            <a:xfrm>
              <a:off x="457199" y="4011219"/>
              <a:ext cx="1943101" cy="6369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From all collated graphs for each Log Type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109B599-F559-4EE4-A26C-49B10022A812}"/>
                </a:ext>
              </a:extLst>
            </p:cNvPr>
            <p:cNvSpPr/>
            <p:nvPr/>
          </p:nvSpPr>
          <p:spPr>
            <a:xfrm>
              <a:off x="402434" y="5038727"/>
              <a:ext cx="2085975" cy="7715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Calculate Threshold for Signature Severity, and Metrics 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8979F3F-A428-44BF-901D-F076DE0F02AB}"/>
                </a:ext>
              </a:extLst>
            </p:cNvPr>
            <p:cNvCxnSpPr>
              <a:cxnSpLocks/>
            </p:cNvCxnSpPr>
            <p:nvPr/>
          </p:nvCxnSpPr>
          <p:spPr>
            <a:xfrm>
              <a:off x="1369219" y="4633915"/>
              <a:ext cx="0" cy="390524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DDA0E9D-FFF4-4E0C-B1E2-B632A11CB2C7}"/>
              </a:ext>
            </a:extLst>
          </p:cNvPr>
          <p:cNvGrpSpPr/>
          <p:nvPr/>
        </p:nvGrpSpPr>
        <p:grpSpPr>
          <a:xfrm>
            <a:off x="3400429" y="3337398"/>
            <a:ext cx="8655836" cy="3081367"/>
            <a:chOff x="3400429" y="3319463"/>
            <a:chExt cx="8655836" cy="308136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68DBA2-D5F9-4EA9-A2EA-5B95D3A0739B}"/>
                </a:ext>
              </a:extLst>
            </p:cNvPr>
            <p:cNvSpPr/>
            <p:nvPr/>
          </p:nvSpPr>
          <p:spPr>
            <a:xfrm>
              <a:off x="3400429" y="3956474"/>
              <a:ext cx="1824038" cy="419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Collated edge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564177-28A8-4DBD-99F2-DBDFF1F7C8F7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4298160" y="4375574"/>
              <a:ext cx="14288" cy="492868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2C0F64C-7667-4E37-8D2A-FE9C428C4D32}"/>
                </a:ext>
              </a:extLst>
            </p:cNvPr>
            <p:cNvSpPr/>
            <p:nvPr/>
          </p:nvSpPr>
          <p:spPr>
            <a:xfrm>
              <a:off x="3400429" y="4832873"/>
              <a:ext cx="1824038" cy="419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For metric in edge </a:t>
              </a:r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68E6D5B4-7A61-4266-8A99-990107BC3345}"/>
                </a:ext>
              </a:extLst>
            </p:cNvPr>
            <p:cNvSpPr/>
            <p:nvPr/>
          </p:nvSpPr>
          <p:spPr>
            <a:xfrm>
              <a:off x="6098385" y="4624389"/>
              <a:ext cx="1514476" cy="828675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Metric exceeds threshold?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CF7E030-8F88-4B92-A933-206A44387273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 flipV="1">
              <a:off x="5224467" y="5038727"/>
              <a:ext cx="873918" cy="3696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E087149-FDDE-4350-BAD0-9F3670C7ED67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7612861" y="5038726"/>
              <a:ext cx="750089" cy="1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7827AA-3A16-4BCE-B78B-CA9F1A27D769}"/>
                </a:ext>
              </a:extLst>
            </p:cNvPr>
            <p:cNvSpPr/>
            <p:nvPr/>
          </p:nvSpPr>
          <p:spPr>
            <a:xfrm>
              <a:off x="8362950" y="4814889"/>
              <a:ext cx="1824038" cy="419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Metric contributes to Metric Score 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B87FFF1-65EC-4CAE-8413-AD1EB37AF430}"/>
                </a:ext>
              </a:extLst>
            </p:cNvPr>
            <p:cNvCxnSpPr>
              <a:cxnSpLocks/>
            </p:cNvCxnSpPr>
            <p:nvPr/>
          </p:nvCxnSpPr>
          <p:spPr>
            <a:xfrm>
              <a:off x="6855623" y="5456760"/>
              <a:ext cx="0" cy="539228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DE41FA4-52BF-4554-B88B-D3A79DEBDF2E}"/>
                </a:ext>
              </a:extLst>
            </p:cNvPr>
            <p:cNvSpPr/>
            <p:nvPr/>
          </p:nvSpPr>
          <p:spPr>
            <a:xfrm>
              <a:off x="5943604" y="5981730"/>
              <a:ext cx="1824038" cy="419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Ignore</a:t>
              </a:r>
            </a:p>
          </p:txBody>
        </p:sp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F788DE65-3AD8-48D6-8B29-92D990B478BC}"/>
                </a:ext>
              </a:extLst>
            </p:cNvPr>
            <p:cNvSpPr/>
            <p:nvPr/>
          </p:nvSpPr>
          <p:spPr>
            <a:xfrm>
              <a:off x="8320087" y="3744517"/>
              <a:ext cx="1514476" cy="828675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More</a:t>
              </a:r>
            </a:p>
            <a:p>
              <a:pPr algn="ctr"/>
              <a:r>
                <a:rPr lang="en-US" sz="900" dirty="0"/>
                <a:t>Signatures  in collated edge?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78E3602-4839-4C0A-B461-DA1D56EFB07B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V="1">
              <a:off x="9077325" y="4573192"/>
              <a:ext cx="0" cy="241697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A1C06C-BECA-4BF3-B248-0B3CF465F8E3}"/>
                </a:ext>
              </a:extLst>
            </p:cNvPr>
            <p:cNvCxnSpPr>
              <a:cxnSpLocks/>
              <a:stCxn id="56" idx="1"/>
              <a:endCxn id="38" idx="3"/>
            </p:cNvCxnSpPr>
            <p:nvPr/>
          </p:nvCxnSpPr>
          <p:spPr>
            <a:xfrm flipH="1">
              <a:off x="5224467" y="4158855"/>
              <a:ext cx="3095620" cy="7169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E4943F2-D4E9-48BA-B287-777B1DDDB13F}"/>
                </a:ext>
              </a:extLst>
            </p:cNvPr>
            <p:cNvSpPr txBox="1"/>
            <p:nvPr/>
          </p:nvSpPr>
          <p:spPr>
            <a:xfrm>
              <a:off x="7996239" y="4138122"/>
              <a:ext cx="3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yes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F39B057-412B-464B-A1D6-9039E36772ED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834563" y="4158980"/>
              <a:ext cx="540541" cy="12971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69A9519-8BC0-4609-93B5-4DA5D3676995}"/>
                </a:ext>
              </a:extLst>
            </p:cNvPr>
            <p:cNvSpPr/>
            <p:nvPr/>
          </p:nvSpPr>
          <p:spPr>
            <a:xfrm>
              <a:off x="10375104" y="3319463"/>
              <a:ext cx="1681161" cy="17049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Metric score </a:t>
              </a:r>
              <a:r>
                <a:rPr lang="en-US" sz="1400" dirty="0"/>
                <a:t>for collated edge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5B2CCE4-6446-4558-A5FB-8C5C6222B137}"/>
                </a:ext>
              </a:extLst>
            </p:cNvPr>
            <p:cNvSpPr txBox="1"/>
            <p:nvPr/>
          </p:nvSpPr>
          <p:spPr>
            <a:xfrm>
              <a:off x="9914335" y="4179794"/>
              <a:ext cx="3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no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2A21271-D49B-429E-9ABB-32F209963AF4}"/>
                </a:ext>
              </a:extLst>
            </p:cNvPr>
            <p:cNvSpPr txBox="1"/>
            <p:nvPr/>
          </p:nvSpPr>
          <p:spPr>
            <a:xfrm>
              <a:off x="7739067" y="5010824"/>
              <a:ext cx="3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yes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EDCAD22-2243-44E7-B85C-336A7EA7A285}"/>
                </a:ext>
              </a:extLst>
            </p:cNvPr>
            <p:cNvSpPr txBox="1"/>
            <p:nvPr/>
          </p:nvSpPr>
          <p:spPr>
            <a:xfrm>
              <a:off x="6855623" y="5624628"/>
              <a:ext cx="3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no</a:t>
              </a:r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D8BBBCD-4CB7-4CA1-950D-6D042C0062E0}"/>
              </a:ext>
            </a:extLst>
          </p:cNvPr>
          <p:cNvCxnSpPr>
            <a:cxnSpLocks/>
          </p:cNvCxnSpPr>
          <p:nvPr/>
        </p:nvCxnSpPr>
        <p:spPr>
          <a:xfrm>
            <a:off x="185738" y="3231192"/>
            <a:ext cx="11939588" cy="33096"/>
          </a:xfrm>
          <a:prstGeom prst="line">
            <a:avLst/>
          </a:prstGeom>
          <a:ln w="15875" cap="rnd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D1C8-3E69-479A-9B52-04E857E1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5" y="331600"/>
            <a:ext cx="10902950" cy="332399"/>
          </a:xfrm>
        </p:spPr>
        <p:txBody>
          <a:bodyPr/>
          <a:lstStyle/>
          <a:p>
            <a:r>
              <a:rPr lang="en-US" sz="2400" dirty="0"/>
              <a:t>Edge scoring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B17F0-A15A-438F-97E6-30670F1C724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8734" y="781174"/>
            <a:ext cx="10257365" cy="274271"/>
          </a:xfrm>
        </p:spPr>
        <p:txBody>
          <a:bodyPr/>
          <a:lstStyle/>
          <a:p>
            <a:r>
              <a:rPr lang="en-US" sz="1600" dirty="0"/>
              <a:t>Signature Severity Score Calculation</a:t>
            </a:r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1B097C-87F2-46C6-8444-4C86C19A115E}"/>
              </a:ext>
            </a:extLst>
          </p:cNvPr>
          <p:cNvSpPr/>
          <p:nvPr/>
        </p:nvSpPr>
        <p:spPr>
          <a:xfrm>
            <a:off x="993504" y="1207019"/>
            <a:ext cx="2235200" cy="39065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Types of numerical scores for each signature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956B6C-3D9E-47DC-831E-513418292700}"/>
              </a:ext>
            </a:extLst>
          </p:cNvPr>
          <p:cNvSpPr/>
          <p:nvPr/>
        </p:nvSpPr>
        <p:spPr>
          <a:xfrm>
            <a:off x="568328" y="2078835"/>
            <a:ext cx="1329267" cy="34018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IDS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147DA-AEB2-4BEF-84BF-8F5F5EEC179D}"/>
              </a:ext>
            </a:extLst>
          </p:cNvPr>
          <p:cNvSpPr/>
          <p:nvPr/>
        </p:nvSpPr>
        <p:spPr>
          <a:xfrm>
            <a:off x="568329" y="3260710"/>
            <a:ext cx="1329267" cy="34018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Firewall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7D4D6B-81D6-49EF-B1D7-190900F790EF}"/>
              </a:ext>
            </a:extLst>
          </p:cNvPr>
          <p:cNvSpPr/>
          <p:nvPr/>
        </p:nvSpPr>
        <p:spPr>
          <a:xfrm>
            <a:off x="568330" y="4612677"/>
            <a:ext cx="1329267" cy="34018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Windows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CF6136-EC47-4E42-8CAB-350D860778A6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897595" y="2040735"/>
            <a:ext cx="935568" cy="208193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38AA94-0375-42E0-AB1C-CBCD32280177}"/>
              </a:ext>
            </a:extLst>
          </p:cNvPr>
          <p:cNvCxnSpPr>
            <a:cxnSpLocks/>
          </p:cNvCxnSpPr>
          <p:nvPr/>
        </p:nvCxnSpPr>
        <p:spPr>
          <a:xfrm flipH="1" flipV="1">
            <a:off x="1910293" y="2261846"/>
            <a:ext cx="935567" cy="170092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AAE390D-CA1C-436A-8B1C-A96FA6215C1C}"/>
              </a:ext>
            </a:extLst>
          </p:cNvPr>
          <p:cNvSpPr/>
          <p:nvPr/>
        </p:nvSpPr>
        <p:spPr>
          <a:xfrm>
            <a:off x="2883961" y="1846033"/>
            <a:ext cx="1329267" cy="34018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CVE Score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D4F49C-9B84-471E-8C35-A33DEBD7CC26}"/>
              </a:ext>
            </a:extLst>
          </p:cNvPr>
          <p:cNvSpPr/>
          <p:nvPr/>
        </p:nvSpPr>
        <p:spPr>
          <a:xfrm>
            <a:off x="2881843" y="2286897"/>
            <a:ext cx="1329267" cy="34018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Signature priority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DBC261-1B5D-483C-B710-300BCEBDCE14}"/>
              </a:ext>
            </a:extLst>
          </p:cNvPr>
          <p:cNvCxnSpPr>
            <a:cxnSpLocks/>
          </p:cNvCxnSpPr>
          <p:nvPr/>
        </p:nvCxnSpPr>
        <p:spPr>
          <a:xfrm flipH="1">
            <a:off x="1918762" y="3232197"/>
            <a:ext cx="935568" cy="208193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369BDE-3FB9-4B41-8C82-9DB2D7A09EA0}"/>
              </a:ext>
            </a:extLst>
          </p:cNvPr>
          <p:cNvCxnSpPr>
            <a:cxnSpLocks/>
          </p:cNvCxnSpPr>
          <p:nvPr/>
        </p:nvCxnSpPr>
        <p:spPr>
          <a:xfrm flipH="1" flipV="1">
            <a:off x="1927228" y="3440390"/>
            <a:ext cx="935567" cy="170092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C29DBF-22D4-49D6-9BB2-F0C8640F17E9}"/>
              </a:ext>
            </a:extLst>
          </p:cNvPr>
          <p:cNvSpPr/>
          <p:nvPr/>
        </p:nvSpPr>
        <p:spPr>
          <a:xfrm>
            <a:off x="2905128" y="3037495"/>
            <a:ext cx="1329267" cy="34018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CVE Score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20D55B-E0B3-43D6-BC1A-E2460966C08E}"/>
              </a:ext>
            </a:extLst>
          </p:cNvPr>
          <p:cNvSpPr/>
          <p:nvPr/>
        </p:nvSpPr>
        <p:spPr>
          <a:xfrm>
            <a:off x="2903010" y="3478359"/>
            <a:ext cx="1329267" cy="34018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CAPEC Score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79CEC2-9FCF-4104-8505-A83D74AA187D}"/>
              </a:ext>
            </a:extLst>
          </p:cNvPr>
          <p:cNvSpPr/>
          <p:nvPr/>
        </p:nvSpPr>
        <p:spPr>
          <a:xfrm>
            <a:off x="2903010" y="4607111"/>
            <a:ext cx="1329267" cy="34018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CAPEC Score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B07E71-5091-4888-BBC8-AF4A2897C84D}"/>
              </a:ext>
            </a:extLst>
          </p:cNvPr>
          <p:cNvCxnSpPr>
            <a:cxnSpLocks/>
          </p:cNvCxnSpPr>
          <p:nvPr/>
        </p:nvCxnSpPr>
        <p:spPr>
          <a:xfrm flipH="1">
            <a:off x="1897596" y="4777203"/>
            <a:ext cx="965199" cy="0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89E7C1-23D1-47E1-B83F-27545416509A}"/>
              </a:ext>
            </a:extLst>
          </p:cNvPr>
          <p:cNvSpPr txBox="1"/>
          <p:nvPr/>
        </p:nvSpPr>
        <p:spPr>
          <a:xfrm>
            <a:off x="1641479" y="3711539"/>
            <a:ext cx="14901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NLP approach to map Firewall signatures to CAPEC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B931AF-E571-4CB5-833A-3E417867674E}"/>
              </a:ext>
            </a:extLst>
          </p:cNvPr>
          <p:cNvSpPr txBox="1"/>
          <p:nvPr/>
        </p:nvSpPr>
        <p:spPr>
          <a:xfrm>
            <a:off x="1738571" y="5093669"/>
            <a:ext cx="1490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Windows Event Id captured in ATT&amp;CK descriptions. ATT&amp;CK to CAPEC mapping for scoring. </a:t>
            </a:r>
          </a:p>
          <a:p>
            <a:r>
              <a:rPr lang="en-US" sz="900" dirty="0"/>
              <a:t>NLP + Manual effort to map remaining to CAPEC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05CDEC-9447-4115-A0B9-2F05B5C69161}"/>
              </a:ext>
            </a:extLst>
          </p:cNvPr>
          <p:cNvGrpSpPr/>
          <p:nvPr/>
        </p:nvGrpSpPr>
        <p:grpSpPr>
          <a:xfrm>
            <a:off x="5388345" y="1654293"/>
            <a:ext cx="5892799" cy="4550863"/>
            <a:chOff x="5900210" y="1586710"/>
            <a:chExt cx="5892799" cy="45508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0A7DF6-A03C-4AC0-A199-E6C5C1365B2D}"/>
                </a:ext>
              </a:extLst>
            </p:cNvPr>
            <p:cNvSpPr/>
            <p:nvPr/>
          </p:nvSpPr>
          <p:spPr>
            <a:xfrm>
              <a:off x="5900210" y="1586710"/>
              <a:ext cx="5892799" cy="4550863"/>
            </a:xfrm>
            <a:prstGeom prst="rect">
              <a:avLst/>
            </a:prstGeom>
            <a:solidFill>
              <a:srgbClr val="E8EA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76442C-B716-4CEA-BB6E-A7E90A9C640D}"/>
                </a:ext>
              </a:extLst>
            </p:cNvPr>
            <p:cNvSpPr txBox="1"/>
            <p:nvPr/>
          </p:nvSpPr>
          <p:spPr>
            <a:xfrm>
              <a:off x="7876479" y="2082349"/>
              <a:ext cx="2748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Max (All CVE Scores) + Max (All Signature Priority values)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33532FA-F032-455C-ADAD-8A354F6271DB}"/>
                </a:ext>
              </a:extLst>
            </p:cNvPr>
            <p:cNvSpPr/>
            <p:nvPr/>
          </p:nvSpPr>
          <p:spPr>
            <a:xfrm>
              <a:off x="6261051" y="2017982"/>
              <a:ext cx="1329267" cy="340185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Collated Edges IDS 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7F1F3EF-9431-40D0-8347-CDD0B9F8C6FA}"/>
                </a:ext>
              </a:extLst>
            </p:cNvPr>
            <p:cNvSpPr/>
            <p:nvPr/>
          </p:nvSpPr>
          <p:spPr>
            <a:xfrm>
              <a:off x="6261051" y="3270297"/>
              <a:ext cx="1329267" cy="340185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Collated Edges Firewall 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7A2FF70-05DA-4FED-8B45-7763EFE75CDF}"/>
                </a:ext>
              </a:extLst>
            </p:cNvPr>
            <p:cNvSpPr/>
            <p:nvPr/>
          </p:nvSpPr>
          <p:spPr>
            <a:xfrm>
              <a:off x="6275455" y="4607111"/>
              <a:ext cx="1329267" cy="340185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Collated Edges Windows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04E36-395D-45F5-94E7-4E98290FD02B}"/>
                </a:ext>
              </a:extLst>
            </p:cNvPr>
            <p:cNvSpPr txBox="1"/>
            <p:nvPr/>
          </p:nvSpPr>
          <p:spPr>
            <a:xfrm>
              <a:off x="7876477" y="3336293"/>
              <a:ext cx="25397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0.7 * Max (All CVE Scores) + 0.3 * Max (All Signature CAPEC Scores)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D5B9F1-A0EB-47A7-A516-01FBD30CEBA4}"/>
                </a:ext>
              </a:extLst>
            </p:cNvPr>
            <p:cNvSpPr txBox="1"/>
            <p:nvPr/>
          </p:nvSpPr>
          <p:spPr>
            <a:xfrm>
              <a:off x="7876476" y="4621015"/>
              <a:ext cx="38862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Capec</a:t>
              </a:r>
              <a:r>
                <a:rPr lang="en-US" sz="1000" dirty="0"/>
                <a:t> Scores</a:t>
              </a:r>
            </a:p>
          </p:txBody>
        </p:sp>
      </p:grpSp>
      <p:sp>
        <p:nvSpPr>
          <p:cNvPr id="7" name="Right Brace 6">
            <a:extLst>
              <a:ext uri="{FF2B5EF4-FFF2-40B4-BE49-F238E27FC236}">
                <a16:creationId xmlns:a16="http://schemas.microsoft.com/office/drawing/2014/main" id="{9D084DB4-ABFA-4970-9D6B-5D2D9B78DBD6}"/>
              </a:ext>
            </a:extLst>
          </p:cNvPr>
          <p:cNvSpPr/>
          <p:nvPr/>
        </p:nvSpPr>
        <p:spPr>
          <a:xfrm>
            <a:off x="10015367" y="2224670"/>
            <a:ext cx="397699" cy="2847561"/>
          </a:xfrm>
          <a:prstGeom prst="rightBrace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F2D495-4A4D-4E77-9573-D1E46288F338}"/>
              </a:ext>
            </a:extLst>
          </p:cNvPr>
          <p:cNvSpPr txBox="1"/>
          <p:nvPr/>
        </p:nvSpPr>
        <p:spPr>
          <a:xfrm>
            <a:off x="10413066" y="3491643"/>
            <a:ext cx="147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All Scores in range (0,10)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E7E300C-E4C3-41F8-A3AC-E3C12CF4CF09}"/>
              </a:ext>
            </a:extLst>
          </p:cNvPr>
          <p:cNvSpPr/>
          <p:nvPr/>
        </p:nvSpPr>
        <p:spPr>
          <a:xfrm>
            <a:off x="7217144" y="1207019"/>
            <a:ext cx="2235200" cy="39065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Signature Score calculation for Collated edge</a:t>
            </a:r>
          </a:p>
        </p:txBody>
      </p:sp>
    </p:spTree>
    <p:extLst>
      <p:ext uri="{BB962C8B-B14F-4D97-AF65-F5344CB8AC3E}">
        <p14:creationId xmlns:p14="http://schemas.microsoft.com/office/powerpoint/2010/main" val="377111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D1C8-3E69-479A-9B52-04E857E1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5" y="331600"/>
            <a:ext cx="10902950" cy="332399"/>
          </a:xfrm>
        </p:spPr>
        <p:txBody>
          <a:bodyPr/>
          <a:lstStyle/>
          <a:p>
            <a:r>
              <a:rPr lang="en-US" sz="2400" dirty="0"/>
              <a:t>Metric scoring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B17F0-A15A-438F-97E6-30670F1C724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8734" y="781174"/>
            <a:ext cx="10257365" cy="274271"/>
          </a:xfrm>
        </p:spPr>
        <p:txBody>
          <a:bodyPr/>
          <a:lstStyle/>
          <a:p>
            <a:r>
              <a:rPr lang="en-US" sz="1600" dirty="0"/>
              <a:t>Metric Threshold Calculation - Firewall</a:t>
            </a:r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1B097C-87F2-46C6-8444-4C86C19A115E}"/>
              </a:ext>
            </a:extLst>
          </p:cNvPr>
          <p:cNvSpPr/>
          <p:nvPr/>
        </p:nvSpPr>
        <p:spPr>
          <a:xfrm>
            <a:off x="409579" y="1204632"/>
            <a:ext cx="4117695" cy="5433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Collated graphs for each month for Firewall (Sep, Oct 2019, March, April, May, June July 2020)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956B6C-3D9E-47DC-831E-513418292700}"/>
              </a:ext>
            </a:extLst>
          </p:cNvPr>
          <p:cNvSpPr/>
          <p:nvPr/>
        </p:nvSpPr>
        <p:spPr>
          <a:xfrm>
            <a:off x="476344" y="2020032"/>
            <a:ext cx="1946272" cy="64193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Signature Severity distribution for all non-audit signatures 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147DA-AEB2-4BEF-84BF-8F5F5EEC179D}"/>
              </a:ext>
            </a:extLst>
          </p:cNvPr>
          <p:cNvSpPr/>
          <p:nvPr/>
        </p:nvSpPr>
        <p:spPr>
          <a:xfrm>
            <a:off x="707476" y="3127045"/>
            <a:ext cx="1777307" cy="34018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Signature Severity Threshold = 50 percentile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FBB8846-923C-49A0-B9FF-29B324A33239}"/>
              </a:ext>
            </a:extLst>
          </p:cNvPr>
          <p:cNvSpPr/>
          <p:nvPr/>
        </p:nvSpPr>
        <p:spPr>
          <a:xfrm>
            <a:off x="352981" y="5544422"/>
            <a:ext cx="2499549" cy="98197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Firewall (Types of signatures):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Audit : “</a:t>
            </a:r>
            <a:r>
              <a:rPr lang="en-US" sz="1000" dirty="0" err="1"/>
              <a:t>fortigate</a:t>
            </a:r>
            <a:r>
              <a:rPr lang="en-US" sz="1000" dirty="0"/>
              <a:t>-traffic-forward-deny”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Non-Audit : “fortigate-46176”</a:t>
            </a:r>
          </a:p>
          <a:p>
            <a:pPr algn="ctr"/>
            <a:endParaRPr lang="en-US" sz="10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0A73B6-B58E-4F70-B560-56664AFD442A}"/>
              </a:ext>
            </a:extLst>
          </p:cNvPr>
          <p:cNvSpPr/>
          <p:nvPr/>
        </p:nvSpPr>
        <p:spPr>
          <a:xfrm>
            <a:off x="3029044" y="2032552"/>
            <a:ext cx="1946272" cy="64193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Signature Severity distribution for all audit signatures  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B82EFEE-E6B9-49F8-95CC-0EF6FD1DE33F}"/>
              </a:ext>
            </a:extLst>
          </p:cNvPr>
          <p:cNvSpPr/>
          <p:nvPr/>
        </p:nvSpPr>
        <p:spPr>
          <a:xfrm>
            <a:off x="3439081" y="3127045"/>
            <a:ext cx="1777305" cy="34018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Signature Severity Threshold = 75 percentile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4D9B96-BC74-4E1E-A818-5A32CA5A454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449480" y="1747948"/>
            <a:ext cx="0" cy="272084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4FD66A-FD7B-4E34-AB84-0FE3A6B268B1}"/>
              </a:ext>
            </a:extLst>
          </p:cNvPr>
          <p:cNvCxnSpPr>
            <a:cxnSpLocks/>
          </p:cNvCxnSpPr>
          <p:nvPr/>
        </p:nvCxnSpPr>
        <p:spPr>
          <a:xfrm>
            <a:off x="4002180" y="1760468"/>
            <a:ext cx="0" cy="272084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6F7481-DF91-4656-91AC-F32F6361761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596129" y="2674488"/>
            <a:ext cx="1" cy="452557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DEE9F3-C8D2-49A8-ACAA-13399C3DC52A}"/>
              </a:ext>
            </a:extLst>
          </p:cNvPr>
          <p:cNvCxnSpPr>
            <a:cxnSpLocks/>
          </p:cNvCxnSpPr>
          <p:nvPr/>
        </p:nvCxnSpPr>
        <p:spPr>
          <a:xfrm>
            <a:off x="4103714" y="2723321"/>
            <a:ext cx="0" cy="403723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CB61112-E336-4BFF-9B3E-883EB6F23A60}"/>
              </a:ext>
            </a:extLst>
          </p:cNvPr>
          <p:cNvSpPr/>
          <p:nvPr/>
        </p:nvSpPr>
        <p:spPr>
          <a:xfrm>
            <a:off x="7534279" y="1237684"/>
            <a:ext cx="4117695" cy="5433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Collated graphs for each month for Firewall (Sep, Oct 2019, March, April, May, June July 2020)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DDB82B7-0CDA-4F46-AC5A-61B9CEB64EBC}"/>
              </a:ext>
            </a:extLst>
          </p:cNvPr>
          <p:cNvSpPr/>
          <p:nvPr/>
        </p:nvSpPr>
        <p:spPr>
          <a:xfrm>
            <a:off x="8280861" y="2065085"/>
            <a:ext cx="2687153" cy="40372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Filter all edges for non-audit signatures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21EC2F-5B7C-49BF-A959-C3266343076E}"/>
              </a:ext>
            </a:extLst>
          </p:cNvPr>
          <p:cNvCxnSpPr>
            <a:cxnSpLocks/>
          </p:cNvCxnSpPr>
          <p:nvPr/>
        </p:nvCxnSpPr>
        <p:spPr>
          <a:xfrm>
            <a:off x="9624438" y="1781000"/>
            <a:ext cx="0" cy="272084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9F1F63A-E92D-420B-95C3-6699CDE659EC}"/>
              </a:ext>
            </a:extLst>
          </p:cNvPr>
          <p:cNvSpPr/>
          <p:nvPr/>
        </p:nvSpPr>
        <p:spPr>
          <a:xfrm>
            <a:off x="8099404" y="2740892"/>
            <a:ext cx="2987443" cy="40372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Group all metrics on basis of “Impact” corresponding to signatures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F46163-C447-4035-AC27-EDDB99B1636C}"/>
              </a:ext>
            </a:extLst>
          </p:cNvPr>
          <p:cNvSpPr/>
          <p:nvPr/>
        </p:nvSpPr>
        <p:spPr>
          <a:xfrm>
            <a:off x="7582569" y="3428700"/>
            <a:ext cx="3936883" cy="64193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Threshold for each metric : 50% of distribution for each impact. </a:t>
            </a:r>
          </a:p>
          <a:p>
            <a:pPr algn="ctr"/>
            <a:r>
              <a:rPr lang="en-US" sz="1000" dirty="0"/>
              <a:t>Metrics : Port Count , Port Gini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03C6B1-0DDB-4DA2-B085-25A904D3FF3C}"/>
              </a:ext>
            </a:extLst>
          </p:cNvPr>
          <p:cNvCxnSpPr>
            <a:cxnSpLocks/>
          </p:cNvCxnSpPr>
          <p:nvPr/>
        </p:nvCxnSpPr>
        <p:spPr>
          <a:xfrm>
            <a:off x="9593126" y="2468808"/>
            <a:ext cx="0" cy="272084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F92F63-F4C1-40AC-B45F-7C3884CB24EB}"/>
              </a:ext>
            </a:extLst>
          </p:cNvPr>
          <p:cNvCxnSpPr>
            <a:cxnSpLocks/>
          </p:cNvCxnSpPr>
          <p:nvPr/>
        </p:nvCxnSpPr>
        <p:spPr>
          <a:xfrm>
            <a:off x="9594828" y="3161095"/>
            <a:ext cx="0" cy="272084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E50C1DB-A6B7-4844-AF35-8417E582C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1" y="3530768"/>
            <a:ext cx="2343417" cy="173852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79BD324-8BAC-4FF3-872C-3302C4D9C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020" y="4183513"/>
            <a:ext cx="8109068" cy="26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57B3-D717-4A22-A56A-6A418027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70"/>
            <a:ext cx="10902950" cy="332399"/>
          </a:xfrm>
        </p:spPr>
        <p:txBody>
          <a:bodyPr/>
          <a:lstStyle/>
          <a:p>
            <a:r>
              <a:rPr lang="en-US" sz="2400" dirty="0"/>
              <a:t>Problem Illustration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FE50B-7138-44DD-A3B4-CBD346F5F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18356" y="998835"/>
            <a:ext cx="11277600" cy="50366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High volume of alerts generated on daily basis:</a:t>
            </a:r>
          </a:p>
          <a:p>
            <a:pPr marL="514350" lvl="2" indent="-285750"/>
            <a:r>
              <a:rPr lang="en-US" dirty="0"/>
              <a:t>Snort logs have an average of 4000 to 16000 alerts daily. </a:t>
            </a:r>
          </a:p>
          <a:p>
            <a:pPr marL="514350" lvl="2" indent="-285750"/>
            <a:r>
              <a:rPr lang="en-US" dirty="0"/>
              <a:t>Windows logs have an average of 20,000 alerts daily.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Certain patterns of suspicious activities emerge over couple of days/ weeks: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F7D39-5D70-4CA5-8218-F8C534554F7E}"/>
              </a:ext>
            </a:extLst>
          </p:cNvPr>
          <p:cNvSpPr/>
          <p:nvPr/>
        </p:nvSpPr>
        <p:spPr>
          <a:xfrm>
            <a:off x="418356" y="2673424"/>
            <a:ext cx="5342685" cy="29407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6FF0F5-A5FB-48F0-BF82-E5AFE47F9FF1}"/>
              </a:ext>
            </a:extLst>
          </p:cNvPr>
          <p:cNvCxnSpPr>
            <a:cxnSpLocks/>
          </p:cNvCxnSpPr>
          <p:nvPr/>
        </p:nvCxnSpPr>
        <p:spPr>
          <a:xfrm>
            <a:off x="846566" y="5810783"/>
            <a:ext cx="10513584" cy="0"/>
          </a:xfrm>
          <a:prstGeom prst="straightConnector1">
            <a:avLst/>
          </a:prstGeom>
          <a:ln w="15875" cap="rnd">
            <a:solidFill>
              <a:schemeClr val="tx1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5AA85B-0353-4DFA-BB66-E034211CF9CA}"/>
              </a:ext>
            </a:extLst>
          </p:cNvPr>
          <p:cNvCxnSpPr>
            <a:cxnSpLocks/>
          </p:cNvCxnSpPr>
          <p:nvPr/>
        </p:nvCxnSpPr>
        <p:spPr>
          <a:xfrm>
            <a:off x="5896643" y="2396233"/>
            <a:ext cx="0" cy="3441861"/>
          </a:xfrm>
          <a:prstGeom prst="line">
            <a:avLst/>
          </a:prstGeom>
          <a:ln w="9525" cap="rnd">
            <a:solidFill>
              <a:schemeClr val="bg2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BA7D34-D77C-423D-ACCE-E783EFE577EA}"/>
              </a:ext>
            </a:extLst>
          </p:cNvPr>
          <p:cNvSpPr txBox="1"/>
          <p:nvPr/>
        </p:nvSpPr>
        <p:spPr>
          <a:xfrm>
            <a:off x="1727920" y="5845583"/>
            <a:ext cx="1934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Early September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6079D-2075-4C98-A1D9-9E19C559EC2A}"/>
              </a:ext>
            </a:extLst>
          </p:cNvPr>
          <p:cNvSpPr txBox="1"/>
          <p:nvPr/>
        </p:nvSpPr>
        <p:spPr>
          <a:xfrm>
            <a:off x="8018501" y="5904725"/>
            <a:ext cx="1934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  <a:r>
              <a:rPr lang="en-US" sz="1100" baseline="30000" dirty="0"/>
              <a:t>th</a:t>
            </a:r>
            <a:r>
              <a:rPr lang="en-US" sz="1100" dirty="0"/>
              <a:t>  September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A016A8-6574-4BA5-9CEB-BF57776EBD56}"/>
              </a:ext>
            </a:extLst>
          </p:cNvPr>
          <p:cNvGrpSpPr/>
          <p:nvPr/>
        </p:nvGrpSpPr>
        <p:grpSpPr>
          <a:xfrm>
            <a:off x="542484" y="2832293"/>
            <a:ext cx="5016203" cy="2658630"/>
            <a:chOff x="906830" y="2214442"/>
            <a:chExt cx="5471454" cy="279962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525263E-087B-47DA-91A5-CE3C81D0EBF8}"/>
                </a:ext>
              </a:extLst>
            </p:cNvPr>
            <p:cNvSpPr/>
            <p:nvPr/>
          </p:nvSpPr>
          <p:spPr>
            <a:xfrm>
              <a:off x="1018131" y="4527310"/>
              <a:ext cx="1611086" cy="3598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10.1.1.50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2FB3B8D-6BAC-45DD-BDDB-E4D856A5C92E}"/>
                </a:ext>
              </a:extLst>
            </p:cNvPr>
            <p:cNvSpPr/>
            <p:nvPr/>
          </p:nvSpPr>
          <p:spPr>
            <a:xfrm>
              <a:off x="974385" y="2237760"/>
              <a:ext cx="1730440" cy="2652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23.235.252.66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1014D2-06DC-47F5-99E4-D86B101990B4}"/>
                </a:ext>
              </a:extLst>
            </p:cNvPr>
            <p:cNvSpPr/>
            <p:nvPr/>
          </p:nvSpPr>
          <p:spPr>
            <a:xfrm>
              <a:off x="3129198" y="2214442"/>
              <a:ext cx="1730439" cy="2413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108.163.130.184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8D6CF1E-F1E6-47B8-96B3-5992072AE8BB}"/>
                </a:ext>
              </a:extLst>
            </p:cNvPr>
            <p:cNvCxnSpPr>
              <a:cxnSpLocks/>
              <a:stCxn id="11" idx="0"/>
              <a:endCxn id="12" idx="4"/>
            </p:cNvCxnSpPr>
            <p:nvPr/>
          </p:nvCxnSpPr>
          <p:spPr>
            <a:xfrm flipV="1">
              <a:off x="1823674" y="2503039"/>
              <a:ext cx="15932" cy="2024271"/>
            </a:xfrm>
            <a:prstGeom prst="straightConnector1">
              <a:avLst/>
            </a:prstGeom>
            <a:ln w="38100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6F1A65-C54A-4091-B4A3-ED886F9875F5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1802082" y="2455753"/>
              <a:ext cx="2192335" cy="2057955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BD3411-52FD-42ED-8009-DF86E90922B2}"/>
                </a:ext>
              </a:extLst>
            </p:cNvPr>
            <p:cNvCxnSpPr>
              <a:cxnSpLocks/>
              <a:endCxn id="17" idx="4"/>
            </p:cNvCxnSpPr>
            <p:nvPr/>
          </p:nvCxnSpPr>
          <p:spPr>
            <a:xfrm flipV="1">
              <a:off x="1845533" y="2758510"/>
              <a:ext cx="1073914" cy="1732157"/>
            </a:xfrm>
            <a:prstGeom prst="straightConnector1">
              <a:avLst/>
            </a:prstGeom>
            <a:ln w="222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A88004-82CD-47E5-BF00-3ACCC0FAC8FE}"/>
                </a:ext>
              </a:extLst>
            </p:cNvPr>
            <p:cNvSpPr/>
            <p:nvPr/>
          </p:nvSpPr>
          <p:spPr>
            <a:xfrm>
              <a:off x="2199852" y="2517200"/>
              <a:ext cx="1439189" cy="2413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66.240.205.51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FC08D7-2B67-422C-B2AD-2DEC335B8C1D}"/>
                </a:ext>
              </a:extLst>
            </p:cNvPr>
            <p:cNvSpPr/>
            <p:nvPr/>
          </p:nvSpPr>
          <p:spPr>
            <a:xfrm>
              <a:off x="906830" y="3708606"/>
              <a:ext cx="2560626" cy="61170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Large volume of IDS alerts generated suspecting trojan activity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61B4301-6C46-4319-B802-9C9D76672699}"/>
                </a:ext>
              </a:extLst>
            </p:cNvPr>
            <p:cNvSpPr/>
            <p:nvPr/>
          </p:nvSpPr>
          <p:spPr>
            <a:xfrm>
              <a:off x="4664987" y="4552513"/>
              <a:ext cx="1713297" cy="461554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Insight from Snort logs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4C1903-A5E9-4B8D-B601-CA5B2B06E41F}"/>
              </a:ext>
            </a:extLst>
          </p:cNvPr>
          <p:cNvGrpSpPr/>
          <p:nvPr/>
        </p:nvGrpSpPr>
        <p:grpSpPr>
          <a:xfrm>
            <a:off x="6096000" y="2673423"/>
            <a:ext cx="5393636" cy="2940788"/>
            <a:chOff x="5165835" y="1925527"/>
            <a:chExt cx="6014415" cy="315114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6999AF5-4FE2-4233-8402-DDE30154464B}"/>
                </a:ext>
              </a:extLst>
            </p:cNvPr>
            <p:cNvSpPr/>
            <p:nvPr/>
          </p:nvSpPr>
          <p:spPr>
            <a:xfrm>
              <a:off x="5165835" y="1925527"/>
              <a:ext cx="6005878" cy="315114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ED9234B-1300-48F0-A287-9EBBA87B4FA3}"/>
                </a:ext>
              </a:extLst>
            </p:cNvPr>
            <p:cNvSpPr/>
            <p:nvPr/>
          </p:nvSpPr>
          <p:spPr>
            <a:xfrm>
              <a:off x="9409429" y="2754407"/>
              <a:ext cx="1611085" cy="4615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Host X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E7FCF0B-767F-439E-8138-FD7FF911D6CA}"/>
                </a:ext>
              </a:extLst>
            </p:cNvPr>
            <p:cNvSpPr/>
            <p:nvPr/>
          </p:nvSpPr>
          <p:spPr>
            <a:xfrm>
              <a:off x="5290457" y="2796049"/>
              <a:ext cx="1611085" cy="3473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10.1.1.50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6F55CF7-BD68-4417-A1A1-40489B53EFF9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901543" y="2983832"/>
              <a:ext cx="2507886" cy="1352"/>
            </a:xfrm>
            <a:prstGeom prst="straightConnector1">
              <a:avLst/>
            </a:prstGeom>
            <a:ln w="19050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FDA26F-A0FA-4C1D-A111-1773FAB0BEA8}"/>
                </a:ext>
              </a:extLst>
            </p:cNvPr>
            <p:cNvSpPr/>
            <p:nvPr/>
          </p:nvSpPr>
          <p:spPr>
            <a:xfrm>
              <a:off x="6901542" y="3107343"/>
              <a:ext cx="2507881" cy="17936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 alerts in  host log generated in span of 5 minutes : </a:t>
              </a:r>
              <a:r>
                <a:rPr lang="en-US" sz="1200" i="1" dirty="0">
                  <a:solidFill>
                    <a:schemeClr val="tx1"/>
                  </a:solidFill>
                </a:rPr>
                <a:t>An account failed to log on – 0xC0000064 – user name does not exist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All alerts generated in short time frame, with different source port for each connection. 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D512BFB-B244-4B57-93B6-E86E6F4FA951}"/>
                </a:ext>
              </a:extLst>
            </p:cNvPr>
            <p:cNvSpPr/>
            <p:nvPr/>
          </p:nvSpPr>
          <p:spPr>
            <a:xfrm>
              <a:off x="9466953" y="4502037"/>
              <a:ext cx="1713297" cy="461554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Insight from Windows logs</a:t>
              </a:r>
            </a:p>
          </p:txBody>
        </p:sp>
      </p:grpSp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DA0403EC-5CE0-40D9-B845-F838D3A7A581}"/>
              </a:ext>
            </a:extLst>
          </p:cNvPr>
          <p:cNvSpPr/>
          <p:nvPr/>
        </p:nvSpPr>
        <p:spPr>
          <a:xfrm>
            <a:off x="1160374" y="3428730"/>
            <a:ext cx="445336" cy="348066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700" dirty="0"/>
              <a:t>5748</a:t>
            </a:r>
          </a:p>
        </p:txBody>
      </p:sp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B98BF1DC-1B84-4D02-9AA3-DD6093690D0B}"/>
              </a:ext>
            </a:extLst>
          </p:cNvPr>
          <p:cNvSpPr/>
          <p:nvPr/>
        </p:nvSpPr>
        <p:spPr>
          <a:xfrm>
            <a:off x="1745542" y="3678812"/>
            <a:ext cx="445336" cy="348066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700" dirty="0"/>
              <a:t>1296</a:t>
            </a:r>
          </a:p>
        </p:txBody>
      </p:sp>
      <p:sp>
        <p:nvSpPr>
          <p:cNvPr id="29" name="Double Bracket 28">
            <a:extLst>
              <a:ext uri="{FF2B5EF4-FFF2-40B4-BE49-F238E27FC236}">
                <a16:creationId xmlns:a16="http://schemas.microsoft.com/office/drawing/2014/main" id="{20042006-9F33-4DBC-8870-3902AC0DD91A}"/>
              </a:ext>
            </a:extLst>
          </p:cNvPr>
          <p:cNvSpPr/>
          <p:nvPr/>
        </p:nvSpPr>
        <p:spPr>
          <a:xfrm>
            <a:off x="2431649" y="3467111"/>
            <a:ext cx="463216" cy="348066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700" dirty="0"/>
              <a:t>115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2FFF37-59AA-4169-B11C-7D43EF498D75}"/>
              </a:ext>
            </a:extLst>
          </p:cNvPr>
          <p:cNvSpPr/>
          <p:nvPr/>
        </p:nvSpPr>
        <p:spPr>
          <a:xfrm>
            <a:off x="3785520" y="2765077"/>
            <a:ext cx="1911768" cy="206703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/>
              <a:t>IDS alerts</a:t>
            </a:r>
          </a:p>
          <a:p>
            <a:endParaRPr lang="en-US" sz="1100" dirty="0"/>
          </a:p>
          <a:p>
            <a:r>
              <a:rPr lang="en-US" sz="1100" dirty="0"/>
              <a:t>MITRE ATT&amp;CK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Tactic: Command and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Technique: Application Layer Protocol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lvl="0"/>
            <a:r>
              <a:rPr lang="en-US" sz="1100" dirty="0">
                <a:solidFill>
                  <a:srgbClr val="F8F8F8"/>
                </a:solidFill>
              </a:rPr>
              <a:t>Malware Family : </a:t>
            </a:r>
            <a:r>
              <a:rPr lang="en-US" sz="1100" dirty="0" err="1">
                <a:solidFill>
                  <a:srgbClr val="F8F8F8"/>
                </a:solidFill>
              </a:rPr>
              <a:t>RuRat</a:t>
            </a:r>
            <a:endParaRPr lang="en-US" sz="1100" dirty="0">
              <a:solidFill>
                <a:srgbClr val="F8F8F8"/>
              </a:solidFill>
            </a:endParaRPr>
          </a:p>
          <a:p>
            <a:pPr lvl="0"/>
            <a:r>
              <a:rPr lang="en-US" sz="900" dirty="0">
                <a:solidFill>
                  <a:srgbClr val="F8F8F8"/>
                </a:solidFill>
              </a:rPr>
              <a:t>SLR Alert – </a:t>
            </a:r>
            <a:r>
              <a:rPr lang="en-US" sz="900" dirty="0" err="1">
                <a:solidFill>
                  <a:srgbClr val="F8F8F8"/>
                </a:solidFill>
              </a:rPr>
              <a:t>RuRat</a:t>
            </a:r>
            <a:r>
              <a:rPr lang="en-US" sz="900" dirty="0">
                <a:solidFill>
                  <a:srgbClr val="F8F8F8"/>
                </a:solidFill>
              </a:rPr>
              <a:t> </a:t>
            </a:r>
            <a:r>
              <a:rPr lang="en-US" sz="900" dirty="0" err="1">
                <a:solidFill>
                  <a:srgbClr val="F8F8F8"/>
                </a:solidFill>
              </a:rPr>
              <a:t>Checkin</a:t>
            </a:r>
            <a:r>
              <a:rPr lang="en-US" sz="900" dirty="0">
                <a:solidFill>
                  <a:srgbClr val="F8F8F8"/>
                </a:solidFill>
              </a:rPr>
              <a:t> – Base64 Encoded XML</a:t>
            </a:r>
          </a:p>
          <a:p>
            <a:pPr lvl="0"/>
            <a:r>
              <a:rPr lang="en-US" sz="900" dirty="0">
                <a:solidFill>
                  <a:srgbClr val="F8F8F8"/>
                </a:solidFill>
              </a:rPr>
              <a:t>SLR Alert - Possible </a:t>
            </a:r>
            <a:r>
              <a:rPr lang="en-US" sz="900" dirty="0" err="1">
                <a:solidFill>
                  <a:srgbClr val="F8F8F8"/>
                </a:solidFill>
              </a:rPr>
              <a:t>RuRat</a:t>
            </a:r>
            <a:r>
              <a:rPr lang="en-US" sz="900" dirty="0">
                <a:solidFill>
                  <a:srgbClr val="F8F8F8"/>
                </a:solidFill>
              </a:rPr>
              <a:t> </a:t>
            </a:r>
            <a:r>
              <a:rPr lang="en-US" sz="900" dirty="0" err="1">
                <a:solidFill>
                  <a:srgbClr val="F8F8F8"/>
                </a:solidFill>
              </a:rPr>
              <a:t>Checkin</a:t>
            </a:r>
            <a:r>
              <a:rPr lang="en-US" sz="900" dirty="0">
                <a:solidFill>
                  <a:srgbClr val="F8F8F8"/>
                </a:solidFill>
              </a:rPr>
              <a:t> XML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4919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D1C8-3E69-479A-9B52-04E857E1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5" y="331600"/>
            <a:ext cx="10902950" cy="332399"/>
          </a:xfrm>
        </p:spPr>
        <p:txBody>
          <a:bodyPr/>
          <a:lstStyle/>
          <a:p>
            <a:r>
              <a:rPr lang="en-US" sz="2400" dirty="0"/>
              <a:t>Metric scoring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B17F0-A15A-438F-97E6-30670F1C724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8734" y="781174"/>
            <a:ext cx="10257365" cy="274271"/>
          </a:xfrm>
        </p:spPr>
        <p:txBody>
          <a:bodyPr/>
          <a:lstStyle/>
          <a:p>
            <a:r>
              <a:rPr lang="en-US" sz="1600" dirty="0"/>
              <a:t>Metric Score Calculation - Firewall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956B6C-3D9E-47DC-831E-513418292700}"/>
              </a:ext>
            </a:extLst>
          </p:cNvPr>
          <p:cNvSpPr/>
          <p:nvPr/>
        </p:nvSpPr>
        <p:spPr>
          <a:xfrm>
            <a:off x="448734" y="1247447"/>
            <a:ext cx="1946272" cy="64193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collated edge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147DA-AEB2-4BEF-84BF-8F5F5EEC179D}"/>
              </a:ext>
            </a:extLst>
          </p:cNvPr>
          <p:cNvSpPr/>
          <p:nvPr/>
        </p:nvSpPr>
        <p:spPr>
          <a:xfrm>
            <a:off x="707475" y="2293106"/>
            <a:ext cx="1329267" cy="34018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Contains non-audit signature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FBB8846-923C-49A0-B9FF-29B324A33239}"/>
              </a:ext>
            </a:extLst>
          </p:cNvPr>
          <p:cNvSpPr/>
          <p:nvPr/>
        </p:nvSpPr>
        <p:spPr>
          <a:xfrm>
            <a:off x="9377712" y="1151129"/>
            <a:ext cx="2499549" cy="98197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Firewall (Types of signatures):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Audit : “</a:t>
            </a:r>
            <a:r>
              <a:rPr lang="en-US" sz="1000" dirty="0" err="1"/>
              <a:t>fortigate</a:t>
            </a:r>
            <a:r>
              <a:rPr lang="en-US" sz="1000" dirty="0"/>
              <a:t>-traffic-forward-deny”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Non-Audit : “fortigate-46176”</a:t>
            </a:r>
          </a:p>
          <a:p>
            <a:pPr algn="ctr"/>
            <a:endParaRPr lang="en-US" sz="1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6F7481-DF91-4656-91AC-F32F63617615}"/>
              </a:ext>
            </a:extLst>
          </p:cNvPr>
          <p:cNvCxnSpPr>
            <a:cxnSpLocks/>
          </p:cNvCxnSpPr>
          <p:nvPr/>
        </p:nvCxnSpPr>
        <p:spPr>
          <a:xfrm>
            <a:off x="1372109" y="1889383"/>
            <a:ext cx="0" cy="403723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319898-9414-4ED4-8409-BEA4D22171DA}"/>
              </a:ext>
            </a:extLst>
          </p:cNvPr>
          <p:cNvCxnSpPr>
            <a:cxnSpLocks/>
          </p:cNvCxnSpPr>
          <p:nvPr/>
        </p:nvCxnSpPr>
        <p:spPr>
          <a:xfrm>
            <a:off x="2036742" y="2431429"/>
            <a:ext cx="666701" cy="0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47B56D-A41E-4012-A228-6F07474677CF}"/>
              </a:ext>
            </a:extLst>
          </p:cNvPr>
          <p:cNvSpPr/>
          <p:nvPr/>
        </p:nvSpPr>
        <p:spPr>
          <a:xfrm>
            <a:off x="2701376" y="2086411"/>
            <a:ext cx="1658936" cy="6900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Signature Score &gt; Signature Severity Threshold for  non-audit signature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228A7E-5C9B-4508-BC8B-50FE8B7E58E7}"/>
              </a:ext>
            </a:extLst>
          </p:cNvPr>
          <p:cNvCxnSpPr>
            <a:cxnSpLocks/>
          </p:cNvCxnSpPr>
          <p:nvPr/>
        </p:nvCxnSpPr>
        <p:spPr>
          <a:xfrm>
            <a:off x="4360312" y="2428066"/>
            <a:ext cx="666701" cy="0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66DA86-A42C-4C12-AB3C-1F967AC4DBFE}"/>
              </a:ext>
            </a:extLst>
          </p:cNvPr>
          <p:cNvSpPr/>
          <p:nvPr/>
        </p:nvSpPr>
        <p:spPr>
          <a:xfrm>
            <a:off x="5056890" y="1889383"/>
            <a:ext cx="3361551" cy="116192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Metric Score  = 1 (Dispersion) + 1 (Span)  + 1 (Ports)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970BE-FBC5-452F-97E3-8C7E0922596A}"/>
              </a:ext>
            </a:extLst>
          </p:cNvPr>
          <p:cNvSpPr txBox="1"/>
          <p:nvPr/>
        </p:nvSpPr>
        <p:spPr>
          <a:xfrm>
            <a:off x="2136371" y="2496216"/>
            <a:ext cx="366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45FE9-09BF-4AAB-AD81-ED7A6B25F488}"/>
              </a:ext>
            </a:extLst>
          </p:cNvPr>
          <p:cNvSpPr txBox="1"/>
          <p:nvPr/>
        </p:nvSpPr>
        <p:spPr>
          <a:xfrm>
            <a:off x="4478970" y="2470347"/>
            <a:ext cx="366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EB94C2-7B8D-4392-B15C-F5A9F7E77236}"/>
              </a:ext>
            </a:extLst>
          </p:cNvPr>
          <p:cNvCxnSpPr>
            <a:cxnSpLocks/>
          </p:cNvCxnSpPr>
          <p:nvPr/>
        </p:nvCxnSpPr>
        <p:spPr>
          <a:xfrm>
            <a:off x="3530844" y="2776446"/>
            <a:ext cx="0" cy="403723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6B1DD8-D582-4DEC-8DFF-9982CC724624}"/>
              </a:ext>
            </a:extLst>
          </p:cNvPr>
          <p:cNvSpPr txBox="1"/>
          <p:nvPr/>
        </p:nvSpPr>
        <p:spPr>
          <a:xfrm>
            <a:off x="3542593" y="2907868"/>
            <a:ext cx="366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B59C2EF-6125-491D-9F62-27E33C6109CA}"/>
              </a:ext>
            </a:extLst>
          </p:cNvPr>
          <p:cNvSpPr/>
          <p:nvPr/>
        </p:nvSpPr>
        <p:spPr>
          <a:xfrm>
            <a:off x="2573952" y="3230997"/>
            <a:ext cx="3361551" cy="69003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Metric Score  = Dispersion + Span (scaled 0-1) + 1 (if any of port threshold exceeded)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107984-5786-4413-94C3-914608EF6D58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flipH="1">
            <a:off x="1366498" y="2633291"/>
            <a:ext cx="5611" cy="1513050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E0CE0B-A2EC-42A6-97F3-A55C1FBA909F}"/>
              </a:ext>
            </a:extLst>
          </p:cNvPr>
          <p:cNvSpPr txBox="1"/>
          <p:nvPr/>
        </p:nvSpPr>
        <p:spPr>
          <a:xfrm>
            <a:off x="1344176" y="3284767"/>
            <a:ext cx="366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4620E8E-0456-49B2-A11B-9A3EAD24C9DD}"/>
              </a:ext>
            </a:extLst>
          </p:cNvPr>
          <p:cNvSpPr/>
          <p:nvPr/>
        </p:nvSpPr>
        <p:spPr>
          <a:xfrm>
            <a:off x="537030" y="4146341"/>
            <a:ext cx="1658936" cy="6900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Signature Score &gt; Signature Severity Threshold for  audit signature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5F8974-8993-488A-8517-0B1C268FB113}"/>
              </a:ext>
            </a:extLst>
          </p:cNvPr>
          <p:cNvCxnSpPr>
            <a:cxnSpLocks/>
          </p:cNvCxnSpPr>
          <p:nvPr/>
        </p:nvCxnSpPr>
        <p:spPr>
          <a:xfrm>
            <a:off x="1366498" y="4836376"/>
            <a:ext cx="0" cy="403723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2A75631-74E6-41BE-9F2B-A1E2CF5A178D}"/>
              </a:ext>
            </a:extLst>
          </p:cNvPr>
          <p:cNvSpPr/>
          <p:nvPr/>
        </p:nvSpPr>
        <p:spPr>
          <a:xfrm>
            <a:off x="169293" y="5265535"/>
            <a:ext cx="3361551" cy="69003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Metric Score  = Dispersion  (if Dispersion &gt; Threshold) +</a:t>
            </a:r>
          </a:p>
          <a:p>
            <a:pPr algn="ctr"/>
            <a:r>
              <a:rPr lang="en-US" sz="1000" dirty="0"/>
              <a:t>Span (if Span &gt; Threshold) + 1 (if any port threshold exceeded)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E97981-4A2C-45D7-89B5-2418C1D616A3}"/>
              </a:ext>
            </a:extLst>
          </p:cNvPr>
          <p:cNvSpPr txBox="1"/>
          <p:nvPr/>
        </p:nvSpPr>
        <p:spPr>
          <a:xfrm>
            <a:off x="1344176" y="4941375"/>
            <a:ext cx="366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B8B802-E197-44C4-800D-FD7400A4416E}"/>
              </a:ext>
            </a:extLst>
          </p:cNvPr>
          <p:cNvCxnSpPr>
            <a:cxnSpLocks/>
          </p:cNvCxnSpPr>
          <p:nvPr/>
        </p:nvCxnSpPr>
        <p:spPr>
          <a:xfrm>
            <a:off x="2240601" y="4491358"/>
            <a:ext cx="666701" cy="0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66E3FDF-B114-4F90-A327-A4EB5EC5F992}"/>
              </a:ext>
            </a:extLst>
          </p:cNvPr>
          <p:cNvSpPr txBox="1"/>
          <p:nvPr/>
        </p:nvSpPr>
        <p:spPr>
          <a:xfrm>
            <a:off x="2370092" y="4254110"/>
            <a:ext cx="366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085DE77-771F-4642-BE92-372267080E6C}"/>
              </a:ext>
            </a:extLst>
          </p:cNvPr>
          <p:cNvSpPr/>
          <p:nvPr/>
        </p:nvSpPr>
        <p:spPr>
          <a:xfrm>
            <a:off x="2981549" y="4146341"/>
            <a:ext cx="3361551" cy="69003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Metric Score  =  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544823-4C0C-47F1-84DE-4AA48A2DD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958" y="2333280"/>
            <a:ext cx="2601926" cy="25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19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D1C8-3E69-479A-9B52-04E857E1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5" y="331600"/>
            <a:ext cx="10902950" cy="332399"/>
          </a:xfrm>
        </p:spPr>
        <p:txBody>
          <a:bodyPr/>
          <a:lstStyle/>
          <a:p>
            <a:r>
              <a:rPr lang="en-US" sz="2400" dirty="0"/>
              <a:t>Subgraph Scoring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956B6C-3D9E-47DC-831E-513418292700}"/>
              </a:ext>
            </a:extLst>
          </p:cNvPr>
          <p:cNvSpPr/>
          <p:nvPr/>
        </p:nvSpPr>
        <p:spPr>
          <a:xfrm>
            <a:off x="499534" y="2157613"/>
            <a:ext cx="1946272" cy="64193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collated edge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4A0821-C09E-4B17-9455-F053B5373B9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45806" y="2478581"/>
            <a:ext cx="449794" cy="0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6B9725-312A-4122-B9F3-5E014F71F8DD}"/>
              </a:ext>
            </a:extLst>
          </p:cNvPr>
          <p:cNvSpPr/>
          <p:nvPr/>
        </p:nvSpPr>
        <p:spPr>
          <a:xfrm>
            <a:off x="2895600" y="2157613"/>
            <a:ext cx="1946272" cy="64193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for each collated edge = Signature score + Metric score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9B30CB-1406-48AC-862E-8B49A8FFBB95}"/>
              </a:ext>
            </a:extLst>
          </p:cNvPr>
          <p:cNvCxnSpPr>
            <a:cxnSpLocks/>
          </p:cNvCxnSpPr>
          <p:nvPr/>
        </p:nvCxnSpPr>
        <p:spPr>
          <a:xfrm>
            <a:off x="4841872" y="2478581"/>
            <a:ext cx="449794" cy="0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26F34D-346F-45A9-8C1E-B3E6D6B537CC}"/>
              </a:ext>
            </a:extLst>
          </p:cNvPr>
          <p:cNvSpPr/>
          <p:nvPr/>
        </p:nvSpPr>
        <p:spPr>
          <a:xfrm>
            <a:off x="5291666" y="2157613"/>
            <a:ext cx="1946272" cy="64193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for subgraph =  average of scores for each edge</a:t>
            </a:r>
          </a:p>
        </p:txBody>
      </p:sp>
    </p:spTree>
    <p:extLst>
      <p:ext uri="{BB962C8B-B14F-4D97-AF65-F5344CB8AC3E}">
        <p14:creationId xmlns:p14="http://schemas.microsoft.com/office/powerpoint/2010/main" val="1691192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1839-5D23-4C22-9867-B92FD15B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4" y="303934"/>
            <a:ext cx="10902950" cy="609398"/>
          </a:xfrm>
        </p:spPr>
        <p:txBody>
          <a:bodyPr/>
          <a:lstStyle/>
          <a:p>
            <a:r>
              <a:rPr lang="en-US" sz="2400" dirty="0"/>
              <a:t>Solution Framework</a:t>
            </a:r>
            <a:br>
              <a:rPr lang="en-US" dirty="0"/>
            </a:br>
            <a:r>
              <a:rPr lang="en-US" sz="2000" dirty="0"/>
              <a:t>Main Components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708008-B161-4049-B1C6-AEBD77AEA1A1}"/>
              </a:ext>
            </a:extLst>
          </p:cNvPr>
          <p:cNvSpPr/>
          <p:nvPr/>
        </p:nvSpPr>
        <p:spPr>
          <a:xfrm>
            <a:off x="553443" y="1656464"/>
            <a:ext cx="2030819" cy="13369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Subgraph Identification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33FB1ED-F883-410E-8EDA-BF9CDA84AE6B}"/>
              </a:ext>
            </a:extLst>
          </p:cNvPr>
          <p:cNvSpPr/>
          <p:nvPr/>
        </p:nvSpPr>
        <p:spPr>
          <a:xfrm>
            <a:off x="3863306" y="3306463"/>
            <a:ext cx="2030819" cy="13369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Severity Calculation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719C18F-7063-4DFA-80EF-04B8A59DAD80}"/>
              </a:ext>
            </a:extLst>
          </p:cNvPr>
          <p:cNvSpPr/>
          <p:nvPr/>
        </p:nvSpPr>
        <p:spPr>
          <a:xfrm>
            <a:off x="7700286" y="4928769"/>
            <a:ext cx="2030819" cy="13369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Impact / Consequences Identification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D1C8-3E69-479A-9B52-04E857E1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5" y="331600"/>
            <a:ext cx="10902950" cy="332399"/>
          </a:xfrm>
        </p:spPr>
        <p:txBody>
          <a:bodyPr/>
          <a:lstStyle/>
          <a:p>
            <a:r>
              <a:rPr lang="en-US" sz="2400" dirty="0"/>
              <a:t>Component 3 – Impact / Consequences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B529AF88-6DD0-4147-88B0-93ADA5F35DAA}"/>
              </a:ext>
            </a:extLst>
          </p:cNvPr>
          <p:cNvSpPr txBox="1">
            <a:spLocks/>
          </p:cNvSpPr>
          <p:nvPr/>
        </p:nvSpPr>
        <p:spPr>
          <a:xfrm>
            <a:off x="446744" y="1101400"/>
            <a:ext cx="8858123" cy="2682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How to identify possible consequences of events captured in each subgraph? </a:t>
            </a:r>
          </a:p>
          <a:p>
            <a:endParaRPr lang="en-US" sz="16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644C26E-3CA0-4EC7-AFB4-FB18949C5B77}"/>
              </a:ext>
            </a:extLst>
          </p:cNvPr>
          <p:cNvSpPr/>
          <p:nvPr/>
        </p:nvSpPr>
        <p:spPr>
          <a:xfrm>
            <a:off x="616078" y="1915133"/>
            <a:ext cx="1329267" cy="34018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IDS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C727362-6F98-47FE-80F4-961B9B9E6139}"/>
              </a:ext>
            </a:extLst>
          </p:cNvPr>
          <p:cNvSpPr/>
          <p:nvPr/>
        </p:nvSpPr>
        <p:spPr>
          <a:xfrm>
            <a:off x="616077" y="2375053"/>
            <a:ext cx="1329267" cy="34018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Firewall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278B2A7-EE92-40AC-A7E3-DCB172AB7E1E}"/>
              </a:ext>
            </a:extLst>
          </p:cNvPr>
          <p:cNvSpPr/>
          <p:nvPr/>
        </p:nvSpPr>
        <p:spPr>
          <a:xfrm>
            <a:off x="616076" y="2834973"/>
            <a:ext cx="1329267" cy="34018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Windows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58CD30D-1FDB-4D14-A92D-7E1F88DDA4DD}"/>
              </a:ext>
            </a:extLst>
          </p:cNvPr>
          <p:cNvSpPr/>
          <p:nvPr/>
        </p:nvSpPr>
        <p:spPr>
          <a:xfrm>
            <a:off x="2843342" y="2470017"/>
            <a:ext cx="1329267" cy="34018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CAPEC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98DB1F-1C9B-44BE-A3A8-73C24DEDCC07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945345" y="2085226"/>
            <a:ext cx="897997" cy="520168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0BF47C-8B79-4E1E-A81B-9C9BC95F0F5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945344" y="2545146"/>
            <a:ext cx="897997" cy="60248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0B8A2C-847C-4504-8102-ECE35E75CE79}"/>
              </a:ext>
            </a:extLst>
          </p:cNvPr>
          <p:cNvCxnSpPr>
            <a:cxnSpLocks/>
          </p:cNvCxnSpPr>
          <p:nvPr/>
        </p:nvCxnSpPr>
        <p:spPr>
          <a:xfrm flipV="1">
            <a:off x="1945343" y="2640109"/>
            <a:ext cx="897997" cy="425205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9EB380-9E39-4192-AD02-FC505368DE48}"/>
              </a:ext>
            </a:extLst>
          </p:cNvPr>
          <p:cNvSpPr txBox="1"/>
          <p:nvPr/>
        </p:nvSpPr>
        <p:spPr>
          <a:xfrm>
            <a:off x="4653493" y="2361512"/>
            <a:ext cx="14901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NLP approach to map Firewall signatures to CAPEC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31535E-FB58-44B6-B146-5619AB1362A2}"/>
              </a:ext>
            </a:extLst>
          </p:cNvPr>
          <p:cNvCxnSpPr>
            <a:cxnSpLocks/>
          </p:cNvCxnSpPr>
          <p:nvPr/>
        </p:nvCxnSpPr>
        <p:spPr>
          <a:xfrm>
            <a:off x="3598366" y="2810202"/>
            <a:ext cx="0" cy="301051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8B03602E-C06E-4170-B68F-9FFF78F0309A}"/>
              </a:ext>
            </a:extLst>
          </p:cNvPr>
          <p:cNvSpPr/>
          <p:nvPr/>
        </p:nvSpPr>
        <p:spPr>
          <a:xfrm>
            <a:off x="2896912" y="3111253"/>
            <a:ext cx="1406485" cy="969076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Severity Based / Volume Based ?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F72B0EF-1CBF-484E-9E59-F47460792EF6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 flipV="1">
            <a:off x="2312784" y="3595791"/>
            <a:ext cx="584128" cy="585872"/>
          </a:xfrm>
          <a:prstGeom prst="bentConnector2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E75B26A-7594-4D20-9CCB-7BD92C81270B}"/>
              </a:ext>
            </a:extLst>
          </p:cNvPr>
          <p:cNvCxnSpPr>
            <a:cxnSpLocks/>
          </p:cNvCxnSpPr>
          <p:nvPr/>
        </p:nvCxnSpPr>
        <p:spPr>
          <a:xfrm>
            <a:off x="4294253" y="3604151"/>
            <a:ext cx="718480" cy="239333"/>
          </a:xfrm>
          <a:prstGeom prst="bentConnector3">
            <a:avLst>
              <a:gd name="adj1" fmla="val 100666"/>
            </a:avLst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ECE877D-CAE2-443D-98F7-0CCE957413F8}"/>
              </a:ext>
            </a:extLst>
          </p:cNvPr>
          <p:cNvSpPr/>
          <p:nvPr/>
        </p:nvSpPr>
        <p:spPr>
          <a:xfrm>
            <a:off x="3530356" y="4990234"/>
            <a:ext cx="1479256" cy="108696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CAPEC Impact </a:t>
            </a:r>
          </a:p>
          <a:p>
            <a:pPr algn="ctr"/>
            <a:r>
              <a:rPr lang="en-US" sz="1000" dirty="0"/>
              <a:t>For example, </a:t>
            </a:r>
          </a:p>
          <a:p>
            <a:pPr algn="ctr"/>
            <a:r>
              <a:rPr lang="en-US" sz="1000" dirty="0" err="1"/>
              <a:t>Capec</a:t>
            </a:r>
            <a:r>
              <a:rPr lang="en-US" sz="1000" dirty="0"/>
              <a:t> 112: Brute Force</a:t>
            </a:r>
          </a:p>
          <a:p>
            <a:pPr algn="ctr"/>
            <a:r>
              <a:rPr lang="en-US" sz="1000" dirty="0"/>
              <a:t>Impact : Read Data, Gain Privileges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041B533-FBD4-45CB-B8F2-13943958D5DB}"/>
              </a:ext>
            </a:extLst>
          </p:cNvPr>
          <p:cNvSpPr/>
          <p:nvPr/>
        </p:nvSpPr>
        <p:spPr>
          <a:xfrm>
            <a:off x="1448165" y="4181665"/>
            <a:ext cx="1614655" cy="127848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CAPEC Impact </a:t>
            </a:r>
          </a:p>
          <a:p>
            <a:pPr algn="ctr"/>
            <a:r>
              <a:rPr lang="en-US" sz="1000" dirty="0"/>
              <a:t>For example, </a:t>
            </a:r>
          </a:p>
          <a:p>
            <a:pPr algn="ctr"/>
            <a:r>
              <a:rPr lang="en-US" sz="1000" dirty="0" err="1"/>
              <a:t>Capec</a:t>
            </a:r>
            <a:r>
              <a:rPr lang="en-US" sz="1000" dirty="0"/>
              <a:t> 94: Man in the Middle</a:t>
            </a:r>
          </a:p>
          <a:p>
            <a:pPr algn="ctr"/>
            <a:r>
              <a:rPr lang="en-US" sz="1000" dirty="0"/>
              <a:t>Impact : Modify data, Gain Privileges, Read Data</a:t>
            </a:r>
          </a:p>
        </p:txBody>
      </p:sp>
      <p:sp>
        <p:nvSpPr>
          <p:cNvPr id="81" name="Double Bracket 80">
            <a:extLst>
              <a:ext uri="{FF2B5EF4-FFF2-40B4-BE49-F238E27FC236}">
                <a16:creationId xmlns:a16="http://schemas.microsoft.com/office/drawing/2014/main" id="{8B1E0AF5-ACB4-4155-92AB-1BDE1B6E5029}"/>
              </a:ext>
            </a:extLst>
          </p:cNvPr>
          <p:cNvSpPr/>
          <p:nvPr/>
        </p:nvSpPr>
        <p:spPr>
          <a:xfrm>
            <a:off x="2378346" y="3344068"/>
            <a:ext cx="584128" cy="212074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800" dirty="0"/>
              <a:t>Severity</a:t>
            </a:r>
          </a:p>
        </p:txBody>
      </p:sp>
      <p:sp>
        <p:nvSpPr>
          <p:cNvPr id="82" name="Double Bracket 81">
            <a:extLst>
              <a:ext uri="{FF2B5EF4-FFF2-40B4-BE49-F238E27FC236}">
                <a16:creationId xmlns:a16="http://schemas.microsoft.com/office/drawing/2014/main" id="{8A536F6E-512A-409C-9572-EFD5FFE05DFC}"/>
              </a:ext>
            </a:extLst>
          </p:cNvPr>
          <p:cNvSpPr/>
          <p:nvPr/>
        </p:nvSpPr>
        <p:spPr>
          <a:xfrm>
            <a:off x="4345641" y="3362241"/>
            <a:ext cx="615704" cy="212074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800" dirty="0"/>
              <a:t>Volume</a:t>
            </a:r>
          </a:p>
        </p:txBody>
      </p:sp>
      <p:sp>
        <p:nvSpPr>
          <p:cNvPr id="85" name="Flowchart: Decision 84">
            <a:extLst>
              <a:ext uri="{FF2B5EF4-FFF2-40B4-BE49-F238E27FC236}">
                <a16:creationId xmlns:a16="http://schemas.microsoft.com/office/drawing/2014/main" id="{FA8EEEFC-6D30-4C98-A17E-D1DF27DEE6C0}"/>
              </a:ext>
            </a:extLst>
          </p:cNvPr>
          <p:cNvSpPr/>
          <p:nvPr/>
        </p:nvSpPr>
        <p:spPr>
          <a:xfrm>
            <a:off x="4247804" y="3845581"/>
            <a:ext cx="1540525" cy="78586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Threshold for time metric met?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A9B6A778-DBE7-44EC-B42B-FF14E96D6A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25624" y="4238511"/>
            <a:ext cx="44360" cy="724166"/>
          </a:xfrm>
          <a:prstGeom prst="bentConnector2">
            <a:avLst/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49F1E4B-B7AF-4035-9C66-3E00AB42FA52}"/>
              </a:ext>
            </a:extLst>
          </p:cNvPr>
          <p:cNvSpPr/>
          <p:nvPr/>
        </p:nvSpPr>
        <p:spPr>
          <a:xfrm>
            <a:off x="5890418" y="4962678"/>
            <a:ext cx="577707" cy="26207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Ignore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281C5B3-1208-4B26-AD67-2CA5DDA6E3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15779" y="4399186"/>
            <a:ext cx="724169" cy="402816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bg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ouble Bracket 96">
            <a:extLst>
              <a:ext uri="{FF2B5EF4-FFF2-40B4-BE49-F238E27FC236}">
                <a16:creationId xmlns:a16="http://schemas.microsoft.com/office/drawing/2014/main" id="{6C695304-226F-49AC-B26B-7B530957F40C}"/>
              </a:ext>
            </a:extLst>
          </p:cNvPr>
          <p:cNvSpPr/>
          <p:nvPr/>
        </p:nvSpPr>
        <p:spPr>
          <a:xfrm>
            <a:off x="3609879" y="4476132"/>
            <a:ext cx="584128" cy="212074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800" dirty="0"/>
              <a:t>Yes</a:t>
            </a:r>
          </a:p>
        </p:txBody>
      </p:sp>
      <p:sp>
        <p:nvSpPr>
          <p:cNvPr id="98" name="Double Bracket 97">
            <a:extLst>
              <a:ext uri="{FF2B5EF4-FFF2-40B4-BE49-F238E27FC236}">
                <a16:creationId xmlns:a16="http://schemas.microsoft.com/office/drawing/2014/main" id="{DCD86283-D431-43DE-8CF2-A825AFFCD303}"/>
              </a:ext>
            </a:extLst>
          </p:cNvPr>
          <p:cNvSpPr/>
          <p:nvPr/>
        </p:nvSpPr>
        <p:spPr>
          <a:xfrm>
            <a:off x="5851562" y="4338956"/>
            <a:ext cx="584128" cy="212074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5950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D1C8-3E69-479A-9B52-04E857E1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3" y="331600"/>
            <a:ext cx="11068052" cy="332399"/>
          </a:xfrm>
        </p:spPr>
        <p:txBody>
          <a:bodyPr/>
          <a:lstStyle/>
          <a:p>
            <a:r>
              <a:rPr lang="en-US" sz="2400" dirty="0"/>
              <a:t>Component 3 – Impact / Consequences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B529AF88-6DD0-4147-88B0-93ADA5F35DAA}"/>
              </a:ext>
            </a:extLst>
          </p:cNvPr>
          <p:cNvSpPr txBox="1">
            <a:spLocks/>
          </p:cNvSpPr>
          <p:nvPr/>
        </p:nvSpPr>
        <p:spPr>
          <a:xfrm>
            <a:off x="283633" y="815538"/>
            <a:ext cx="8858123" cy="2682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How to identify possible consequences of events captured in each subgraph? </a:t>
            </a:r>
          </a:p>
          <a:p>
            <a:endParaRPr lang="en-US" sz="16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9B212D9-5B1A-4C43-B768-F00F9B76FDE3}"/>
              </a:ext>
            </a:extLst>
          </p:cNvPr>
          <p:cNvSpPr/>
          <p:nvPr/>
        </p:nvSpPr>
        <p:spPr>
          <a:xfrm>
            <a:off x="2050611" y="3002504"/>
            <a:ext cx="1476375" cy="16192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87D29E6-CE07-4139-A782-8057A1196DD6}"/>
              </a:ext>
            </a:extLst>
          </p:cNvPr>
          <p:cNvSpPr/>
          <p:nvPr/>
        </p:nvSpPr>
        <p:spPr>
          <a:xfrm>
            <a:off x="5413185" y="3002502"/>
            <a:ext cx="1476375" cy="16192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3888AE-CED5-46C6-9D9E-81F1DF7D92F8}"/>
              </a:ext>
            </a:extLst>
          </p:cNvPr>
          <p:cNvSpPr txBox="1"/>
          <p:nvPr/>
        </p:nvSpPr>
        <p:spPr>
          <a:xfrm>
            <a:off x="2106665" y="3180967"/>
            <a:ext cx="1310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Textual Mapping</a:t>
            </a:r>
            <a:endParaRPr lang="en-SG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1952B9-3E6B-4FC3-BD73-B91E1A734256}"/>
              </a:ext>
            </a:extLst>
          </p:cNvPr>
          <p:cNvSpPr txBox="1"/>
          <p:nvPr/>
        </p:nvSpPr>
        <p:spPr>
          <a:xfrm>
            <a:off x="5331225" y="3139460"/>
            <a:ext cx="183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Correction by numerical metrics</a:t>
            </a:r>
            <a:endParaRPr lang="en-SG" sz="12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0C43065-8A9D-46A4-A52E-1D147ED47343}"/>
              </a:ext>
            </a:extLst>
          </p:cNvPr>
          <p:cNvSpPr/>
          <p:nvPr/>
        </p:nvSpPr>
        <p:spPr>
          <a:xfrm>
            <a:off x="8456921" y="3002499"/>
            <a:ext cx="1476375" cy="16192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F4521B-EA35-42CD-9E2A-3CFEFC03527F}"/>
              </a:ext>
            </a:extLst>
          </p:cNvPr>
          <p:cNvSpPr txBox="1"/>
          <p:nvPr/>
        </p:nvSpPr>
        <p:spPr>
          <a:xfrm>
            <a:off x="8456921" y="3104023"/>
            <a:ext cx="1727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corresponding consequences</a:t>
            </a:r>
            <a:endParaRPr lang="en-SG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EC5E917-DC96-442E-9150-42B9ED42E939}"/>
              </a:ext>
            </a:extLst>
          </p:cNvPr>
          <p:cNvSpPr/>
          <p:nvPr/>
        </p:nvSpPr>
        <p:spPr>
          <a:xfrm>
            <a:off x="2582022" y="2611075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FCAA7D-056F-4CBD-B3D3-84DCBC52CD3A}"/>
              </a:ext>
            </a:extLst>
          </p:cNvPr>
          <p:cNvSpPr/>
          <p:nvPr/>
        </p:nvSpPr>
        <p:spPr>
          <a:xfrm>
            <a:off x="5971372" y="2615902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3D3C1F-CFA2-44B7-BDC5-044EA8909D33}"/>
              </a:ext>
            </a:extLst>
          </p:cNvPr>
          <p:cNvSpPr/>
          <p:nvPr/>
        </p:nvSpPr>
        <p:spPr>
          <a:xfrm>
            <a:off x="9055424" y="2611075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18BB30C-3D58-4553-94DC-3E70B8A15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58" y="2387209"/>
            <a:ext cx="1925803" cy="139250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D11EFDD-9016-4BDA-8BC4-DC15814DD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32" y="2285618"/>
            <a:ext cx="2356184" cy="179069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D5CC512-76F1-4FAF-9A33-A4C2D5C28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790" y="2569131"/>
            <a:ext cx="1646554" cy="1190585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10B902F-8762-4DA4-9CF9-3ABBFC0E0234}"/>
              </a:ext>
            </a:extLst>
          </p:cNvPr>
          <p:cNvSpPr/>
          <p:nvPr/>
        </p:nvSpPr>
        <p:spPr>
          <a:xfrm>
            <a:off x="602297" y="2913368"/>
            <a:ext cx="1329267" cy="34018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Signatures </a:t>
            </a:r>
          </a:p>
        </p:txBody>
      </p:sp>
    </p:spTree>
    <p:extLst>
      <p:ext uri="{BB962C8B-B14F-4D97-AF65-F5344CB8AC3E}">
        <p14:creationId xmlns:p14="http://schemas.microsoft.com/office/powerpoint/2010/main" val="356163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E09F4-7842-4CB9-B6BB-0958BEE6556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7677" y="321201"/>
            <a:ext cx="11277599" cy="387798"/>
          </a:xfrm>
        </p:spPr>
        <p:txBody>
          <a:bodyPr/>
          <a:lstStyle/>
          <a:p>
            <a:r>
              <a:rPr lang="en-US" sz="2800" dirty="0"/>
              <a:t>Component 3 – Impact / Consequences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28FAD2-660B-46CB-8ECA-1DE2DA765F6B}"/>
              </a:ext>
            </a:extLst>
          </p:cNvPr>
          <p:cNvGrpSpPr/>
          <p:nvPr/>
        </p:nvGrpSpPr>
        <p:grpSpPr>
          <a:xfrm>
            <a:off x="6849718" y="1435100"/>
            <a:ext cx="4765558" cy="5151980"/>
            <a:chOff x="6849718" y="866497"/>
            <a:chExt cx="4765558" cy="572058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2966C4-350F-4BAA-9D51-2C4E822ED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3" t="23425" r="64131" b="50340"/>
            <a:stretch/>
          </p:blipFill>
          <p:spPr>
            <a:xfrm>
              <a:off x="7998488" y="2212714"/>
              <a:ext cx="3347191" cy="133025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34065AE-0CD5-4DFE-B79F-FF8880F01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0402" r="64131" b="1733"/>
            <a:stretch/>
          </p:blipFill>
          <p:spPr>
            <a:xfrm>
              <a:off x="7865179" y="3704482"/>
              <a:ext cx="3480500" cy="191999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F36877A-6393-455A-A7A9-4E2189802C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11" r="14332"/>
            <a:stretch/>
          </p:blipFill>
          <p:spPr>
            <a:xfrm>
              <a:off x="7865179" y="5819948"/>
              <a:ext cx="3480500" cy="76713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D45B8F-1AED-4413-ADB6-AC4204F9A80D}"/>
                </a:ext>
              </a:extLst>
            </p:cNvPr>
            <p:cNvSpPr/>
            <p:nvPr/>
          </p:nvSpPr>
          <p:spPr>
            <a:xfrm>
              <a:off x="6849718" y="866497"/>
              <a:ext cx="4765558" cy="5691210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6A4538-30EC-4DD9-A151-76D47CEDCEFF}"/>
                </a:ext>
              </a:extLst>
            </p:cNvPr>
            <p:cNvSpPr txBox="1"/>
            <p:nvPr/>
          </p:nvSpPr>
          <p:spPr>
            <a:xfrm>
              <a:off x="6889899" y="866497"/>
              <a:ext cx="912048" cy="37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err="1"/>
                <a:t>Capec</a:t>
              </a:r>
              <a:endParaRPr lang="en-SG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AF19981-8CFA-4FA8-B3C1-003E930311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3" t="4586" r="64131" b="89492"/>
            <a:stretch/>
          </p:blipFill>
          <p:spPr>
            <a:xfrm>
              <a:off x="7998487" y="1664539"/>
              <a:ext cx="3347191" cy="30029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311689-8A67-4BF6-BA13-7E4960E07B23}"/>
                </a:ext>
              </a:extLst>
            </p:cNvPr>
            <p:cNvSpPr txBox="1"/>
            <p:nvPr/>
          </p:nvSpPr>
          <p:spPr>
            <a:xfrm>
              <a:off x="7061510" y="1664539"/>
              <a:ext cx="667379" cy="37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Title</a:t>
              </a:r>
              <a:endParaRPr lang="en-SG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17DF3F-BB1E-4224-B52F-2FCE5604EFE9}"/>
                </a:ext>
              </a:extLst>
            </p:cNvPr>
            <p:cNvSpPr txBox="1"/>
            <p:nvPr/>
          </p:nvSpPr>
          <p:spPr>
            <a:xfrm>
              <a:off x="7061510" y="2682472"/>
              <a:ext cx="774765" cy="37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err="1"/>
                <a:t>Desc</a:t>
              </a:r>
              <a:endParaRPr lang="en-SG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8F9779-5AAF-4F7B-B904-17FC881C6F2B}"/>
                </a:ext>
              </a:extLst>
            </p:cNvPr>
            <p:cNvSpPr txBox="1"/>
            <p:nvPr/>
          </p:nvSpPr>
          <p:spPr>
            <a:xfrm>
              <a:off x="6974492" y="4194682"/>
              <a:ext cx="774765" cy="37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Flow</a:t>
              </a:r>
              <a:endParaRPr lang="en-SG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3DABA6-5E21-4AE0-8684-510DCCFC0743}"/>
                </a:ext>
              </a:extLst>
            </p:cNvPr>
            <p:cNvSpPr txBox="1"/>
            <p:nvPr/>
          </p:nvSpPr>
          <p:spPr>
            <a:xfrm>
              <a:off x="6970065" y="5608539"/>
              <a:ext cx="774765" cy="922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Consequence</a:t>
              </a:r>
              <a:endParaRPr lang="en-SG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728F0F-3DCD-4CA3-B54C-181BED3CDB8B}"/>
                </a:ext>
              </a:extLst>
            </p:cNvPr>
            <p:cNvSpPr txBox="1"/>
            <p:nvPr/>
          </p:nvSpPr>
          <p:spPr>
            <a:xfrm>
              <a:off x="7230345" y="2183306"/>
              <a:ext cx="26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220C6C-6912-4516-85C8-D0BB707CA4BF}"/>
                </a:ext>
              </a:extLst>
            </p:cNvPr>
            <p:cNvSpPr txBox="1"/>
            <p:nvPr/>
          </p:nvSpPr>
          <p:spPr>
            <a:xfrm>
              <a:off x="7210966" y="3480514"/>
              <a:ext cx="26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5911DE-DADE-4CC7-9C91-DE4F44B11103}"/>
                </a:ext>
              </a:extLst>
            </p:cNvPr>
            <p:cNvSpPr txBox="1"/>
            <p:nvPr/>
          </p:nvSpPr>
          <p:spPr>
            <a:xfrm>
              <a:off x="7225920" y="5259990"/>
              <a:ext cx="26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+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EA1C51-9431-44B9-B917-18BA23F3DEE0}"/>
              </a:ext>
            </a:extLst>
          </p:cNvPr>
          <p:cNvGrpSpPr/>
          <p:nvPr/>
        </p:nvGrpSpPr>
        <p:grpSpPr>
          <a:xfrm>
            <a:off x="256048" y="2063309"/>
            <a:ext cx="6069205" cy="3564467"/>
            <a:chOff x="261257" y="940839"/>
            <a:chExt cx="6069205" cy="33787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848E48-B666-45B5-BF89-2B9524174843}"/>
                </a:ext>
              </a:extLst>
            </p:cNvPr>
            <p:cNvSpPr/>
            <p:nvPr/>
          </p:nvSpPr>
          <p:spPr>
            <a:xfrm>
              <a:off x="261257" y="940839"/>
              <a:ext cx="6069205" cy="3378788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093B41D-41B7-4323-81E1-78C376F8D7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3282" b="529"/>
            <a:stretch/>
          </p:blipFill>
          <p:spPr>
            <a:xfrm>
              <a:off x="1098745" y="1434596"/>
              <a:ext cx="5081025" cy="189050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9C7C28C-C482-4CEF-8669-8DD1A30747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3255" r="19533"/>
            <a:stretch/>
          </p:blipFill>
          <p:spPr>
            <a:xfrm>
              <a:off x="1098745" y="3563531"/>
              <a:ext cx="5081025" cy="50354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8A4C39-0800-4DB2-BBBA-2F1FBA36A89A}"/>
                </a:ext>
              </a:extLst>
            </p:cNvPr>
            <p:cNvSpPr txBox="1"/>
            <p:nvPr/>
          </p:nvSpPr>
          <p:spPr>
            <a:xfrm>
              <a:off x="261257" y="950946"/>
              <a:ext cx="2123445" cy="320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Firewall alert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598939-888F-4527-9D72-53228BB95C18}"/>
                </a:ext>
              </a:extLst>
            </p:cNvPr>
            <p:cNvSpPr txBox="1"/>
            <p:nvPr/>
          </p:nvSpPr>
          <p:spPr>
            <a:xfrm>
              <a:off x="392807" y="1434249"/>
              <a:ext cx="667379" cy="320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Title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8E0617-9DB5-4A5C-AFA7-CFB6B3E310E3}"/>
                </a:ext>
              </a:extLst>
            </p:cNvPr>
            <p:cNvSpPr txBox="1"/>
            <p:nvPr/>
          </p:nvSpPr>
          <p:spPr>
            <a:xfrm>
              <a:off x="341060" y="2680290"/>
              <a:ext cx="719126" cy="320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err="1"/>
                <a:t>Desc</a:t>
              </a:r>
              <a:endParaRPr lang="en-SG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07A0A8-F014-41D6-B0CF-311544761FA7}"/>
                </a:ext>
              </a:extLst>
            </p:cNvPr>
            <p:cNvSpPr txBox="1"/>
            <p:nvPr/>
          </p:nvSpPr>
          <p:spPr>
            <a:xfrm>
              <a:off x="278105" y="3578619"/>
              <a:ext cx="945315" cy="320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Impact</a:t>
              </a:r>
              <a:endParaRPr lang="en-S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B86F4F-1B03-487F-A3A7-9EDAE451FA10}"/>
                </a:ext>
              </a:extLst>
            </p:cNvPr>
            <p:cNvSpPr txBox="1"/>
            <p:nvPr/>
          </p:nvSpPr>
          <p:spPr>
            <a:xfrm>
              <a:off x="566091" y="2103445"/>
              <a:ext cx="26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+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6C4F3B-3E72-4BAF-B5CE-864CA663235D}"/>
                </a:ext>
              </a:extLst>
            </p:cNvPr>
            <p:cNvSpPr txBox="1"/>
            <p:nvPr/>
          </p:nvSpPr>
          <p:spPr>
            <a:xfrm>
              <a:off x="576764" y="3163593"/>
              <a:ext cx="26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+</a:t>
              </a:r>
            </a:p>
          </p:txBody>
        </p:sp>
      </p:grp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D4582931-69F3-4FCC-AF48-14E33C81FA38}"/>
              </a:ext>
            </a:extLst>
          </p:cNvPr>
          <p:cNvSpPr txBox="1">
            <a:spLocks/>
          </p:cNvSpPr>
          <p:nvPr/>
        </p:nvSpPr>
        <p:spPr>
          <a:xfrm>
            <a:off x="388475" y="838517"/>
            <a:ext cx="8858123" cy="2682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Mapping Signatures to CAPEC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401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70F4CFE1-28B1-467C-B152-2FE7A28ED4A5}"/>
              </a:ext>
            </a:extLst>
          </p:cNvPr>
          <p:cNvSpPr txBox="1"/>
          <p:nvPr/>
        </p:nvSpPr>
        <p:spPr>
          <a:xfrm>
            <a:off x="7510463" y="2262946"/>
            <a:ext cx="114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Similarity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702F4B-7ABA-43BC-81FD-D9C355CE313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74179" y="433299"/>
            <a:ext cx="11277599" cy="387798"/>
          </a:xfrm>
        </p:spPr>
        <p:txBody>
          <a:bodyPr/>
          <a:lstStyle/>
          <a:p>
            <a:r>
              <a:rPr lang="en-US" sz="2800" dirty="0"/>
              <a:t>Component 3 – Impact / Consequences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64F2467-373C-4F9F-9758-8CE78C7F04FC}"/>
              </a:ext>
            </a:extLst>
          </p:cNvPr>
          <p:cNvSpPr txBox="1">
            <a:spLocks/>
          </p:cNvSpPr>
          <p:nvPr/>
        </p:nvSpPr>
        <p:spPr>
          <a:xfrm>
            <a:off x="312278" y="894268"/>
            <a:ext cx="8858123" cy="2682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Mapping Signatures to CAPEC </a:t>
            </a:r>
          </a:p>
          <a:p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C55E33-DAF9-4550-ABCE-590BD109CD03}"/>
              </a:ext>
            </a:extLst>
          </p:cNvPr>
          <p:cNvSpPr/>
          <p:nvPr/>
        </p:nvSpPr>
        <p:spPr>
          <a:xfrm>
            <a:off x="823364" y="2466488"/>
            <a:ext cx="1253067" cy="42476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Event Signature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EE0E6D-605C-40B5-90B1-8A8F647BC55B}"/>
              </a:ext>
            </a:extLst>
          </p:cNvPr>
          <p:cNvSpPr/>
          <p:nvPr/>
        </p:nvSpPr>
        <p:spPr>
          <a:xfrm>
            <a:off x="3444303" y="2476241"/>
            <a:ext cx="1253067" cy="42476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2"/>
                </a:solidFill>
              </a:rPr>
              <a:t>Tf</a:t>
            </a:r>
            <a:r>
              <a:rPr lang="en-US" sz="1100" dirty="0">
                <a:solidFill>
                  <a:schemeClr val="tx2"/>
                </a:solidFill>
              </a:rPr>
              <a:t>-IDF vectors for Event Words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904D61A-6681-4692-8AC8-46563C713E4F}"/>
              </a:ext>
            </a:extLst>
          </p:cNvPr>
          <p:cNvSpPr/>
          <p:nvPr/>
        </p:nvSpPr>
        <p:spPr>
          <a:xfrm>
            <a:off x="6123845" y="2466488"/>
            <a:ext cx="1253067" cy="42476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Event Key Words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FE2166-1C48-4AF6-935F-706086A09793}"/>
              </a:ext>
            </a:extLst>
          </p:cNvPr>
          <p:cNvGrpSpPr/>
          <p:nvPr/>
        </p:nvGrpSpPr>
        <p:grpSpPr>
          <a:xfrm>
            <a:off x="886864" y="3392261"/>
            <a:ext cx="1617134" cy="706676"/>
            <a:chOff x="529676" y="2801711"/>
            <a:chExt cx="1617134" cy="70667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3C70563-A626-49FE-9F00-E9C71DD86840}"/>
                </a:ext>
              </a:extLst>
            </p:cNvPr>
            <p:cNvSpPr/>
            <p:nvPr/>
          </p:nvSpPr>
          <p:spPr>
            <a:xfrm>
              <a:off x="529676" y="2801711"/>
              <a:ext cx="1253067" cy="424764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EA44860-2AC0-44F9-8B1A-84391F2B3A05}"/>
                </a:ext>
              </a:extLst>
            </p:cNvPr>
            <p:cNvSpPr/>
            <p:nvPr/>
          </p:nvSpPr>
          <p:spPr>
            <a:xfrm>
              <a:off x="677843" y="2940770"/>
              <a:ext cx="1253067" cy="424764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C6D92F0-C0F1-4728-8D44-DB39111E1198}"/>
                </a:ext>
              </a:extLst>
            </p:cNvPr>
            <p:cNvSpPr/>
            <p:nvPr/>
          </p:nvSpPr>
          <p:spPr>
            <a:xfrm>
              <a:off x="893743" y="3083623"/>
              <a:ext cx="1253067" cy="424764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2"/>
                  </a:solidFill>
                </a:rPr>
                <a:t>Capec</a:t>
              </a:r>
              <a:r>
                <a:rPr lang="en-US" sz="1200" dirty="0">
                  <a:solidFill>
                    <a:schemeClr val="tx2"/>
                  </a:solidFill>
                </a:rPr>
                <a:t> Abstractions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DECF3E-BDF3-4881-917F-B7EA89375132}"/>
              </a:ext>
            </a:extLst>
          </p:cNvPr>
          <p:cNvGrpSpPr/>
          <p:nvPr/>
        </p:nvGrpSpPr>
        <p:grpSpPr>
          <a:xfrm>
            <a:off x="3416884" y="3392261"/>
            <a:ext cx="1617134" cy="706676"/>
            <a:chOff x="529676" y="2801711"/>
            <a:chExt cx="1617134" cy="70667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BAFCDEE-0B46-4744-B83F-41AFB929ECA5}"/>
                </a:ext>
              </a:extLst>
            </p:cNvPr>
            <p:cNvSpPr/>
            <p:nvPr/>
          </p:nvSpPr>
          <p:spPr>
            <a:xfrm>
              <a:off x="529676" y="2801711"/>
              <a:ext cx="1253067" cy="424764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7E62B26-EA18-4A2D-AC58-8602D12BC447}"/>
                </a:ext>
              </a:extLst>
            </p:cNvPr>
            <p:cNvSpPr/>
            <p:nvPr/>
          </p:nvSpPr>
          <p:spPr>
            <a:xfrm>
              <a:off x="677843" y="2940770"/>
              <a:ext cx="1253067" cy="424764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B3C6929-DA9D-4E07-900F-9D45609B969E}"/>
                </a:ext>
              </a:extLst>
            </p:cNvPr>
            <p:cNvSpPr/>
            <p:nvPr/>
          </p:nvSpPr>
          <p:spPr>
            <a:xfrm>
              <a:off x="893743" y="3083623"/>
              <a:ext cx="1253067" cy="424764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2"/>
                  </a:solidFill>
                </a:rPr>
                <a:t>Tf</a:t>
              </a:r>
              <a:r>
                <a:rPr lang="en-US" sz="1100" dirty="0">
                  <a:solidFill>
                    <a:schemeClr val="tx2"/>
                  </a:solidFill>
                </a:rPr>
                <a:t>-IDF vectors for </a:t>
              </a:r>
              <a:r>
                <a:rPr lang="en-US" sz="1100" dirty="0" err="1">
                  <a:solidFill>
                    <a:schemeClr val="tx2"/>
                  </a:solidFill>
                </a:rPr>
                <a:t>Capec</a:t>
              </a:r>
              <a:r>
                <a:rPr lang="en-US" sz="1100" dirty="0">
                  <a:solidFill>
                    <a:schemeClr val="tx2"/>
                  </a:solidFill>
                </a:rPr>
                <a:t> words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503B53-AB50-4CD0-A689-A90D9A160200}"/>
              </a:ext>
            </a:extLst>
          </p:cNvPr>
          <p:cNvGrpSpPr/>
          <p:nvPr/>
        </p:nvGrpSpPr>
        <p:grpSpPr>
          <a:xfrm>
            <a:off x="7279693" y="3547704"/>
            <a:ext cx="1617134" cy="706676"/>
            <a:chOff x="529676" y="2801711"/>
            <a:chExt cx="1617134" cy="706676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8340D9C-B7AD-46B8-A0AB-07266C412890}"/>
                </a:ext>
              </a:extLst>
            </p:cNvPr>
            <p:cNvSpPr/>
            <p:nvPr/>
          </p:nvSpPr>
          <p:spPr>
            <a:xfrm>
              <a:off x="529676" y="2801711"/>
              <a:ext cx="1253067" cy="424764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98057A1-92C6-45A0-B18C-82B1A76A9036}"/>
                </a:ext>
              </a:extLst>
            </p:cNvPr>
            <p:cNvSpPr/>
            <p:nvPr/>
          </p:nvSpPr>
          <p:spPr>
            <a:xfrm>
              <a:off x="677843" y="2940770"/>
              <a:ext cx="1253067" cy="424764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0542B4E-18C7-47E8-A143-250EB2489635}"/>
                </a:ext>
              </a:extLst>
            </p:cNvPr>
            <p:cNvSpPr/>
            <p:nvPr/>
          </p:nvSpPr>
          <p:spPr>
            <a:xfrm>
              <a:off x="893743" y="3083623"/>
              <a:ext cx="1253067" cy="424764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2"/>
                  </a:solidFill>
                </a:rPr>
                <a:t>Capec</a:t>
              </a:r>
              <a:r>
                <a:rPr lang="en-US" sz="1100" dirty="0">
                  <a:solidFill>
                    <a:schemeClr val="tx2"/>
                  </a:solidFill>
                </a:rPr>
                <a:t> key words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80BD85-F738-470C-82E4-5D5D27130288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>
            <a:off x="2076431" y="2678870"/>
            <a:ext cx="1367872" cy="9753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F4128B-58EB-4727-BBCE-55F9F39D3E88}"/>
              </a:ext>
            </a:extLst>
          </p:cNvPr>
          <p:cNvCxnSpPr>
            <a:cxnSpLocks/>
          </p:cNvCxnSpPr>
          <p:nvPr/>
        </p:nvCxnSpPr>
        <p:spPr>
          <a:xfrm>
            <a:off x="2503998" y="3901042"/>
            <a:ext cx="993320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04AFEF-FCD5-418B-90AD-7DDD2DD27857}"/>
              </a:ext>
            </a:extLst>
          </p:cNvPr>
          <p:cNvCxnSpPr/>
          <p:nvPr/>
        </p:nvCxnSpPr>
        <p:spPr>
          <a:xfrm>
            <a:off x="4697370" y="2708038"/>
            <a:ext cx="1367872" cy="9753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7579A8-CA31-48AD-935D-D4FCD383933A}"/>
              </a:ext>
            </a:extLst>
          </p:cNvPr>
          <p:cNvCxnSpPr>
            <a:cxnSpLocks/>
          </p:cNvCxnSpPr>
          <p:nvPr/>
        </p:nvCxnSpPr>
        <p:spPr>
          <a:xfrm>
            <a:off x="5034018" y="3886555"/>
            <a:ext cx="2245675" cy="1259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471B5-2815-45C9-8485-017C5DCC7881}"/>
              </a:ext>
            </a:extLst>
          </p:cNvPr>
          <p:cNvCxnSpPr/>
          <p:nvPr/>
        </p:nvCxnSpPr>
        <p:spPr>
          <a:xfrm>
            <a:off x="7376912" y="2698562"/>
            <a:ext cx="1367872" cy="9753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415390-08B5-4516-B669-67836CCBCBDB}"/>
              </a:ext>
            </a:extLst>
          </p:cNvPr>
          <p:cNvGrpSpPr/>
          <p:nvPr/>
        </p:nvGrpSpPr>
        <p:grpSpPr>
          <a:xfrm>
            <a:off x="8803387" y="2466458"/>
            <a:ext cx="1617134" cy="706676"/>
            <a:chOff x="529676" y="2801711"/>
            <a:chExt cx="1617134" cy="70667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CD9C507-8BEC-45DB-88ED-061559C082F0}"/>
                </a:ext>
              </a:extLst>
            </p:cNvPr>
            <p:cNvSpPr/>
            <p:nvPr/>
          </p:nvSpPr>
          <p:spPr>
            <a:xfrm>
              <a:off x="529676" y="2801711"/>
              <a:ext cx="1253067" cy="424764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77D52F0-A810-41F5-8FCD-C4197B8CFE5E}"/>
                </a:ext>
              </a:extLst>
            </p:cNvPr>
            <p:cNvSpPr/>
            <p:nvPr/>
          </p:nvSpPr>
          <p:spPr>
            <a:xfrm>
              <a:off x="677843" y="2940770"/>
              <a:ext cx="1253067" cy="424764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3C31771-309D-4094-B73E-8A9124A284D2}"/>
                </a:ext>
              </a:extLst>
            </p:cNvPr>
            <p:cNvSpPr/>
            <p:nvPr/>
          </p:nvSpPr>
          <p:spPr>
            <a:xfrm>
              <a:off x="893743" y="3083623"/>
              <a:ext cx="1253067" cy="424764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2"/>
                  </a:solidFill>
                </a:rPr>
                <a:t>C1~C5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370DA9-EEFD-43E8-A5A7-C441337AD7E2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7906226" y="2688623"/>
            <a:ext cx="1" cy="859081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C839DD-2139-43B3-8549-D287BDD17C45}"/>
              </a:ext>
            </a:extLst>
          </p:cNvPr>
          <p:cNvSpPr txBox="1"/>
          <p:nvPr/>
        </p:nvSpPr>
        <p:spPr>
          <a:xfrm>
            <a:off x="2360959" y="2386638"/>
            <a:ext cx="70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Tf</a:t>
            </a:r>
            <a:r>
              <a:rPr lang="en-US" sz="1200" dirty="0"/>
              <a:t>-IDF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D6E09D-CFF0-46EA-A92A-1AC7C7A25C51}"/>
              </a:ext>
            </a:extLst>
          </p:cNvPr>
          <p:cNvSpPr txBox="1"/>
          <p:nvPr/>
        </p:nvSpPr>
        <p:spPr>
          <a:xfrm>
            <a:off x="4845537" y="2081610"/>
            <a:ext cx="117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Sort and select top words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F4196-0C89-48D0-9387-70669A49A9D0}"/>
              </a:ext>
            </a:extLst>
          </p:cNvPr>
          <p:cNvSpPr txBox="1"/>
          <p:nvPr/>
        </p:nvSpPr>
        <p:spPr>
          <a:xfrm>
            <a:off x="2551226" y="3648481"/>
            <a:ext cx="70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Tf</a:t>
            </a:r>
            <a:r>
              <a:rPr lang="en-US" sz="1200" dirty="0"/>
              <a:t>-IDF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5328CA-0DAA-4AE9-8042-F3791F75E5BB}"/>
              </a:ext>
            </a:extLst>
          </p:cNvPr>
          <p:cNvSpPr txBox="1"/>
          <p:nvPr/>
        </p:nvSpPr>
        <p:spPr>
          <a:xfrm>
            <a:off x="5237876" y="3589412"/>
            <a:ext cx="191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Sort and select top words</a:t>
            </a:r>
          </a:p>
        </p:txBody>
      </p:sp>
    </p:spTree>
    <p:extLst>
      <p:ext uri="{BB962C8B-B14F-4D97-AF65-F5344CB8AC3E}">
        <p14:creationId xmlns:p14="http://schemas.microsoft.com/office/powerpoint/2010/main" val="1454222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F6A7A89-596B-4232-8255-046BF449B614}"/>
              </a:ext>
            </a:extLst>
          </p:cNvPr>
          <p:cNvGraphicFramePr>
            <a:graphicFrameLocks noGrp="1"/>
          </p:cNvGraphicFramePr>
          <p:nvPr/>
        </p:nvGraphicFramePr>
        <p:xfrm>
          <a:off x="552153" y="3429000"/>
          <a:ext cx="10021598" cy="107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281">
                  <a:extLst>
                    <a:ext uri="{9D8B030D-6E8A-4147-A177-3AD203B41FA5}">
                      <a16:colId xmlns:a16="http://schemas.microsoft.com/office/drawing/2014/main" val="1983721913"/>
                    </a:ext>
                  </a:extLst>
                </a:gridCol>
                <a:gridCol w="700177">
                  <a:extLst>
                    <a:ext uri="{9D8B030D-6E8A-4147-A177-3AD203B41FA5}">
                      <a16:colId xmlns:a16="http://schemas.microsoft.com/office/drawing/2014/main" val="2661704941"/>
                    </a:ext>
                  </a:extLst>
                </a:gridCol>
                <a:gridCol w="1038660">
                  <a:extLst>
                    <a:ext uri="{9D8B030D-6E8A-4147-A177-3AD203B41FA5}">
                      <a16:colId xmlns:a16="http://schemas.microsoft.com/office/drawing/2014/main" val="2794622307"/>
                    </a:ext>
                  </a:extLst>
                </a:gridCol>
                <a:gridCol w="652873">
                  <a:extLst>
                    <a:ext uri="{9D8B030D-6E8A-4147-A177-3AD203B41FA5}">
                      <a16:colId xmlns:a16="http://schemas.microsoft.com/office/drawing/2014/main" val="2323458893"/>
                    </a:ext>
                  </a:extLst>
                </a:gridCol>
                <a:gridCol w="485120">
                  <a:extLst>
                    <a:ext uri="{9D8B030D-6E8A-4147-A177-3AD203B41FA5}">
                      <a16:colId xmlns:a16="http://schemas.microsoft.com/office/drawing/2014/main" val="1611192808"/>
                    </a:ext>
                  </a:extLst>
                </a:gridCol>
                <a:gridCol w="624062">
                  <a:extLst>
                    <a:ext uri="{9D8B030D-6E8A-4147-A177-3AD203B41FA5}">
                      <a16:colId xmlns:a16="http://schemas.microsoft.com/office/drawing/2014/main" val="1201477331"/>
                    </a:ext>
                  </a:extLst>
                </a:gridCol>
                <a:gridCol w="700177">
                  <a:extLst>
                    <a:ext uri="{9D8B030D-6E8A-4147-A177-3AD203B41FA5}">
                      <a16:colId xmlns:a16="http://schemas.microsoft.com/office/drawing/2014/main" val="3247018236"/>
                    </a:ext>
                  </a:extLst>
                </a:gridCol>
                <a:gridCol w="700177">
                  <a:extLst>
                    <a:ext uri="{9D8B030D-6E8A-4147-A177-3AD203B41FA5}">
                      <a16:colId xmlns:a16="http://schemas.microsoft.com/office/drawing/2014/main" val="1177165009"/>
                    </a:ext>
                  </a:extLst>
                </a:gridCol>
                <a:gridCol w="531241">
                  <a:extLst>
                    <a:ext uri="{9D8B030D-6E8A-4147-A177-3AD203B41FA5}">
                      <a16:colId xmlns:a16="http://schemas.microsoft.com/office/drawing/2014/main" val="2685590524"/>
                    </a:ext>
                  </a:extLst>
                </a:gridCol>
                <a:gridCol w="715479">
                  <a:extLst>
                    <a:ext uri="{9D8B030D-6E8A-4147-A177-3AD203B41FA5}">
                      <a16:colId xmlns:a16="http://schemas.microsoft.com/office/drawing/2014/main" val="2342192088"/>
                    </a:ext>
                  </a:extLst>
                </a:gridCol>
                <a:gridCol w="760195">
                  <a:extLst>
                    <a:ext uri="{9D8B030D-6E8A-4147-A177-3AD203B41FA5}">
                      <a16:colId xmlns:a16="http://schemas.microsoft.com/office/drawing/2014/main" val="1747571930"/>
                    </a:ext>
                  </a:extLst>
                </a:gridCol>
                <a:gridCol w="670762">
                  <a:extLst>
                    <a:ext uri="{9D8B030D-6E8A-4147-A177-3AD203B41FA5}">
                      <a16:colId xmlns:a16="http://schemas.microsoft.com/office/drawing/2014/main" val="2937004337"/>
                    </a:ext>
                  </a:extLst>
                </a:gridCol>
                <a:gridCol w="823217">
                  <a:extLst>
                    <a:ext uri="{9D8B030D-6E8A-4147-A177-3AD203B41FA5}">
                      <a16:colId xmlns:a16="http://schemas.microsoft.com/office/drawing/2014/main" val="4050723851"/>
                    </a:ext>
                  </a:extLst>
                </a:gridCol>
                <a:gridCol w="700177">
                  <a:extLst>
                    <a:ext uri="{9D8B030D-6E8A-4147-A177-3AD203B41FA5}">
                      <a16:colId xmlns:a16="http://schemas.microsoft.com/office/drawing/2014/main" val="1762508663"/>
                    </a:ext>
                  </a:extLst>
                </a:gridCol>
              </a:tblGrid>
              <a:tr h="536003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Firewall-42772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redirection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web (0.18)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redirect (0.17)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traffic (0.17)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http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malicious (0.13)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improper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server (0.08)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415775"/>
                  </a:ext>
                </a:extLst>
              </a:tr>
              <a:tr h="536003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Capec-161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web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carriage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Bogus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fake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malicious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forge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response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contradictory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host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traffic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redirect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802665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F2C7991-3F0E-42FE-B402-42D86F28D7B5}"/>
              </a:ext>
            </a:extLst>
          </p:cNvPr>
          <p:cNvGraphicFramePr>
            <a:graphicFrameLocks noGrp="1"/>
          </p:cNvGraphicFramePr>
          <p:nvPr/>
        </p:nvGraphicFramePr>
        <p:xfrm>
          <a:off x="552153" y="5167408"/>
          <a:ext cx="10021598" cy="1130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281">
                  <a:extLst>
                    <a:ext uri="{9D8B030D-6E8A-4147-A177-3AD203B41FA5}">
                      <a16:colId xmlns:a16="http://schemas.microsoft.com/office/drawing/2014/main" val="1983721913"/>
                    </a:ext>
                  </a:extLst>
                </a:gridCol>
                <a:gridCol w="700177">
                  <a:extLst>
                    <a:ext uri="{9D8B030D-6E8A-4147-A177-3AD203B41FA5}">
                      <a16:colId xmlns:a16="http://schemas.microsoft.com/office/drawing/2014/main" val="2661704941"/>
                    </a:ext>
                  </a:extLst>
                </a:gridCol>
                <a:gridCol w="1038660">
                  <a:extLst>
                    <a:ext uri="{9D8B030D-6E8A-4147-A177-3AD203B41FA5}">
                      <a16:colId xmlns:a16="http://schemas.microsoft.com/office/drawing/2014/main" val="2794622307"/>
                    </a:ext>
                  </a:extLst>
                </a:gridCol>
                <a:gridCol w="652873">
                  <a:extLst>
                    <a:ext uri="{9D8B030D-6E8A-4147-A177-3AD203B41FA5}">
                      <a16:colId xmlns:a16="http://schemas.microsoft.com/office/drawing/2014/main" val="2323458893"/>
                    </a:ext>
                  </a:extLst>
                </a:gridCol>
                <a:gridCol w="485120">
                  <a:extLst>
                    <a:ext uri="{9D8B030D-6E8A-4147-A177-3AD203B41FA5}">
                      <a16:colId xmlns:a16="http://schemas.microsoft.com/office/drawing/2014/main" val="1611192808"/>
                    </a:ext>
                  </a:extLst>
                </a:gridCol>
                <a:gridCol w="624062">
                  <a:extLst>
                    <a:ext uri="{9D8B030D-6E8A-4147-A177-3AD203B41FA5}">
                      <a16:colId xmlns:a16="http://schemas.microsoft.com/office/drawing/2014/main" val="1201477331"/>
                    </a:ext>
                  </a:extLst>
                </a:gridCol>
                <a:gridCol w="700177">
                  <a:extLst>
                    <a:ext uri="{9D8B030D-6E8A-4147-A177-3AD203B41FA5}">
                      <a16:colId xmlns:a16="http://schemas.microsoft.com/office/drawing/2014/main" val="3247018236"/>
                    </a:ext>
                  </a:extLst>
                </a:gridCol>
                <a:gridCol w="700177">
                  <a:extLst>
                    <a:ext uri="{9D8B030D-6E8A-4147-A177-3AD203B41FA5}">
                      <a16:colId xmlns:a16="http://schemas.microsoft.com/office/drawing/2014/main" val="1177165009"/>
                    </a:ext>
                  </a:extLst>
                </a:gridCol>
                <a:gridCol w="531241">
                  <a:extLst>
                    <a:ext uri="{9D8B030D-6E8A-4147-A177-3AD203B41FA5}">
                      <a16:colId xmlns:a16="http://schemas.microsoft.com/office/drawing/2014/main" val="2685590524"/>
                    </a:ext>
                  </a:extLst>
                </a:gridCol>
                <a:gridCol w="715479">
                  <a:extLst>
                    <a:ext uri="{9D8B030D-6E8A-4147-A177-3AD203B41FA5}">
                      <a16:colId xmlns:a16="http://schemas.microsoft.com/office/drawing/2014/main" val="2342192088"/>
                    </a:ext>
                  </a:extLst>
                </a:gridCol>
                <a:gridCol w="760195">
                  <a:extLst>
                    <a:ext uri="{9D8B030D-6E8A-4147-A177-3AD203B41FA5}">
                      <a16:colId xmlns:a16="http://schemas.microsoft.com/office/drawing/2014/main" val="1747571930"/>
                    </a:ext>
                  </a:extLst>
                </a:gridCol>
                <a:gridCol w="670762">
                  <a:extLst>
                    <a:ext uri="{9D8B030D-6E8A-4147-A177-3AD203B41FA5}">
                      <a16:colId xmlns:a16="http://schemas.microsoft.com/office/drawing/2014/main" val="2937004337"/>
                    </a:ext>
                  </a:extLst>
                </a:gridCol>
                <a:gridCol w="823217">
                  <a:extLst>
                    <a:ext uri="{9D8B030D-6E8A-4147-A177-3AD203B41FA5}">
                      <a16:colId xmlns:a16="http://schemas.microsoft.com/office/drawing/2014/main" val="4050723851"/>
                    </a:ext>
                  </a:extLst>
                </a:gridCol>
                <a:gridCol w="700177">
                  <a:extLst>
                    <a:ext uri="{9D8B030D-6E8A-4147-A177-3AD203B41FA5}">
                      <a16:colId xmlns:a16="http://schemas.microsoft.com/office/drawing/2014/main" val="1762508663"/>
                    </a:ext>
                  </a:extLst>
                </a:gridCol>
              </a:tblGrid>
              <a:tr h="536003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Firewall-42772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redirection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web (0.18)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redirect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traffic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http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malicious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improper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server (0.08)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415775"/>
                  </a:ext>
                </a:extLst>
              </a:tr>
              <a:tr h="536003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Capec-248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web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tool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xml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unauthorized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availability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syntax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 err="1">
                          <a:solidFill>
                            <a:schemeClr val="tx1"/>
                          </a:solidFill>
                        </a:rPr>
                        <a:t>xpath</a:t>
                      </a:r>
                      <a:endParaRPr lang="en-SG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</a:rPr>
                        <a:t>tamper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26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7E3CAD-CCA4-4C3D-ADE4-AD65C762B908}"/>
                  </a:ext>
                </a:extLst>
              </p:cNvPr>
              <p:cNvSpPr txBox="1"/>
              <p:nvPr/>
            </p:nvSpPr>
            <p:spPr>
              <a:xfrm>
                <a:off x="382464" y="1669670"/>
                <a:ext cx="10460026" cy="949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Rouge Score: word-level similarity between candidate (</a:t>
                </a:r>
                <a:r>
                  <a:rPr lang="en-SG" dirty="0" err="1"/>
                  <a:t>Capec</a:t>
                </a:r>
                <a:r>
                  <a:rPr lang="en-SG" dirty="0"/>
                  <a:t>) and reference (events) document.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Rouge 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𝑐𝑜𝑚𝑚𝑜𝑛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𝑘𝑒𝑦𝑤𝑜𝑟𝑑𝑠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𝑘𝑒𝑦𝑤𝑜𝑟𝑑𝑠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den>
                    </m:f>
                  </m:oMath>
                </a14:m>
                <a:r>
                  <a:rPr lang="en-SG" dirty="0"/>
                  <a:t>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𝑐𝑜𝑚𝑚𝑜𝑛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𝑔𝑟𝑎𝑚𝑠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𝑇𝐹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𝐼𝐷𝐹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SG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𝑒𝑣𝑒𝑛𝑡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𝑘𝑒𝑦𝑤𝑜𝑟𝑑𝑠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𝑇𝐹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𝐼𝐷𝐹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7E3CAD-CCA4-4C3D-ADE4-AD65C762B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64" y="1669670"/>
                <a:ext cx="10460026" cy="949299"/>
              </a:xfrm>
              <a:prstGeom prst="rect">
                <a:avLst/>
              </a:prstGeom>
              <a:blipFill>
                <a:blip r:embed="rId2"/>
                <a:stretch>
                  <a:fillRect l="-408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74F98C-6184-4387-B4FA-8AF8C4701718}"/>
              </a:ext>
            </a:extLst>
          </p:cNvPr>
          <p:cNvSpPr txBox="1"/>
          <p:nvPr/>
        </p:nvSpPr>
        <p:spPr>
          <a:xfrm>
            <a:off x="4836776" y="2387811"/>
            <a:ext cx="2863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Differentiate important keywords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93C9A97-7D5A-4022-A271-EA760C06FD16}"/>
              </a:ext>
            </a:extLst>
          </p:cNvPr>
          <p:cNvSpPr/>
          <p:nvPr/>
        </p:nvSpPr>
        <p:spPr>
          <a:xfrm>
            <a:off x="4728799" y="2209753"/>
            <a:ext cx="3079734" cy="1342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E985B3-72DC-4A81-A2A1-E19575110595}"/>
                  </a:ext>
                </a:extLst>
              </p:cNvPr>
              <p:cNvSpPr txBox="1"/>
              <p:nvPr/>
            </p:nvSpPr>
            <p:spPr>
              <a:xfrm>
                <a:off x="10656630" y="3429000"/>
                <a:ext cx="1357030" cy="762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Rouge =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0.73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4.05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=0.18</m:t>
                    </m:r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E985B3-72DC-4A81-A2A1-E19575110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630" y="3429000"/>
                <a:ext cx="1357030" cy="762773"/>
              </a:xfrm>
              <a:prstGeom prst="rect">
                <a:avLst/>
              </a:prstGeom>
              <a:blipFill>
                <a:blip r:embed="rId6"/>
                <a:stretch>
                  <a:fillRect l="-3587" t="-4800" b="-8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13AB41-AEDA-4C10-BED1-B339ADD6430E}"/>
                  </a:ext>
                </a:extLst>
              </p:cNvPr>
              <p:cNvSpPr txBox="1"/>
              <p:nvPr/>
            </p:nvSpPr>
            <p:spPr>
              <a:xfrm>
                <a:off x="10656630" y="5167408"/>
                <a:ext cx="1357030" cy="762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Rouge =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0.26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4.05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=0.06</m:t>
                    </m:r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13AB41-AEDA-4C10-BED1-B339ADD6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630" y="5167408"/>
                <a:ext cx="1357030" cy="762773"/>
              </a:xfrm>
              <a:prstGeom prst="rect">
                <a:avLst/>
              </a:prstGeom>
              <a:blipFill>
                <a:blip r:embed="rId7"/>
                <a:stretch>
                  <a:fillRect l="-3587" t="-4800" b="-8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394C452-99B9-4E8E-84BA-4765F5F8A49A}"/>
              </a:ext>
            </a:extLst>
          </p:cNvPr>
          <p:cNvSpPr txBox="1"/>
          <p:nvPr/>
        </p:nvSpPr>
        <p:spPr>
          <a:xfrm>
            <a:off x="468177" y="3079985"/>
            <a:ext cx="220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Similar descriptions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01374-CD82-484B-80DB-2E01D48AC6C6}"/>
              </a:ext>
            </a:extLst>
          </p:cNvPr>
          <p:cNvSpPr txBox="1"/>
          <p:nvPr/>
        </p:nvSpPr>
        <p:spPr>
          <a:xfrm>
            <a:off x="468177" y="4828854"/>
            <a:ext cx="220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Irrelevant descriptions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2B606AE-626D-4898-85F2-560B112177D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82464" y="351951"/>
            <a:ext cx="11277599" cy="387798"/>
          </a:xfrm>
        </p:spPr>
        <p:txBody>
          <a:bodyPr/>
          <a:lstStyle/>
          <a:p>
            <a:r>
              <a:rPr lang="en-US" sz="2800" dirty="0"/>
              <a:t>Component 3 – Impact / Consequences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EA6B6663-C88D-49FD-A7A2-32216CA9C568}"/>
              </a:ext>
            </a:extLst>
          </p:cNvPr>
          <p:cNvSpPr txBox="1">
            <a:spLocks/>
          </p:cNvSpPr>
          <p:nvPr/>
        </p:nvSpPr>
        <p:spPr>
          <a:xfrm>
            <a:off x="420563" y="812920"/>
            <a:ext cx="8858123" cy="2682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Mapping Signatures to CAPEC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236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91D817A-709F-4989-95CE-CB7CC82F422E}"/>
              </a:ext>
            </a:extLst>
          </p:cNvPr>
          <p:cNvGraphicFramePr>
            <a:graphicFrameLocks noGrp="1"/>
          </p:cNvGraphicFramePr>
          <p:nvPr/>
        </p:nvGraphicFramePr>
        <p:xfrm>
          <a:off x="1579587" y="3895204"/>
          <a:ext cx="4204648" cy="114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62">
                  <a:extLst>
                    <a:ext uri="{9D8B030D-6E8A-4147-A177-3AD203B41FA5}">
                      <a16:colId xmlns:a16="http://schemas.microsoft.com/office/drawing/2014/main" val="3897831419"/>
                    </a:ext>
                  </a:extLst>
                </a:gridCol>
                <a:gridCol w="1051162">
                  <a:extLst>
                    <a:ext uri="{9D8B030D-6E8A-4147-A177-3AD203B41FA5}">
                      <a16:colId xmlns:a16="http://schemas.microsoft.com/office/drawing/2014/main" val="543043136"/>
                    </a:ext>
                  </a:extLst>
                </a:gridCol>
                <a:gridCol w="1189511">
                  <a:extLst>
                    <a:ext uri="{9D8B030D-6E8A-4147-A177-3AD203B41FA5}">
                      <a16:colId xmlns:a16="http://schemas.microsoft.com/office/drawing/2014/main" val="1594127378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3790973500"/>
                    </a:ext>
                  </a:extLst>
                </a:gridCol>
              </a:tblGrid>
              <a:tr h="573286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A(noun)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2871"/>
                  </a:ext>
                </a:extLst>
              </a:tr>
              <a:tr h="573286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0.6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18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395917-0ECE-4D57-BB7B-10F16FC69B03}"/>
              </a:ext>
            </a:extLst>
          </p:cNvPr>
          <p:cNvSpPr txBox="1"/>
          <p:nvPr/>
        </p:nvSpPr>
        <p:spPr>
          <a:xfrm>
            <a:off x="388475" y="1667270"/>
            <a:ext cx="13249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Firewall</a:t>
            </a:r>
            <a:r>
              <a:rPr lang="en-SG" dirty="0"/>
              <a:t> </a:t>
            </a:r>
            <a:r>
              <a:rPr lang="en-SG" sz="1600" dirty="0"/>
              <a:t>Signature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9B0A70-EAB8-47B5-BB23-377B2DDB7C7D}"/>
              </a:ext>
            </a:extLst>
          </p:cNvPr>
          <p:cNvSpPr txBox="1"/>
          <p:nvPr/>
        </p:nvSpPr>
        <p:spPr>
          <a:xfrm>
            <a:off x="388475" y="4283824"/>
            <a:ext cx="1022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/>
              <a:t>Capec</a:t>
            </a:r>
            <a:endParaRPr lang="en-SG" dirty="0"/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A160CFB9-F53E-4453-88E8-4364DD7539AC}"/>
              </a:ext>
            </a:extLst>
          </p:cNvPr>
          <p:cNvGraphicFramePr>
            <a:graphicFrameLocks noGrp="1"/>
          </p:cNvGraphicFramePr>
          <p:nvPr/>
        </p:nvGraphicFramePr>
        <p:xfrm>
          <a:off x="1584619" y="1442274"/>
          <a:ext cx="4204648" cy="114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62">
                  <a:extLst>
                    <a:ext uri="{9D8B030D-6E8A-4147-A177-3AD203B41FA5}">
                      <a16:colId xmlns:a16="http://schemas.microsoft.com/office/drawing/2014/main" val="3897831419"/>
                    </a:ext>
                  </a:extLst>
                </a:gridCol>
                <a:gridCol w="1051162">
                  <a:extLst>
                    <a:ext uri="{9D8B030D-6E8A-4147-A177-3AD203B41FA5}">
                      <a16:colId xmlns:a16="http://schemas.microsoft.com/office/drawing/2014/main" val="543043136"/>
                    </a:ext>
                  </a:extLst>
                </a:gridCol>
                <a:gridCol w="1051162">
                  <a:extLst>
                    <a:ext uri="{9D8B030D-6E8A-4147-A177-3AD203B41FA5}">
                      <a16:colId xmlns:a16="http://schemas.microsoft.com/office/drawing/2014/main" val="1594127378"/>
                    </a:ext>
                  </a:extLst>
                </a:gridCol>
                <a:gridCol w="1051162">
                  <a:extLst>
                    <a:ext uri="{9D8B030D-6E8A-4147-A177-3AD203B41FA5}">
                      <a16:colId xmlns:a16="http://schemas.microsoft.com/office/drawing/2014/main" val="3790973500"/>
                    </a:ext>
                  </a:extLst>
                </a:gridCol>
              </a:tblGrid>
              <a:tr h="573286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A(verb)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2871"/>
                  </a:ext>
                </a:extLst>
              </a:tr>
              <a:tr h="573286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0.2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1833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D7FA35B7-BE7F-4038-A50D-D5C0ABACDD1E}"/>
              </a:ext>
            </a:extLst>
          </p:cNvPr>
          <p:cNvSpPr/>
          <p:nvPr/>
        </p:nvSpPr>
        <p:spPr>
          <a:xfrm>
            <a:off x="6008539" y="3165904"/>
            <a:ext cx="2190235" cy="11698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D2C1E14-C9D7-4CA1-91CD-052637A3F815}"/>
              </a:ext>
            </a:extLst>
          </p:cNvPr>
          <p:cNvSpPr/>
          <p:nvPr/>
        </p:nvSpPr>
        <p:spPr>
          <a:xfrm rot="10800000">
            <a:off x="5872146" y="1990436"/>
            <a:ext cx="272788" cy="2467917"/>
          </a:xfrm>
          <a:prstGeom prst="leftBrace">
            <a:avLst/>
          </a:prstGeom>
          <a:noFill/>
          <a:ln w="19050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F231E-5A4F-4007-AB6B-50E6D3859965}"/>
              </a:ext>
            </a:extLst>
          </p:cNvPr>
          <p:cNvSpPr txBox="1"/>
          <p:nvPr/>
        </p:nvSpPr>
        <p:spPr>
          <a:xfrm>
            <a:off x="6128335" y="2441794"/>
            <a:ext cx="195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Identify Common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3F22D4-A487-4EB4-BC96-8D4EF72A5B6F}"/>
                  </a:ext>
                </a:extLst>
              </p:cNvPr>
              <p:cNvSpPr txBox="1"/>
              <p:nvPr/>
            </p:nvSpPr>
            <p:spPr>
              <a:xfrm>
                <a:off x="8335168" y="2961597"/>
                <a:ext cx="2860806" cy="525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Rouge</a:t>
                </a:r>
                <a:r>
                  <a:rPr lang="en-SG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𝑐𝑜𝑚𝑚𝑜𝑛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𝑔𝑟𝑎𝑚𝑠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𝑔𝑟𝑎𝑚𝑠</m:t>
                        </m:r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3F22D4-A487-4EB4-BC96-8D4EF72A5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168" y="2961597"/>
                <a:ext cx="2860806" cy="525593"/>
              </a:xfrm>
              <a:prstGeom prst="rect">
                <a:avLst/>
              </a:prstGeom>
              <a:blipFill>
                <a:blip r:embed="rId2"/>
                <a:stretch>
                  <a:fillRect l="-1064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493C9A97-7D5A-4022-A271-EA760C06FD16}"/>
              </a:ext>
            </a:extLst>
          </p:cNvPr>
          <p:cNvSpPr/>
          <p:nvPr/>
        </p:nvSpPr>
        <p:spPr>
          <a:xfrm>
            <a:off x="6037690" y="5951451"/>
            <a:ext cx="2190235" cy="11698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5DE824-4E7B-4A71-B5F3-C760638B79C7}"/>
                  </a:ext>
                </a:extLst>
              </p:cNvPr>
              <p:cNvSpPr txBox="1"/>
              <p:nvPr/>
            </p:nvSpPr>
            <p:spPr>
              <a:xfrm>
                <a:off x="8276871" y="5694886"/>
                <a:ext cx="3547269" cy="63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Rouge</a:t>
                </a:r>
                <a:r>
                  <a:rPr lang="en-SG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SG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𝑐𝑜𝑚𝑚𝑜𝑛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𝑔𝑟𝑎𝑚𝑠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5DE824-4E7B-4A71-B5F3-C760638B7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71" y="5694886"/>
                <a:ext cx="3547269" cy="630109"/>
              </a:xfrm>
              <a:prstGeom prst="rect">
                <a:avLst/>
              </a:prstGeo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10B34B0-899F-4736-8D3D-C6A2DE39E234}"/>
              </a:ext>
            </a:extLst>
          </p:cNvPr>
          <p:cNvSpPr txBox="1"/>
          <p:nvPr/>
        </p:nvSpPr>
        <p:spPr>
          <a:xfrm>
            <a:off x="2354027" y="5751733"/>
            <a:ext cx="3547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Common words with higher </a:t>
            </a:r>
            <a:r>
              <a:rPr lang="en-SG" sz="1600" dirty="0" err="1"/>
              <a:t>tf-idf</a:t>
            </a:r>
            <a:r>
              <a:rPr lang="en-SG" sz="1600" dirty="0"/>
              <a:t> score (e.g. </a:t>
            </a:r>
            <a:r>
              <a:rPr lang="en-SG" sz="1600" dirty="0">
                <a:solidFill>
                  <a:srgbClr val="FF0000"/>
                </a:solidFill>
              </a:rPr>
              <a:t>D</a:t>
            </a:r>
            <a:r>
              <a:rPr lang="en-SG" sz="1600" dirty="0"/>
              <a:t>) have more impact than the others (e.g. </a:t>
            </a:r>
            <a:r>
              <a:rPr lang="en-SG" sz="1600" dirty="0">
                <a:solidFill>
                  <a:srgbClr val="FF0000"/>
                </a:solidFill>
              </a:rPr>
              <a:t>A, C</a:t>
            </a:r>
            <a:r>
              <a:rPr lang="en-SG" sz="1600" dirty="0"/>
              <a:t>)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224CB1B-A58D-41CF-900B-A6C79F29F61C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7677" y="321201"/>
            <a:ext cx="11277599" cy="387798"/>
          </a:xfrm>
        </p:spPr>
        <p:txBody>
          <a:bodyPr/>
          <a:lstStyle/>
          <a:p>
            <a:r>
              <a:rPr lang="en-US" sz="2800" dirty="0"/>
              <a:t>Component 3 – Impact / Consequences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E437957-A62A-43ED-811F-B203F3F3DDCA}"/>
              </a:ext>
            </a:extLst>
          </p:cNvPr>
          <p:cNvSpPr txBox="1">
            <a:spLocks/>
          </p:cNvSpPr>
          <p:nvPr/>
        </p:nvSpPr>
        <p:spPr>
          <a:xfrm>
            <a:off x="388475" y="838517"/>
            <a:ext cx="8858123" cy="2682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Mapping Signatures to CAPEC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275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93FB99-0721-4217-A75A-54AFCE588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813" y="708999"/>
            <a:ext cx="5875618" cy="4149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FACF06-74A4-41ED-BA39-F592907F4DC3}"/>
              </a:ext>
            </a:extLst>
          </p:cNvPr>
          <p:cNvSpPr txBox="1"/>
          <p:nvPr/>
        </p:nvSpPr>
        <p:spPr>
          <a:xfrm>
            <a:off x="312138" y="1730920"/>
            <a:ext cx="4755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Categorise </a:t>
            </a:r>
            <a:r>
              <a:rPr lang="en-SG" dirty="0" err="1"/>
              <a:t>capec</a:t>
            </a:r>
            <a:r>
              <a:rPr lang="en-SG" dirty="0"/>
              <a:t> abstractions based on severity and volume based.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zh-CN" dirty="0"/>
              <a:t>Set thresholds of dispersion, span, etc for each category.</a:t>
            </a:r>
          </a:p>
          <a:p>
            <a:r>
              <a:rPr lang="en-SG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Eliminate the mappings with numerical values lower than threshold.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4F38EED-95CF-4C89-A64E-85876DDA4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" r="27382"/>
          <a:stretch/>
        </p:blipFill>
        <p:spPr bwMode="auto">
          <a:xfrm>
            <a:off x="6505784" y="4858010"/>
            <a:ext cx="2021597" cy="160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F22ABE-AE52-4316-A7F2-325515F05D33}"/>
              </a:ext>
            </a:extLst>
          </p:cNvPr>
          <p:cNvCxnSpPr/>
          <p:nvPr/>
        </p:nvCxnSpPr>
        <p:spPr>
          <a:xfrm>
            <a:off x="8243964" y="6530469"/>
            <a:ext cx="264367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B94789-9969-441F-BCB1-CBD339BAA310}"/>
              </a:ext>
            </a:extLst>
          </p:cNvPr>
          <p:cNvCxnSpPr>
            <a:cxnSpLocks/>
          </p:cNvCxnSpPr>
          <p:nvPr/>
        </p:nvCxnSpPr>
        <p:spPr>
          <a:xfrm flipH="1">
            <a:off x="6573784" y="6530469"/>
            <a:ext cx="1601756" cy="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C29648-F48E-4105-B78A-D65C3243CB36}"/>
              </a:ext>
            </a:extLst>
          </p:cNvPr>
          <p:cNvSpPr txBox="1"/>
          <p:nvPr/>
        </p:nvSpPr>
        <p:spPr>
          <a:xfrm>
            <a:off x="8071126" y="6595784"/>
            <a:ext cx="625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D21CF-F3CA-4143-A42E-544DA5A75210}"/>
              </a:ext>
            </a:extLst>
          </p:cNvPr>
          <p:cNvSpPr txBox="1"/>
          <p:nvPr/>
        </p:nvSpPr>
        <p:spPr>
          <a:xfrm>
            <a:off x="7141569" y="6595784"/>
            <a:ext cx="625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2">
                    <a:lumMod val="75000"/>
                  </a:schemeClr>
                </a:solidFill>
              </a:rPr>
              <a:t>Reject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05F0BF8-6329-4AC0-A7C3-CA2122BFC7DA}"/>
              </a:ext>
            </a:extLst>
          </p:cNvPr>
          <p:cNvSpPr txBox="1">
            <a:spLocks/>
          </p:cNvSpPr>
          <p:nvPr/>
        </p:nvSpPr>
        <p:spPr>
          <a:xfrm>
            <a:off x="337677" y="321201"/>
            <a:ext cx="11277599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b="1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Component 3 – Impact / Consequences</a:t>
            </a:r>
            <a:endParaRPr lang="en-US" sz="2800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BE36313-667C-458D-8589-8F1AA7251A2B}"/>
              </a:ext>
            </a:extLst>
          </p:cNvPr>
          <p:cNvSpPr txBox="1">
            <a:spLocks/>
          </p:cNvSpPr>
          <p:nvPr/>
        </p:nvSpPr>
        <p:spPr>
          <a:xfrm>
            <a:off x="388475" y="838517"/>
            <a:ext cx="8858123" cy="2682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Mapping Signatures to CAPEC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556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C757-3C97-4BCE-9877-38561380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386638"/>
            <a:ext cx="10902950" cy="387798"/>
          </a:xfrm>
        </p:spPr>
        <p:txBody>
          <a:bodyPr/>
          <a:lstStyle/>
          <a:p>
            <a:r>
              <a:rPr lang="en-US" sz="2800" dirty="0"/>
              <a:t>Problem Illustration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DA9906-BA64-4DE6-9439-165A3607B127}"/>
              </a:ext>
            </a:extLst>
          </p:cNvPr>
          <p:cNvSpPr/>
          <p:nvPr/>
        </p:nvSpPr>
        <p:spPr>
          <a:xfrm>
            <a:off x="1219636" y="3220775"/>
            <a:ext cx="1240366" cy="4656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10.1.1.161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340EB9-5F66-489C-A06B-69F5AF228777}"/>
              </a:ext>
            </a:extLst>
          </p:cNvPr>
          <p:cNvSpPr/>
          <p:nvPr/>
        </p:nvSpPr>
        <p:spPr>
          <a:xfrm>
            <a:off x="905404" y="5434538"/>
            <a:ext cx="1471083" cy="465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172.16.0.119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6CF602-3419-4620-A7AB-B6AD31D2EE13}"/>
              </a:ext>
            </a:extLst>
          </p:cNvPr>
          <p:cNvSpPr/>
          <p:nvPr/>
        </p:nvSpPr>
        <p:spPr>
          <a:xfrm>
            <a:off x="3850603" y="1509294"/>
            <a:ext cx="1240366" cy="46566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10.1.1.232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C92C2C-C223-42DB-91BC-9F68D803C304}"/>
              </a:ext>
            </a:extLst>
          </p:cNvPr>
          <p:cNvSpPr/>
          <p:nvPr/>
        </p:nvSpPr>
        <p:spPr>
          <a:xfrm>
            <a:off x="4668309" y="2005550"/>
            <a:ext cx="1240366" cy="46566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10.1.1.233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D926D-6EF5-4B00-B31D-1F9467222AD4}"/>
              </a:ext>
            </a:extLst>
          </p:cNvPr>
          <p:cNvSpPr/>
          <p:nvPr/>
        </p:nvSpPr>
        <p:spPr>
          <a:xfrm>
            <a:off x="4684185" y="2779715"/>
            <a:ext cx="1240366" cy="46566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10.1.1.234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FE97E0-4489-4B6E-902E-6CF7E7D97841}"/>
              </a:ext>
            </a:extLst>
          </p:cNvPr>
          <p:cNvSpPr/>
          <p:nvPr/>
        </p:nvSpPr>
        <p:spPr>
          <a:xfrm>
            <a:off x="3681943" y="3321047"/>
            <a:ext cx="1240366" cy="46566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10.1.1.235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6D8092-3E47-497D-946F-590509212C28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1640946" y="3686441"/>
            <a:ext cx="198873" cy="1748097"/>
          </a:xfrm>
          <a:prstGeom prst="straightConnector1">
            <a:avLst/>
          </a:prstGeom>
          <a:ln w="254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A5DED7-14B8-4C63-8439-0BA52A73507F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460002" y="1906765"/>
            <a:ext cx="1572248" cy="1546843"/>
          </a:xfrm>
          <a:prstGeom prst="straightConnector1">
            <a:avLst/>
          </a:prstGeom>
          <a:ln w="25400" cap="rnd">
            <a:solidFill>
              <a:schemeClr val="tx2">
                <a:lumMod val="50000"/>
                <a:lumOff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ABAEAC-5833-4531-BCF4-8CB182A4ED9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478426" y="2238383"/>
            <a:ext cx="2189883" cy="1190618"/>
          </a:xfrm>
          <a:prstGeom prst="straightConnector1">
            <a:avLst/>
          </a:prstGeom>
          <a:ln w="25400" cap="rnd">
            <a:solidFill>
              <a:schemeClr val="tx2">
                <a:lumMod val="50000"/>
                <a:lumOff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1DCF9A-FD21-424E-B65F-7E1830111D0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478426" y="3012548"/>
            <a:ext cx="2205759" cy="416454"/>
          </a:xfrm>
          <a:prstGeom prst="straightConnector1">
            <a:avLst/>
          </a:prstGeom>
          <a:ln w="25400" cap="rnd">
            <a:solidFill>
              <a:schemeClr val="tx2">
                <a:lumMod val="50000"/>
                <a:lumOff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C8EAF5-0BCD-4CA1-B581-B92A5D46693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478426" y="3429001"/>
            <a:ext cx="1203517" cy="124879"/>
          </a:xfrm>
          <a:prstGeom prst="straightConnector1">
            <a:avLst/>
          </a:prstGeom>
          <a:ln w="25400" cap="rnd">
            <a:solidFill>
              <a:schemeClr val="tx2">
                <a:lumMod val="50000"/>
                <a:lumOff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6B4897F-D258-4850-8087-68AF0B3BB8A7}"/>
              </a:ext>
            </a:extLst>
          </p:cNvPr>
          <p:cNvSpPr/>
          <p:nvPr/>
        </p:nvSpPr>
        <p:spPr>
          <a:xfrm>
            <a:off x="4104747" y="1975293"/>
            <a:ext cx="394757" cy="16941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445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432B92B-5A03-4754-AC41-B7625AFDC436}"/>
              </a:ext>
            </a:extLst>
          </p:cNvPr>
          <p:cNvSpPr/>
          <p:nvPr/>
        </p:nvSpPr>
        <p:spPr>
          <a:xfrm>
            <a:off x="5264947" y="2474994"/>
            <a:ext cx="394757" cy="16941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445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42BD86-635D-4B82-9A7B-34AEDBC1D634}"/>
              </a:ext>
            </a:extLst>
          </p:cNvPr>
          <p:cNvSpPr/>
          <p:nvPr/>
        </p:nvSpPr>
        <p:spPr>
          <a:xfrm>
            <a:off x="5075237" y="3253237"/>
            <a:ext cx="394757" cy="17576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445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6295F13-CDEF-4420-96AE-D2BA73929D49}"/>
              </a:ext>
            </a:extLst>
          </p:cNvPr>
          <p:cNvSpPr/>
          <p:nvPr/>
        </p:nvSpPr>
        <p:spPr>
          <a:xfrm>
            <a:off x="3866623" y="3786713"/>
            <a:ext cx="394757" cy="16941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445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454EFB-72A0-4393-A190-119E2CC1E756}"/>
              </a:ext>
            </a:extLst>
          </p:cNvPr>
          <p:cNvSpPr/>
          <p:nvPr/>
        </p:nvSpPr>
        <p:spPr>
          <a:xfrm>
            <a:off x="3100919" y="2092598"/>
            <a:ext cx="737660" cy="11906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1:4011652, 1:4011658, 1:4011659,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1:4011763,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1:4011650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1EF901-EEBC-4479-820C-64461D8ECAFC}"/>
              </a:ext>
            </a:extLst>
          </p:cNvPr>
          <p:cNvSpPr/>
          <p:nvPr/>
        </p:nvSpPr>
        <p:spPr>
          <a:xfrm>
            <a:off x="3072343" y="1290109"/>
            <a:ext cx="1240366" cy="46566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10.1.1.231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5740B62-3489-49E7-A18B-AD6F25609614}"/>
              </a:ext>
            </a:extLst>
          </p:cNvPr>
          <p:cNvSpPr/>
          <p:nvPr/>
        </p:nvSpPr>
        <p:spPr>
          <a:xfrm>
            <a:off x="1815478" y="5231417"/>
            <a:ext cx="394757" cy="1694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445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A8CE13E-FFBA-460A-A62A-BD633C7296B7}"/>
              </a:ext>
            </a:extLst>
          </p:cNvPr>
          <p:cNvSpPr/>
          <p:nvPr/>
        </p:nvSpPr>
        <p:spPr>
          <a:xfrm>
            <a:off x="1104278" y="5231417"/>
            <a:ext cx="394757" cy="1694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135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FDA39F-A1D2-4364-84AF-E3C43C97DD4F}"/>
              </a:ext>
            </a:extLst>
          </p:cNvPr>
          <p:cNvSpPr/>
          <p:nvPr/>
        </p:nvSpPr>
        <p:spPr>
          <a:xfrm>
            <a:off x="1371552" y="3881447"/>
            <a:ext cx="737660" cy="1190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Fortigate</a:t>
            </a:r>
            <a:r>
              <a:rPr lang="en-US" sz="800" dirty="0">
                <a:solidFill>
                  <a:schemeClr val="tx1"/>
                </a:solidFill>
              </a:rPr>
              <a:t>-traffic-forward-close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72B2B0-A7CF-41FC-AC15-31047C59AAC5}"/>
              </a:ext>
            </a:extLst>
          </p:cNvPr>
          <p:cNvCxnSpPr/>
          <p:nvPr/>
        </p:nvCxnSpPr>
        <p:spPr>
          <a:xfrm flipV="1">
            <a:off x="1301656" y="6253163"/>
            <a:ext cx="4168338" cy="54339"/>
          </a:xfrm>
          <a:prstGeom prst="straightConnector1">
            <a:avLst/>
          </a:prstGeom>
          <a:ln w="9525" cap="rnd">
            <a:solidFill>
              <a:schemeClr val="bg2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0262DE-349D-467F-A19F-32C345CB248E}"/>
              </a:ext>
            </a:extLst>
          </p:cNvPr>
          <p:cNvSpPr/>
          <p:nvPr/>
        </p:nvSpPr>
        <p:spPr>
          <a:xfrm>
            <a:off x="2376487" y="6402486"/>
            <a:ext cx="1936222" cy="222152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Sep - Oct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CADC60-DC0A-4B60-9FC2-C8569529866B}"/>
              </a:ext>
            </a:extLst>
          </p:cNvPr>
          <p:cNvGrpSpPr/>
          <p:nvPr/>
        </p:nvGrpSpPr>
        <p:grpSpPr>
          <a:xfrm>
            <a:off x="6166768" y="987251"/>
            <a:ext cx="5832677" cy="906112"/>
            <a:chOff x="6166768" y="987251"/>
            <a:chExt cx="5832677" cy="90611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413511A-BEF8-4EC7-92AB-A9391D9C1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6768" y="987251"/>
              <a:ext cx="5832677" cy="90611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F2210D-4E57-4944-BA9E-28A6028B7F7B}"/>
                </a:ext>
              </a:extLst>
            </p:cNvPr>
            <p:cNvSpPr/>
            <p:nvPr/>
          </p:nvSpPr>
          <p:spPr>
            <a:xfrm>
              <a:off x="11039475" y="1128713"/>
              <a:ext cx="461963" cy="1613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C7342F-1F27-4C4A-A5A0-5AE72CCB030A}"/>
              </a:ext>
            </a:extLst>
          </p:cNvPr>
          <p:cNvGrpSpPr/>
          <p:nvPr/>
        </p:nvGrpSpPr>
        <p:grpSpPr>
          <a:xfrm>
            <a:off x="6230637" y="1971685"/>
            <a:ext cx="5819253" cy="1026927"/>
            <a:chOff x="6230637" y="1974960"/>
            <a:chExt cx="5819253" cy="102692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A54D918-5965-476C-8ABC-5ED16FE17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0637" y="1974960"/>
              <a:ext cx="5819253" cy="1026927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540D4E8-B5BD-4FE4-997E-DD6D40B633E4}"/>
                </a:ext>
              </a:extLst>
            </p:cNvPr>
            <p:cNvSpPr/>
            <p:nvPr/>
          </p:nvSpPr>
          <p:spPr>
            <a:xfrm>
              <a:off x="11034713" y="2106527"/>
              <a:ext cx="461963" cy="1613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59947E-291F-4286-AE68-3A59153AB658}"/>
              </a:ext>
            </a:extLst>
          </p:cNvPr>
          <p:cNvGrpSpPr/>
          <p:nvPr/>
        </p:nvGrpSpPr>
        <p:grpSpPr>
          <a:xfrm>
            <a:off x="6217212" y="3063908"/>
            <a:ext cx="5768809" cy="979943"/>
            <a:chOff x="6217212" y="3063908"/>
            <a:chExt cx="5768809" cy="979943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FC33C78-99EB-436B-B2F0-BD2BE13F7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7212" y="3063908"/>
              <a:ext cx="5768809" cy="979943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BBBF496-C5F7-457E-9D17-7B0F6420883C}"/>
                </a:ext>
              </a:extLst>
            </p:cNvPr>
            <p:cNvSpPr/>
            <p:nvPr/>
          </p:nvSpPr>
          <p:spPr>
            <a:xfrm>
              <a:off x="11034713" y="3202516"/>
              <a:ext cx="461963" cy="1613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3F52-0DAC-47E2-9A91-B0124C7169EC}"/>
              </a:ext>
            </a:extLst>
          </p:cNvPr>
          <p:cNvGrpSpPr/>
          <p:nvPr/>
        </p:nvGrpSpPr>
        <p:grpSpPr>
          <a:xfrm>
            <a:off x="6249146" y="4132162"/>
            <a:ext cx="5768809" cy="1206457"/>
            <a:chOff x="6249146" y="4132162"/>
            <a:chExt cx="5768809" cy="120645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F7343E1-73D3-4DED-9D97-56DC6274D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9146" y="4132162"/>
              <a:ext cx="5768809" cy="1206457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2340D2-FC47-47D0-B91B-244CB3FE56AC}"/>
                </a:ext>
              </a:extLst>
            </p:cNvPr>
            <p:cNvSpPr/>
            <p:nvPr/>
          </p:nvSpPr>
          <p:spPr>
            <a:xfrm>
              <a:off x="11034712" y="4148912"/>
              <a:ext cx="461963" cy="1613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18C67-83E1-4FD9-9D5E-AF38C9336664}"/>
              </a:ext>
            </a:extLst>
          </p:cNvPr>
          <p:cNvGrpSpPr/>
          <p:nvPr/>
        </p:nvGrpSpPr>
        <p:grpSpPr>
          <a:xfrm>
            <a:off x="6217212" y="5400831"/>
            <a:ext cx="5832678" cy="906671"/>
            <a:chOff x="6217212" y="5400831"/>
            <a:chExt cx="5832678" cy="90667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8896396-A018-4988-93DC-DEB79EC8D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17212" y="5400831"/>
              <a:ext cx="5832678" cy="90667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7EF8FE2-9609-47C9-AF54-AC34F59247DA}"/>
                </a:ext>
              </a:extLst>
            </p:cNvPr>
            <p:cNvSpPr/>
            <p:nvPr/>
          </p:nvSpPr>
          <p:spPr>
            <a:xfrm>
              <a:off x="11055614" y="5444068"/>
              <a:ext cx="461963" cy="1613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E5E821F-99CE-4A72-A171-8335B0FD735C}"/>
              </a:ext>
            </a:extLst>
          </p:cNvPr>
          <p:cNvSpPr/>
          <p:nvPr/>
        </p:nvSpPr>
        <p:spPr>
          <a:xfrm>
            <a:off x="6230637" y="1721770"/>
            <a:ext cx="3324624" cy="190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B3C6B9-4DC2-4FB6-A9AB-B5A9F2A558DD}"/>
              </a:ext>
            </a:extLst>
          </p:cNvPr>
          <p:cNvSpPr/>
          <p:nvPr/>
        </p:nvSpPr>
        <p:spPr>
          <a:xfrm>
            <a:off x="6217211" y="2627882"/>
            <a:ext cx="5782233" cy="248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0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57B3-D717-4A22-A56A-6A418027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70"/>
            <a:ext cx="10902950" cy="332399"/>
          </a:xfrm>
        </p:spPr>
        <p:txBody>
          <a:bodyPr/>
          <a:lstStyle/>
          <a:p>
            <a:r>
              <a:rPr lang="en-US" sz="2400" dirty="0"/>
              <a:t>Problem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FE50B-7138-44DD-A3B4-CBD346F5F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0" y="1243789"/>
            <a:ext cx="11277600" cy="5036695"/>
          </a:xfrm>
        </p:spPr>
        <p:txBody>
          <a:bodyPr/>
          <a:lstStyle/>
          <a:p>
            <a:r>
              <a:rPr lang="en-US" dirty="0"/>
              <a:t>How to identify “suspicious” collection of events across logs ?</a:t>
            </a:r>
          </a:p>
          <a:p>
            <a:pPr marL="514350" lvl="2" indent="-285750"/>
            <a:r>
              <a:rPr lang="en-US" dirty="0"/>
              <a:t>How to connect events within a log and across log types?</a:t>
            </a:r>
          </a:p>
          <a:p>
            <a:pPr marL="514350" lvl="2" indent="-285750"/>
            <a:r>
              <a:rPr lang="en-US" dirty="0"/>
              <a:t>How to measure severity of collection of events?</a:t>
            </a:r>
          </a:p>
          <a:p>
            <a:pPr marL="514350" lvl="2" indent="-285750"/>
            <a:r>
              <a:rPr lang="en-US" dirty="0"/>
              <a:t>How to represent the collection of events for easier visualization and understanding?</a:t>
            </a:r>
          </a:p>
          <a:p>
            <a:pPr marL="514350" lvl="2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4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E28E9F37-A294-4C0E-8C61-CAFA476649D3}"/>
              </a:ext>
            </a:extLst>
          </p:cNvPr>
          <p:cNvSpPr/>
          <p:nvPr/>
        </p:nvSpPr>
        <p:spPr>
          <a:xfrm>
            <a:off x="418356" y="1925529"/>
            <a:ext cx="5342685" cy="29407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0C5E9-0CD9-48F9-BD43-46750719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70"/>
            <a:ext cx="10902950" cy="332399"/>
          </a:xfrm>
        </p:spPr>
        <p:txBody>
          <a:bodyPr/>
          <a:lstStyle/>
          <a:p>
            <a:r>
              <a:rPr lang="en-US" sz="2400" dirty="0"/>
              <a:t>Graph based SIEM log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F4092-7AEB-47E5-86E3-A8BC9996A86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9875" y="1429122"/>
            <a:ext cx="11277600" cy="48419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Motivating Example 1:</a:t>
            </a:r>
          </a:p>
          <a:p>
            <a:pPr lvl="3" indent="0">
              <a:buNone/>
            </a:pPr>
            <a:endParaRPr lang="en-US" dirty="0">
              <a:latin typeface="+mj-lt"/>
            </a:endParaRPr>
          </a:p>
          <a:p>
            <a:pPr marL="800100" lvl="3" indent="-285750"/>
            <a:endParaRPr lang="en-US" dirty="0">
              <a:latin typeface="+mj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687956-CD7E-4025-9358-47F4873D413A}"/>
              </a:ext>
            </a:extLst>
          </p:cNvPr>
          <p:cNvCxnSpPr>
            <a:cxnSpLocks/>
          </p:cNvCxnSpPr>
          <p:nvPr/>
        </p:nvCxnSpPr>
        <p:spPr>
          <a:xfrm>
            <a:off x="846566" y="5062888"/>
            <a:ext cx="10513584" cy="0"/>
          </a:xfrm>
          <a:prstGeom prst="straightConnector1">
            <a:avLst/>
          </a:prstGeom>
          <a:ln w="15875" cap="rnd">
            <a:solidFill>
              <a:schemeClr val="tx1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4E5350-7ABF-4FEB-BF4C-2E04AE57FC49}"/>
              </a:ext>
            </a:extLst>
          </p:cNvPr>
          <p:cNvCxnSpPr>
            <a:cxnSpLocks/>
          </p:cNvCxnSpPr>
          <p:nvPr/>
        </p:nvCxnSpPr>
        <p:spPr>
          <a:xfrm>
            <a:off x="5896643" y="1648338"/>
            <a:ext cx="0" cy="3441861"/>
          </a:xfrm>
          <a:prstGeom prst="line">
            <a:avLst/>
          </a:prstGeom>
          <a:ln w="9525" cap="rnd">
            <a:solidFill>
              <a:schemeClr val="bg2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2F6041-827E-4EC7-875B-5F2587275269}"/>
              </a:ext>
            </a:extLst>
          </p:cNvPr>
          <p:cNvSpPr txBox="1"/>
          <p:nvPr/>
        </p:nvSpPr>
        <p:spPr>
          <a:xfrm>
            <a:off x="1727920" y="5097688"/>
            <a:ext cx="1934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Early September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650CE6-8875-431A-8FA4-2D16A05C4B08}"/>
              </a:ext>
            </a:extLst>
          </p:cNvPr>
          <p:cNvSpPr txBox="1"/>
          <p:nvPr/>
        </p:nvSpPr>
        <p:spPr>
          <a:xfrm>
            <a:off x="8018501" y="5156830"/>
            <a:ext cx="1934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  <a:r>
              <a:rPr lang="en-US" sz="1100" baseline="30000" dirty="0"/>
              <a:t>th</a:t>
            </a:r>
            <a:r>
              <a:rPr lang="en-US" sz="1100" dirty="0"/>
              <a:t>  September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301BEF9-2F54-4F86-9427-AF98D970AB6A}"/>
              </a:ext>
            </a:extLst>
          </p:cNvPr>
          <p:cNvGrpSpPr/>
          <p:nvPr/>
        </p:nvGrpSpPr>
        <p:grpSpPr>
          <a:xfrm>
            <a:off x="542484" y="2084398"/>
            <a:ext cx="5016203" cy="2658630"/>
            <a:chOff x="906830" y="2214442"/>
            <a:chExt cx="5471454" cy="27996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0984343-C937-454A-B046-2249ADC46370}"/>
                </a:ext>
              </a:extLst>
            </p:cNvPr>
            <p:cNvSpPr/>
            <p:nvPr/>
          </p:nvSpPr>
          <p:spPr>
            <a:xfrm>
              <a:off x="1018131" y="4527310"/>
              <a:ext cx="1611086" cy="3598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10.1.1.50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16546A7-C207-4072-9E49-5690CB8F3B58}"/>
                </a:ext>
              </a:extLst>
            </p:cNvPr>
            <p:cNvSpPr/>
            <p:nvPr/>
          </p:nvSpPr>
          <p:spPr>
            <a:xfrm>
              <a:off x="974385" y="2237760"/>
              <a:ext cx="1730440" cy="2652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23.235.252.66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30B2311-5774-40A0-BB15-9A23F1649BEC}"/>
                </a:ext>
              </a:extLst>
            </p:cNvPr>
            <p:cNvSpPr/>
            <p:nvPr/>
          </p:nvSpPr>
          <p:spPr>
            <a:xfrm>
              <a:off x="3129198" y="2214442"/>
              <a:ext cx="1730439" cy="2413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108.163.130.184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77BA0B-6BD6-43A8-A109-E4F4A74BA953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V="1">
              <a:off x="1823674" y="2503039"/>
              <a:ext cx="15932" cy="2024271"/>
            </a:xfrm>
            <a:prstGeom prst="straightConnector1">
              <a:avLst/>
            </a:prstGeom>
            <a:ln w="38100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1502B4-2102-4AD6-B447-2C4C7804D9D0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V="1">
              <a:off x="1802082" y="2455753"/>
              <a:ext cx="2192335" cy="2057955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FEBF71B-DCD2-404C-A3DB-7E8A52445B68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1845533" y="2758510"/>
              <a:ext cx="1073914" cy="1732157"/>
            </a:xfrm>
            <a:prstGeom prst="straightConnector1">
              <a:avLst/>
            </a:prstGeom>
            <a:ln w="222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282DF3-F605-4851-B0F9-527A319B508B}"/>
                </a:ext>
              </a:extLst>
            </p:cNvPr>
            <p:cNvSpPr/>
            <p:nvPr/>
          </p:nvSpPr>
          <p:spPr>
            <a:xfrm>
              <a:off x="2199852" y="2517200"/>
              <a:ext cx="1439189" cy="2413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66.240.205.51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2F45BB-6F99-4294-9116-613EACED392D}"/>
                </a:ext>
              </a:extLst>
            </p:cNvPr>
            <p:cNvSpPr/>
            <p:nvPr/>
          </p:nvSpPr>
          <p:spPr>
            <a:xfrm>
              <a:off x="906830" y="3708606"/>
              <a:ext cx="2560626" cy="61170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Large volume of IDS alerts generated suspecting trojan activity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D3F05C2-D230-4FE5-8C8B-EEBE3B8CD72C}"/>
                </a:ext>
              </a:extLst>
            </p:cNvPr>
            <p:cNvSpPr/>
            <p:nvPr/>
          </p:nvSpPr>
          <p:spPr>
            <a:xfrm>
              <a:off x="4664987" y="4552513"/>
              <a:ext cx="1713297" cy="461554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Insight from Snort logs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5F8EE18-E7BC-4A4B-81C8-673FCCFE4DE0}"/>
              </a:ext>
            </a:extLst>
          </p:cNvPr>
          <p:cNvGrpSpPr/>
          <p:nvPr/>
        </p:nvGrpSpPr>
        <p:grpSpPr>
          <a:xfrm>
            <a:off x="6096000" y="1925528"/>
            <a:ext cx="5393636" cy="2940788"/>
            <a:chOff x="5165835" y="1925527"/>
            <a:chExt cx="6014415" cy="315114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7DE4B26-F354-41E2-8567-88CABF77C5C7}"/>
                </a:ext>
              </a:extLst>
            </p:cNvPr>
            <p:cNvSpPr/>
            <p:nvPr/>
          </p:nvSpPr>
          <p:spPr>
            <a:xfrm>
              <a:off x="5165835" y="1925527"/>
              <a:ext cx="6005878" cy="315114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7C022D7-C591-4FD8-AB4F-AFE042EB607B}"/>
                </a:ext>
              </a:extLst>
            </p:cNvPr>
            <p:cNvSpPr/>
            <p:nvPr/>
          </p:nvSpPr>
          <p:spPr>
            <a:xfrm>
              <a:off x="9409429" y="2754407"/>
              <a:ext cx="1611085" cy="4615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Host X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43D96BD-01EF-433F-9EF0-4A21B1A00B04}"/>
                </a:ext>
              </a:extLst>
            </p:cNvPr>
            <p:cNvSpPr/>
            <p:nvPr/>
          </p:nvSpPr>
          <p:spPr>
            <a:xfrm>
              <a:off x="5290457" y="2796049"/>
              <a:ext cx="1611085" cy="3473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10.1.1.50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B6DE429-D244-4B83-A53D-5CA16BEBC9F3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6901543" y="2983832"/>
              <a:ext cx="2507886" cy="1352"/>
            </a:xfrm>
            <a:prstGeom prst="straightConnector1">
              <a:avLst/>
            </a:prstGeom>
            <a:ln w="19050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7372DEA-70A4-4325-BD87-4D1F4B216170}"/>
                </a:ext>
              </a:extLst>
            </p:cNvPr>
            <p:cNvSpPr/>
            <p:nvPr/>
          </p:nvSpPr>
          <p:spPr>
            <a:xfrm>
              <a:off x="6901542" y="3107343"/>
              <a:ext cx="2507881" cy="17936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 alerts in  host log generated in span of 5 minutes : </a:t>
              </a:r>
              <a:r>
                <a:rPr lang="en-US" sz="1200" i="1" dirty="0">
                  <a:solidFill>
                    <a:schemeClr val="tx1"/>
                  </a:solidFill>
                </a:rPr>
                <a:t>An account failed to log on – 0xC0000064 – user name does not exist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All alerts generated in short time frame, with different source port for each connection. 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BC3FD74A-F955-4175-8F39-27DC547ED470}"/>
                </a:ext>
              </a:extLst>
            </p:cNvPr>
            <p:cNvSpPr/>
            <p:nvPr/>
          </p:nvSpPr>
          <p:spPr>
            <a:xfrm>
              <a:off x="9466953" y="4502037"/>
              <a:ext cx="1713297" cy="461554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Insight from Windows logs</a:t>
              </a:r>
            </a:p>
          </p:txBody>
        </p:sp>
      </p:grp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451523C4-16C8-4263-A3F9-2AAB8E8F8B91}"/>
              </a:ext>
            </a:extLst>
          </p:cNvPr>
          <p:cNvSpPr/>
          <p:nvPr/>
        </p:nvSpPr>
        <p:spPr>
          <a:xfrm>
            <a:off x="1160374" y="2680835"/>
            <a:ext cx="445336" cy="348066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700" dirty="0"/>
              <a:t>5748</a:t>
            </a:r>
          </a:p>
        </p:txBody>
      </p:sp>
      <p:sp>
        <p:nvSpPr>
          <p:cNvPr id="29" name="Double Bracket 28">
            <a:extLst>
              <a:ext uri="{FF2B5EF4-FFF2-40B4-BE49-F238E27FC236}">
                <a16:creationId xmlns:a16="http://schemas.microsoft.com/office/drawing/2014/main" id="{B3332528-6B42-4317-90BB-FB12D25602DE}"/>
              </a:ext>
            </a:extLst>
          </p:cNvPr>
          <p:cNvSpPr/>
          <p:nvPr/>
        </p:nvSpPr>
        <p:spPr>
          <a:xfrm>
            <a:off x="1745542" y="2930917"/>
            <a:ext cx="445336" cy="348066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700" dirty="0"/>
              <a:t>1296</a:t>
            </a:r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0823B276-0C10-4A7E-9A71-DC694D34FB20}"/>
              </a:ext>
            </a:extLst>
          </p:cNvPr>
          <p:cNvSpPr/>
          <p:nvPr/>
        </p:nvSpPr>
        <p:spPr>
          <a:xfrm>
            <a:off x="2431649" y="2719216"/>
            <a:ext cx="463216" cy="348066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700" dirty="0"/>
              <a:t>115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A9247A9-A6A2-4CB9-A16E-C313EAC3CF3C}"/>
              </a:ext>
            </a:extLst>
          </p:cNvPr>
          <p:cNvSpPr/>
          <p:nvPr/>
        </p:nvSpPr>
        <p:spPr>
          <a:xfrm>
            <a:off x="3785520" y="2126554"/>
            <a:ext cx="1911768" cy="195765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/>
              <a:t>IDS alerts</a:t>
            </a:r>
          </a:p>
          <a:p>
            <a:endParaRPr lang="en-US" sz="1100" dirty="0"/>
          </a:p>
          <a:p>
            <a:r>
              <a:rPr lang="en-US" sz="1100" dirty="0"/>
              <a:t>MITRE ATT&amp;CK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Tactic: Command and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Technique: Application Layer Protocol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lvl="0"/>
            <a:r>
              <a:rPr lang="en-US" sz="1100" dirty="0">
                <a:solidFill>
                  <a:srgbClr val="F8F8F8"/>
                </a:solidFill>
              </a:rPr>
              <a:t>Malware Family : </a:t>
            </a:r>
            <a:r>
              <a:rPr lang="en-US" sz="1100" dirty="0" err="1">
                <a:solidFill>
                  <a:srgbClr val="F8F8F8"/>
                </a:solidFill>
              </a:rPr>
              <a:t>RuRat</a:t>
            </a:r>
            <a:endParaRPr lang="en-US" sz="1100" dirty="0">
              <a:solidFill>
                <a:srgbClr val="F8F8F8"/>
              </a:solidFill>
            </a:endParaRPr>
          </a:p>
          <a:p>
            <a:pPr lvl="0"/>
            <a:r>
              <a:rPr lang="en-US" sz="900" dirty="0">
                <a:solidFill>
                  <a:srgbClr val="F8F8F8"/>
                </a:solidFill>
              </a:rPr>
              <a:t>SLR Alert – </a:t>
            </a:r>
            <a:r>
              <a:rPr lang="en-US" sz="900" dirty="0" err="1">
                <a:solidFill>
                  <a:srgbClr val="F8F8F8"/>
                </a:solidFill>
              </a:rPr>
              <a:t>RuRat</a:t>
            </a:r>
            <a:r>
              <a:rPr lang="en-US" sz="900" dirty="0">
                <a:solidFill>
                  <a:srgbClr val="F8F8F8"/>
                </a:solidFill>
              </a:rPr>
              <a:t> </a:t>
            </a:r>
            <a:r>
              <a:rPr lang="en-US" sz="900" dirty="0" err="1">
                <a:solidFill>
                  <a:srgbClr val="F8F8F8"/>
                </a:solidFill>
              </a:rPr>
              <a:t>Checkin</a:t>
            </a:r>
            <a:r>
              <a:rPr lang="en-US" sz="900" dirty="0">
                <a:solidFill>
                  <a:srgbClr val="F8F8F8"/>
                </a:solidFill>
              </a:rPr>
              <a:t> – Base64 Encoded XML</a:t>
            </a:r>
          </a:p>
          <a:p>
            <a:pPr lvl="0"/>
            <a:r>
              <a:rPr lang="en-US" sz="900" dirty="0">
                <a:solidFill>
                  <a:srgbClr val="F8F8F8"/>
                </a:solidFill>
              </a:rPr>
              <a:t>SLR Alert - Possible </a:t>
            </a:r>
            <a:r>
              <a:rPr lang="en-US" sz="900" dirty="0" err="1">
                <a:solidFill>
                  <a:srgbClr val="F8F8F8"/>
                </a:solidFill>
              </a:rPr>
              <a:t>RuRat</a:t>
            </a:r>
            <a:r>
              <a:rPr lang="en-US" sz="900" dirty="0">
                <a:solidFill>
                  <a:srgbClr val="F8F8F8"/>
                </a:solidFill>
              </a:rPr>
              <a:t> </a:t>
            </a:r>
            <a:r>
              <a:rPr lang="en-US" sz="900" dirty="0" err="1">
                <a:solidFill>
                  <a:srgbClr val="F8F8F8"/>
                </a:solidFill>
              </a:rPr>
              <a:t>Checkin</a:t>
            </a:r>
            <a:r>
              <a:rPr lang="en-US" sz="900" dirty="0">
                <a:solidFill>
                  <a:srgbClr val="F8F8F8"/>
                </a:solidFill>
              </a:rPr>
              <a:t> XML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3064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7CDAA61-5774-4CBE-8436-9573A6FAA02F}"/>
              </a:ext>
            </a:extLst>
          </p:cNvPr>
          <p:cNvSpPr/>
          <p:nvPr/>
        </p:nvSpPr>
        <p:spPr>
          <a:xfrm>
            <a:off x="1058779" y="1910394"/>
            <a:ext cx="9962148" cy="338087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0C5E9-0CD9-48F9-BD43-46750719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70"/>
            <a:ext cx="10902950" cy="332399"/>
          </a:xfrm>
        </p:spPr>
        <p:txBody>
          <a:bodyPr/>
          <a:lstStyle/>
          <a:p>
            <a:r>
              <a:rPr lang="en-US" sz="2400" dirty="0"/>
              <a:t>Graph based SIEM log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F4092-7AEB-47E5-86E3-A8BC9996A86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9875" y="1429122"/>
            <a:ext cx="11277600" cy="48419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Motivating Example 1 - Output:</a:t>
            </a:r>
          </a:p>
          <a:p>
            <a:pPr lvl="3" indent="0">
              <a:buNone/>
            </a:pPr>
            <a:endParaRPr lang="en-US" dirty="0">
              <a:latin typeface="+mj-lt"/>
            </a:endParaRPr>
          </a:p>
          <a:p>
            <a:pPr marL="800100" lvl="3" indent="-285750"/>
            <a:endParaRPr lang="en-US" dirty="0">
              <a:latin typeface="+mj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687956-CD7E-4025-9358-47F4873D413A}"/>
              </a:ext>
            </a:extLst>
          </p:cNvPr>
          <p:cNvCxnSpPr>
            <a:cxnSpLocks/>
          </p:cNvCxnSpPr>
          <p:nvPr/>
        </p:nvCxnSpPr>
        <p:spPr>
          <a:xfrm>
            <a:off x="1407695" y="5062888"/>
            <a:ext cx="9342521" cy="0"/>
          </a:xfrm>
          <a:prstGeom prst="straightConnector1">
            <a:avLst/>
          </a:prstGeom>
          <a:ln w="15875" cap="rnd">
            <a:solidFill>
              <a:schemeClr val="tx1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2F6041-827E-4EC7-875B-5F2587275269}"/>
              </a:ext>
            </a:extLst>
          </p:cNvPr>
          <p:cNvSpPr txBox="1"/>
          <p:nvPr/>
        </p:nvSpPr>
        <p:spPr>
          <a:xfrm>
            <a:off x="5397551" y="5288228"/>
            <a:ext cx="1934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September 2019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301BEF9-2F54-4F86-9427-AF98D970AB6A}"/>
              </a:ext>
            </a:extLst>
          </p:cNvPr>
          <p:cNvGrpSpPr/>
          <p:nvPr/>
        </p:nvGrpSpPr>
        <p:grpSpPr>
          <a:xfrm>
            <a:off x="1493027" y="2375861"/>
            <a:ext cx="5158984" cy="2106278"/>
            <a:chOff x="1938385" y="2553520"/>
            <a:chExt cx="5627193" cy="22179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0984343-C937-454A-B046-2249ADC46370}"/>
                </a:ext>
              </a:extLst>
            </p:cNvPr>
            <p:cNvSpPr/>
            <p:nvPr/>
          </p:nvSpPr>
          <p:spPr>
            <a:xfrm>
              <a:off x="5954492" y="3619579"/>
              <a:ext cx="1611086" cy="3598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10.1.1.50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16546A7-C207-4072-9E49-5690CB8F3B58}"/>
                </a:ext>
              </a:extLst>
            </p:cNvPr>
            <p:cNvSpPr/>
            <p:nvPr/>
          </p:nvSpPr>
          <p:spPr>
            <a:xfrm>
              <a:off x="1938385" y="4506221"/>
              <a:ext cx="1730440" cy="2652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23.235.252.66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30B2311-5774-40A0-BB15-9A23F1649BEC}"/>
                </a:ext>
              </a:extLst>
            </p:cNvPr>
            <p:cNvSpPr/>
            <p:nvPr/>
          </p:nvSpPr>
          <p:spPr>
            <a:xfrm>
              <a:off x="3020767" y="2553520"/>
              <a:ext cx="1730439" cy="2413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108.163.130.184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77BA0B-6BD6-43A8-A109-E4F4A74BA953}"/>
                </a:ext>
              </a:extLst>
            </p:cNvPr>
            <p:cNvCxnSpPr>
              <a:cxnSpLocks/>
              <a:stCxn id="5" idx="1"/>
              <a:endCxn id="6" idx="6"/>
            </p:cNvCxnSpPr>
            <p:nvPr/>
          </p:nvCxnSpPr>
          <p:spPr>
            <a:xfrm flipH="1">
              <a:off x="3668825" y="3799506"/>
              <a:ext cx="2285667" cy="839355"/>
            </a:xfrm>
            <a:prstGeom prst="straightConnector1">
              <a:avLst/>
            </a:prstGeom>
            <a:ln w="38100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1502B4-2102-4AD6-B447-2C4C7804D9D0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3960641" y="2858754"/>
              <a:ext cx="1993851" cy="940752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FEBF71B-DCD2-404C-A3DB-7E8A52445B68}"/>
                </a:ext>
              </a:extLst>
            </p:cNvPr>
            <p:cNvCxnSpPr>
              <a:cxnSpLocks/>
              <a:stCxn id="5" idx="1"/>
              <a:endCxn id="9" idx="6"/>
            </p:cNvCxnSpPr>
            <p:nvPr/>
          </p:nvCxnSpPr>
          <p:spPr>
            <a:xfrm flipH="1" flipV="1">
              <a:off x="3547920" y="3552873"/>
              <a:ext cx="2406572" cy="246633"/>
            </a:xfrm>
            <a:prstGeom prst="straightConnector1">
              <a:avLst/>
            </a:prstGeom>
            <a:ln w="222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282DF3-F605-4851-B0F9-527A319B508B}"/>
                </a:ext>
              </a:extLst>
            </p:cNvPr>
            <p:cNvSpPr/>
            <p:nvPr/>
          </p:nvSpPr>
          <p:spPr>
            <a:xfrm>
              <a:off x="2108731" y="3432218"/>
              <a:ext cx="1439189" cy="2413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66.240.205.51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5F8EE18-E7BC-4A4B-81C8-673FCCFE4DE0}"/>
              </a:ext>
            </a:extLst>
          </p:cNvPr>
          <p:cNvGrpSpPr/>
          <p:nvPr/>
        </p:nvGrpSpPr>
        <p:grpSpPr>
          <a:xfrm>
            <a:off x="6652011" y="3385460"/>
            <a:ext cx="3389348" cy="430743"/>
            <a:chOff x="6370419" y="2897367"/>
            <a:chExt cx="3779445" cy="46155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7C022D7-C591-4FD8-AB4F-AFE042EB607B}"/>
                </a:ext>
              </a:extLst>
            </p:cNvPr>
            <p:cNvSpPr/>
            <p:nvPr/>
          </p:nvSpPr>
          <p:spPr>
            <a:xfrm>
              <a:off x="8538779" y="2897367"/>
              <a:ext cx="1611085" cy="4615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Host X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B6DE429-D244-4B83-A53D-5CA16BEBC9F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6370419" y="3083424"/>
              <a:ext cx="2164153" cy="0"/>
            </a:xfrm>
            <a:prstGeom prst="straightConnector1">
              <a:avLst/>
            </a:prstGeom>
            <a:ln w="19050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8002D116-4C83-4043-A7EE-D272B296C61B}"/>
              </a:ext>
            </a:extLst>
          </p:cNvPr>
          <p:cNvSpPr/>
          <p:nvPr/>
        </p:nvSpPr>
        <p:spPr>
          <a:xfrm>
            <a:off x="6948940" y="2953410"/>
            <a:ext cx="941523" cy="348066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700" dirty="0"/>
              <a:t>Intensity of events</a:t>
            </a:r>
          </a:p>
        </p:txBody>
      </p:sp>
      <p:sp>
        <p:nvSpPr>
          <p:cNvPr id="50" name="Double Bracket 49">
            <a:extLst>
              <a:ext uri="{FF2B5EF4-FFF2-40B4-BE49-F238E27FC236}">
                <a16:creationId xmlns:a16="http://schemas.microsoft.com/office/drawing/2014/main" id="{82DD684A-697D-4BCF-94B3-24DBE2F1B91C}"/>
              </a:ext>
            </a:extLst>
          </p:cNvPr>
          <p:cNvSpPr/>
          <p:nvPr/>
        </p:nvSpPr>
        <p:spPr>
          <a:xfrm>
            <a:off x="3198097" y="3285851"/>
            <a:ext cx="941523" cy="348066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700" dirty="0"/>
              <a:t>Duration of events</a:t>
            </a:r>
          </a:p>
        </p:txBody>
      </p:sp>
      <p:sp>
        <p:nvSpPr>
          <p:cNvPr id="51" name="Double Bracket 50">
            <a:extLst>
              <a:ext uri="{FF2B5EF4-FFF2-40B4-BE49-F238E27FC236}">
                <a16:creationId xmlns:a16="http://schemas.microsoft.com/office/drawing/2014/main" id="{E7132C2F-30F1-4803-B42C-36CBA9CEF95B}"/>
              </a:ext>
            </a:extLst>
          </p:cNvPr>
          <p:cNvSpPr/>
          <p:nvPr/>
        </p:nvSpPr>
        <p:spPr>
          <a:xfrm>
            <a:off x="3206868" y="3744997"/>
            <a:ext cx="941523" cy="348066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700" dirty="0"/>
              <a:t>Signature of events</a:t>
            </a:r>
          </a:p>
        </p:txBody>
      </p:sp>
      <p:sp>
        <p:nvSpPr>
          <p:cNvPr id="52" name="Double Bracket 51">
            <a:extLst>
              <a:ext uri="{FF2B5EF4-FFF2-40B4-BE49-F238E27FC236}">
                <a16:creationId xmlns:a16="http://schemas.microsoft.com/office/drawing/2014/main" id="{7B807C9C-8786-43BC-B7FD-51BEFF647067}"/>
              </a:ext>
            </a:extLst>
          </p:cNvPr>
          <p:cNvSpPr/>
          <p:nvPr/>
        </p:nvSpPr>
        <p:spPr>
          <a:xfrm>
            <a:off x="3206868" y="4168929"/>
            <a:ext cx="941523" cy="348066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700" dirty="0"/>
              <a:t>Port distribution</a:t>
            </a:r>
          </a:p>
        </p:txBody>
      </p:sp>
      <p:sp>
        <p:nvSpPr>
          <p:cNvPr id="55" name="Double Bracket 54">
            <a:extLst>
              <a:ext uri="{FF2B5EF4-FFF2-40B4-BE49-F238E27FC236}">
                <a16:creationId xmlns:a16="http://schemas.microsoft.com/office/drawing/2014/main" id="{73BB5BF9-E806-47A0-9B7A-20D031EE83F0}"/>
              </a:ext>
            </a:extLst>
          </p:cNvPr>
          <p:cNvSpPr/>
          <p:nvPr/>
        </p:nvSpPr>
        <p:spPr>
          <a:xfrm>
            <a:off x="3191064" y="2829527"/>
            <a:ext cx="941523" cy="348066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700" dirty="0"/>
              <a:t>Intensity of events</a:t>
            </a:r>
          </a:p>
        </p:txBody>
      </p:sp>
      <p:sp>
        <p:nvSpPr>
          <p:cNvPr id="56" name="Double Bracket 55">
            <a:extLst>
              <a:ext uri="{FF2B5EF4-FFF2-40B4-BE49-F238E27FC236}">
                <a16:creationId xmlns:a16="http://schemas.microsoft.com/office/drawing/2014/main" id="{DE887C18-BE9C-4A2D-AA7F-75424FB76EFD}"/>
              </a:ext>
            </a:extLst>
          </p:cNvPr>
          <p:cNvSpPr/>
          <p:nvPr/>
        </p:nvSpPr>
        <p:spPr>
          <a:xfrm>
            <a:off x="6948940" y="3352782"/>
            <a:ext cx="941523" cy="348066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700" dirty="0"/>
              <a:t>Duration of events</a:t>
            </a:r>
          </a:p>
        </p:txBody>
      </p:sp>
      <p:sp>
        <p:nvSpPr>
          <p:cNvPr id="57" name="Double Bracket 56">
            <a:extLst>
              <a:ext uri="{FF2B5EF4-FFF2-40B4-BE49-F238E27FC236}">
                <a16:creationId xmlns:a16="http://schemas.microsoft.com/office/drawing/2014/main" id="{5998101A-28D9-4833-810B-5A81409218AB}"/>
              </a:ext>
            </a:extLst>
          </p:cNvPr>
          <p:cNvSpPr/>
          <p:nvPr/>
        </p:nvSpPr>
        <p:spPr>
          <a:xfrm>
            <a:off x="6949697" y="3770736"/>
            <a:ext cx="941523" cy="348066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700" dirty="0"/>
              <a:t>Signature of events</a:t>
            </a:r>
          </a:p>
        </p:txBody>
      </p:sp>
      <p:sp>
        <p:nvSpPr>
          <p:cNvPr id="58" name="Double Bracket 57">
            <a:extLst>
              <a:ext uri="{FF2B5EF4-FFF2-40B4-BE49-F238E27FC236}">
                <a16:creationId xmlns:a16="http://schemas.microsoft.com/office/drawing/2014/main" id="{94122937-95C5-4D37-A1E2-7D5D08D606C9}"/>
              </a:ext>
            </a:extLst>
          </p:cNvPr>
          <p:cNvSpPr/>
          <p:nvPr/>
        </p:nvSpPr>
        <p:spPr>
          <a:xfrm>
            <a:off x="6955354" y="4188690"/>
            <a:ext cx="941523" cy="348066"/>
          </a:xfrm>
          <a:prstGeom prst="bracketPair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700" dirty="0"/>
              <a:t>Port distribution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8360F4-DACF-4420-AACB-DEC44205B30A}"/>
              </a:ext>
            </a:extLst>
          </p:cNvPr>
          <p:cNvSpPr/>
          <p:nvPr/>
        </p:nvSpPr>
        <p:spPr>
          <a:xfrm>
            <a:off x="8127332" y="2123574"/>
            <a:ext cx="2171700" cy="8933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 level attributes : </a:t>
            </a:r>
          </a:p>
          <a:p>
            <a:pPr algn="ctr"/>
            <a:r>
              <a:rPr lang="en-US" sz="1200" dirty="0"/>
              <a:t>Severity Score, Consequences </a:t>
            </a:r>
          </a:p>
        </p:txBody>
      </p:sp>
    </p:spTree>
    <p:extLst>
      <p:ext uri="{BB962C8B-B14F-4D97-AF65-F5344CB8AC3E}">
        <p14:creationId xmlns:p14="http://schemas.microsoft.com/office/powerpoint/2010/main" val="409186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C5E9-0CD9-48F9-BD43-46750719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70"/>
            <a:ext cx="10902950" cy="332399"/>
          </a:xfrm>
        </p:spPr>
        <p:txBody>
          <a:bodyPr/>
          <a:lstStyle/>
          <a:p>
            <a:r>
              <a:rPr lang="en-US" sz="2400" dirty="0"/>
              <a:t>SIEM Event prioritization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E09F4-7842-4CB9-B6BB-0958BEE6556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57200" y="905224"/>
            <a:ext cx="11277599" cy="276999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F4092-7AEB-47E5-86E3-A8BC9996A86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3550" y="1676400"/>
            <a:ext cx="11277600" cy="4724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Use Case :</a:t>
            </a:r>
          </a:p>
          <a:p>
            <a:pPr marL="514350" lvl="2" indent="-285750"/>
            <a:r>
              <a:rPr lang="en-US" dirty="0">
                <a:latin typeface="+mj-lt"/>
              </a:rPr>
              <a:t>Network devices and end point hosts generate large quantities of alerts independently. </a:t>
            </a:r>
          </a:p>
          <a:p>
            <a:pPr marL="514350" lvl="2" indent="-285750"/>
            <a:r>
              <a:rPr lang="en-US" dirty="0">
                <a:latin typeface="+mj-lt"/>
              </a:rPr>
              <a:t>A system which takes as input alerts from multiple devices and generates as output a graph highlighting  “collection of events” within and across log types and assigns severity score to each graph, can help in event prioritization to analysts.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Motivating Example:</a:t>
            </a:r>
          </a:p>
          <a:p>
            <a:pPr marL="514350" lvl="2" indent="-285750"/>
            <a:r>
              <a:rPr lang="en-US" dirty="0">
                <a:latin typeface="+mj-lt"/>
              </a:rPr>
              <a:t>For a start, we can consider network logs and host logs as the data sources. The information available in each of the logs consists of :</a:t>
            </a:r>
          </a:p>
          <a:p>
            <a:pPr marL="800100" lvl="3" indent="-285750"/>
            <a:r>
              <a:rPr lang="en-US" dirty="0">
                <a:latin typeface="+mj-lt"/>
              </a:rPr>
              <a:t>Network logs : </a:t>
            </a:r>
          </a:p>
          <a:p>
            <a:pPr marL="1201738" lvl="3" indent="-285750"/>
            <a:r>
              <a:rPr lang="en-US" sz="1200" dirty="0">
                <a:latin typeface="+mj-lt"/>
              </a:rPr>
              <a:t>timestamp when alert was generated, device name, source and destination IP and ports, </a:t>
            </a:r>
          </a:p>
          <a:p>
            <a:pPr marL="1201738" lvl="3" indent="-285750"/>
            <a:r>
              <a:rPr lang="en-US" sz="1200" dirty="0">
                <a:latin typeface="+mj-lt"/>
              </a:rPr>
              <a:t>signature used for alert generation. Signature used for alert generation consists of multiple information such as type of malicious activity (</a:t>
            </a:r>
            <a:r>
              <a:rPr lang="en-US" sz="1200" dirty="0" err="1">
                <a:latin typeface="+mj-lt"/>
              </a:rPr>
              <a:t>eg.</a:t>
            </a:r>
            <a:r>
              <a:rPr lang="en-US" sz="1200" dirty="0">
                <a:latin typeface="+mj-lt"/>
              </a:rPr>
              <a:t> Trojan activity), malware family information (if available), MITRE ATT&amp;CK mapping (if available), short explanation on possible type of malicious activity (for </a:t>
            </a:r>
            <a:r>
              <a:rPr lang="en-US" sz="1200" dirty="0" err="1">
                <a:latin typeface="+mj-lt"/>
              </a:rPr>
              <a:t>eg.</a:t>
            </a:r>
            <a:r>
              <a:rPr lang="en-US" sz="1200" dirty="0">
                <a:latin typeface="+mj-lt"/>
              </a:rPr>
              <a:t> ‘SLR Alert – Possible </a:t>
            </a:r>
            <a:r>
              <a:rPr lang="en-US" sz="1200" dirty="0" err="1">
                <a:latin typeface="+mj-lt"/>
              </a:rPr>
              <a:t>RuRat</a:t>
            </a:r>
            <a:r>
              <a:rPr lang="en-US" sz="1200" dirty="0">
                <a:latin typeface="+mj-lt"/>
              </a:rPr>
              <a:t> checking XML elements). </a:t>
            </a:r>
          </a:p>
          <a:p>
            <a:pPr marL="800100" lvl="3" indent="-285750"/>
            <a:r>
              <a:rPr lang="en-US" dirty="0">
                <a:latin typeface="+mj-lt"/>
              </a:rPr>
              <a:t>Host logs: </a:t>
            </a:r>
          </a:p>
          <a:p>
            <a:pPr marL="1201738" lvl="3" indent="-347663"/>
            <a:r>
              <a:rPr lang="en-US" sz="1200" dirty="0" err="1">
                <a:latin typeface="+mj-lt"/>
              </a:rPr>
              <a:t>ComputerName</a:t>
            </a:r>
            <a:r>
              <a:rPr lang="en-US" sz="1200" dirty="0">
                <a:latin typeface="+mj-lt"/>
              </a:rPr>
              <a:t> (identified for the host), user id, group id, </a:t>
            </a:r>
            <a:r>
              <a:rPr lang="en-US" sz="1200" dirty="0" err="1">
                <a:latin typeface="+mj-lt"/>
              </a:rPr>
              <a:t>ip</a:t>
            </a:r>
            <a:r>
              <a:rPr lang="en-US" sz="1200" dirty="0">
                <a:latin typeface="+mj-lt"/>
              </a:rPr>
              <a:t>, port, type of event (</a:t>
            </a:r>
            <a:r>
              <a:rPr lang="en-US" sz="1200" dirty="0" err="1">
                <a:latin typeface="+mj-lt"/>
              </a:rPr>
              <a:t>eg.</a:t>
            </a:r>
            <a:r>
              <a:rPr lang="en-US" sz="1200" dirty="0">
                <a:latin typeface="+mj-lt"/>
              </a:rPr>
              <a:t> An account failed to log on – user name is correct but the password is wrong), object type (for ex. Logon type 3 – Network) etc. </a:t>
            </a:r>
          </a:p>
        </p:txBody>
      </p:sp>
    </p:spTree>
    <p:extLst>
      <p:ext uri="{BB962C8B-B14F-4D97-AF65-F5344CB8AC3E}">
        <p14:creationId xmlns:p14="http://schemas.microsoft.com/office/powerpoint/2010/main" val="299826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A27E56-3B95-4395-B90B-406215A50067}"/>
              </a:ext>
            </a:extLst>
          </p:cNvPr>
          <p:cNvSpPr/>
          <p:nvPr/>
        </p:nvSpPr>
        <p:spPr>
          <a:xfrm>
            <a:off x="1419309" y="3329179"/>
            <a:ext cx="2030819" cy="238169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01839-5D23-4C22-9867-B92FD15B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4" y="318323"/>
            <a:ext cx="10902950" cy="332399"/>
          </a:xfrm>
        </p:spPr>
        <p:txBody>
          <a:bodyPr/>
          <a:lstStyle/>
          <a:p>
            <a:r>
              <a:rPr lang="en-US" sz="2400" dirty="0"/>
              <a:t>Solution Framework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FA31B-E7DE-4A37-9D39-76115BC1E6E9}"/>
              </a:ext>
            </a:extLst>
          </p:cNvPr>
          <p:cNvSpPr txBox="1"/>
          <p:nvPr/>
        </p:nvSpPr>
        <p:spPr>
          <a:xfrm>
            <a:off x="2471557" y="2563866"/>
            <a:ext cx="1517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 Host  logs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F22224-01F6-4F34-A4BB-CB8F09048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17" y="2433918"/>
            <a:ext cx="625461" cy="48914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8412990-836B-4B1B-A8E5-19BFDE456085}"/>
              </a:ext>
            </a:extLst>
          </p:cNvPr>
          <p:cNvSpPr/>
          <p:nvPr/>
        </p:nvSpPr>
        <p:spPr>
          <a:xfrm>
            <a:off x="3450128" y="1999049"/>
            <a:ext cx="893135" cy="2254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F42538-865C-4C31-A9EA-60CF2B9858F6}"/>
              </a:ext>
            </a:extLst>
          </p:cNvPr>
          <p:cNvSpPr/>
          <p:nvPr/>
        </p:nvSpPr>
        <p:spPr>
          <a:xfrm>
            <a:off x="4742752" y="1448761"/>
            <a:ext cx="2030819" cy="13369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Graph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Nodes : IP address /  computer name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Edge attributes: Signature, Timestamp, Ports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75BF81-5109-44AE-A6E7-87B46836E9ED}"/>
              </a:ext>
            </a:extLst>
          </p:cNvPr>
          <p:cNvSpPr/>
          <p:nvPr/>
        </p:nvSpPr>
        <p:spPr>
          <a:xfrm>
            <a:off x="6861543" y="2004541"/>
            <a:ext cx="893135" cy="2254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ABA93F-32D7-475C-95D5-71017FA9AF0E}"/>
              </a:ext>
            </a:extLst>
          </p:cNvPr>
          <p:cNvSpPr/>
          <p:nvPr/>
        </p:nvSpPr>
        <p:spPr>
          <a:xfrm>
            <a:off x="7842650" y="1438876"/>
            <a:ext cx="2030819" cy="13369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Consolidate Graph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NLP technique to identify similar edges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Calculate time and port based metrics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3257515-4D65-4C4D-A01F-7922E1DD96C7}"/>
              </a:ext>
            </a:extLst>
          </p:cNvPr>
          <p:cNvSpPr/>
          <p:nvPr/>
        </p:nvSpPr>
        <p:spPr>
          <a:xfrm rot="5400000">
            <a:off x="8411491" y="3144637"/>
            <a:ext cx="893135" cy="2254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708008-B161-4049-B1C6-AEBD77AEA1A1}"/>
              </a:ext>
            </a:extLst>
          </p:cNvPr>
          <p:cNvSpPr/>
          <p:nvPr/>
        </p:nvSpPr>
        <p:spPr>
          <a:xfrm>
            <a:off x="7842650" y="3738837"/>
            <a:ext cx="2030819" cy="13369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Identify Subgraphs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Collection of nodes with edges similar in terms of signature , time and port information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DC8911-FAC2-41F2-A2B8-E32997ADF307}"/>
              </a:ext>
            </a:extLst>
          </p:cNvPr>
          <p:cNvSpPr/>
          <p:nvPr/>
        </p:nvSpPr>
        <p:spPr>
          <a:xfrm rot="11902815">
            <a:off x="6848787" y="4035159"/>
            <a:ext cx="893135" cy="2254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33FB1ED-F883-410E-8EDA-BF9CDA84AE6B}"/>
              </a:ext>
            </a:extLst>
          </p:cNvPr>
          <p:cNvSpPr/>
          <p:nvPr/>
        </p:nvSpPr>
        <p:spPr>
          <a:xfrm>
            <a:off x="4786456" y="3210211"/>
            <a:ext cx="2030819" cy="13369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Severity score for each subgraph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69869A-F17A-4FA8-8189-026D7CBE3E3F}"/>
              </a:ext>
            </a:extLst>
          </p:cNvPr>
          <p:cNvSpPr/>
          <p:nvPr/>
        </p:nvSpPr>
        <p:spPr>
          <a:xfrm>
            <a:off x="2020185" y="3439632"/>
            <a:ext cx="225409" cy="186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029431C-2846-4460-B43E-EA59F065B9AC}"/>
              </a:ext>
            </a:extLst>
          </p:cNvPr>
          <p:cNvSpPr/>
          <p:nvPr/>
        </p:nvSpPr>
        <p:spPr>
          <a:xfrm>
            <a:off x="1697611" y="3792514"/>
            <a:ext cx="225409" cy="186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018E81-4F6D-431B-96E3-91AE4D45E8CE}"/>
              </a:ext>
            </a:extLst>
          </p:cNvPr>
          <p:cNvSpPr/>
          <p:nvPr/>
        </p:nvSpPr>
        <p:spPr>
          <a:xfrm>
            <a:off x="2523930" y="3692626"/>
            <a:ext cx="225409" cy="186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EAB1DA-AB47-4C98-8FB0-001E6A9500C7}"/>
              </a:ext>
            </a:extLst>
          </p:cNvPr>
          <p:cNvSpPr/>
          <p:nvPr/>
        </p:nvSpPr>
        <p:spPr>
          <a:xfrm>
            <a:off x="1925801" y="4077021"/>
            <a:ext cx="225409" cy="186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4D7147-AEFE-4537-ABA7-9A3D0993B72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2038506" y="3625702"/>
            <a:ext cx="94384" cy="451319"/>
          </a:xfrm>
          <a:prstGeom prst="straightConnector1">
            <a:avLst/>
          </a:prstGeom>
          <a:ln w="952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463F52-5CC2-46F3-9557-BB61C46FE809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038506" y="3885549"/>
            <a:ext cx="441438" cy="191472"/>
          </a:xfrm>
          <a:prstGeom prst="straightConnector1">
            <a:avLst/>
          </a:prstGeom>
          <a:ln w="952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5B2A67-4F0A-4F71-9154-E9C85C2CB87C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H="1" flipV="1">
            <a:off x="1890010" y="3819763"/>
            <a:ext cx="666930" cy="31684"/>
          </a:xfrm>
          <a:prstGeom prst="straightConnector1">
            <a:avLst/>
          </a:prstGeom>
          <a:ln w="952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3E97279-9BD8-4B4A-A3F3-57BC014A566D}"/>
              </a:ext>
            </a:extLst>
          </p:cNvPr>
          <p:cNvSpPr/>
          <p:nvPr/>
        </p:nvSpPr>
        <p:spPr>
          <a:xfrm>
            <a:off x="2358853" y="4395630"/>
            <a:ext cx="225409" cy="1860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2131D0-EAE4-4134-856E-F3E078E003EA}"/>
              </a:ext>
            </a:extLst>
          </p:cNvPr>
          <p:cNvSpPr/>
          <p:nvPr/>
        </p:nvSpPr>
        <p:spPr>
          <a:xfrm>
            <a:off x="2036279" y="4748512"/>
            <a:ext cx="225409" cy="1860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F0EE9B-9693-445D-A945-3AE4016421AD}"/>
              </a:ext>
            </a:extLst>
          </p:cNvPr>
          <p:cNvSpPr/>
          <p:nvPr/>
        </p:nvSpPr>
        <p:spPr>
          <a:xfrm>
            <a:off x="2862598" y="4648624"/>
            <a:ext cx="225409" cy="1860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BE9ABD-B860-42EA-9BD5-E7FAC52C4CF2}"/>
              </a:ext>
            </a:extLst>
          </p:cNvPr>
          <p:cNvSpPr/>
          <p:nvPr/>
        </p:nvSpPr>
        <p:spPr>
          <a:xfrm>
            <a:off x="2264469" y="5033019"/>
            <a:ext cx="225409" cy="1860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972ABD-BF69-4860-B021-D22470E3E0F9}"/>
              </a:ext>
            </a:extLst>
          </p:cNvPr>
          <p:cNvCxnSpPr>
            <a:cxnSpLocks/>
            <a:stCxn id="38" idx="2"/>
            <a:endCxn id="36" idx="4"/>
          </p:cNvCxnSpPr>
          <p:nvPr/>
        </p:nvCxnSpPr>
        <p:spPr>
          <a:xfrm flipH="1" flipV="1">
            <a:off x="2471558" y="4581700"/>
            <a:ext cx="391040" cy="159959"/>
          </a:xfrm>
          <a:prstGeom prst="straightConnector1">
            <a:avLst/>
          </a:prstGeom>
          <a:ln w="952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B0C6D1-68CA-482F-8D71-299E2DBA33D6}"/>
              </a:ext>
            </a:extLst>
          </p:cNvPr>
          <p:cNvCxnSpPr>
            <a:cxnSpLocks/>
          </p:cNvCxnSpPr>
          <p:nvPr/>
        </p:nvCxnSpPr>
        <p:spPr>
          <a:xfrm flipV="1">
            <a:off x="2474339" y="4849481"/>
            <a:ext cx="489856" cy="224438"/>
          </a:xfrm>
          <a:prstGeom prst="straightConnector1">
            <a:avLst/>
          </a:prstGeom>
          <a:ln w="952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950D80-A01B-4F46-89D6-108AB7F2490F}"/>
              </a:ext>
            </a:extLst>
          </p:cNvPr>
          <p:cNvCxnSpPr>
            <a:cxnSpLocks/>
            <a:endCxn id="37" idx="7"/>
          </p:cNvCxnSpPr>
          <p:nvPr/>
        </p:nvCxnSpPr>
        <p:spPr>
          <a:xfrm flipH="1">
            <a:off x="2228678" y="4543865"/>
            <a:ext cx="148762" cy="231896"/>
          </a:xfrm>
          <a:prstGeom prst="straightConnector1">
            <a:avLst/>
          </a:prstGeom>
          <a:ln w="952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1F1CF5B-E070-4286-9326-1CF1E814972C}"/>
              </a:ext>
            </a:extLst>
          </p:cNvPr>
          <p:cNvSpPr txBox="1"/>
          <p:nvPr/>
        </p:nvSpPr>
        <p:spPr>
          <a:xfrm>
            <a:off x="1408956" y="5326911"/>
            <a:ext cx="283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Collection of graphs. </a:t>
            </a:r>
          </a:p>
          <a:p>
            <a:r>
              <a:rPr lang="en-US" sz="900" dirty="0"/>
              <a:t>Each graph containing a severity score and Impact.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38A51F-60D9-45E6-B7B9-D23ADA0C81DB}"/>
              </a:ext>
            </a:extLst>
          </p:cNvPr>
          <p:cNvCxnSpPr>
            <a:cxnSpLocks/>
            <a:stCxn id="39" idx="0"/>
            <a:endCxn id="36" idx="4"/>
          </p:cNvCxnSpPr>
          <p:nvPr/>
        </p:nvCxnSpPr>
        <p:spPr>
          <a:xfrm flipV="1">
            <a:off x="2377174" y="4581700"/>
            <a:ext cx="94384" cy="451319"/>
          </a:xfrm>
          <a:prstGeom prst="straightConnector1">
            <a:avLst/>
          </a:prstGeom>
          <a:ln w="952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719C18F-7063-4DFA-80EF-04B8A59DAD80}"/>
              </a:ext>
            </a:extLst>
          </p:cNvPr>
          <p:cNvSpPr/>
          <p:nvPr/>
        </p:nvSpPr>
        <p:spPr>
          <a:xfrm>
            <a:off x="4786456" y="4670637"/>
            <a:ext cx="2030819" cy="13369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Impact / Consequences for each subgraph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8B90049-657E-46C2-BE2C-38C7BAEE3F64}"/>
              </a:ext>
            </a:extLst>
          </p:cNvPr>
          <p:cNvSpPr/>
          <p:nvPr/>
        </p:nvSpPr>
        <p:spPr>
          <a:xfrm rot="9213907">
            <a:off x="6910149" y="4658963"/>
            <a:ext cx="893135" cy="2254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DDAB254-DEA0-4B7C-9503-EBE1FBB753B5}"/>
              </a:ext>
            </a:extLst>
          </p:cNvPr>
          <p:cNvSpPr/>
          <p:nvPr/>
        </p:nvSpPr>
        <p:spPr>
          <a:xfrm>
            <a:off x="3659998" y="3543847"/>
            <a:ext cx="1043256" cy="2056306"/>
          </a:xfrm>
          <a:prstGeom prst="leftBrac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EABCEF-FFC8-456D-944A-ED91B8F72873}"/>
              </a:ext>
            </a:extLst>
          </p:cNvPr>
          <p:cNvSpPr txBox="1"/>
          <p:nvPr/>
        </p:nvSpPr>
        <p:spPr>
          <a:xfrm>
            <a:off x="1841208" y="1491910"/>
            <a:ext cx="836033" cy="230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US" dirty="0"/>
              <a:t>IDS  logs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CD9889-3126-4BD0-9092-3FE1DA869A03}"/>
              </a:ext>
            </a:extLst>
          </p:cNvPr>
          <p:cNvSpPr txBox="1"/>
          <p:nvPr/>
        </p:nvSpPr>
        <p:spPr>
          <a:xfrm>
            <a:off x="1862652" y="1918906"/>
            <a:ext cx="83603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Firewall logs</a:t>
            </a:r>
          </a:p>
        </p:txBody>
      </p:sp>
    </p:spTree>
    <p:extLst>
      <p:ext uri="{BB962C8B-B14F-4D97-AF65-F5344CB8AC3E}">
        <p14:creationId xmlns:p14="http://schemas.microsoft.com/office/powerpoint/2010/main" val="202988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0F7B4F63-FD8F-458B-B2CC-FFCD574E00E1}"/>
              </a:ext>
            </a:extLst>
          </p:cNvPr>
          <p:cNvSpPr/>
          <p:nvPr/>
        </p:nvSpPr>
        <p:spPr>
          <a:xfrm>
            <a:off x="1185368" y="1203583"/>
            <a:ext cx="2739126" cy="3876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06A2B-1D3B-43CC-85D4-373EEBB9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0" y="169832"/>
            <a:ext cx="10902950" cy="332399"/>
          </a:xfrm>
        </p:spPr>
        <p:txBody>
          <a:bodyPr/>
          <a:lstStyle/>
          <a:p>
            <a:r>
              <a:rPr lang="en-US" sz="2400" dirty="0"/>
              <a:t>Sonic D4 – Workflow 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2EF737B5-32BC-4759-A323-13AE2FE16C90}"/>
              </a:ext>
            </a:extLst>
          </p:cNvPr>
          <p:cNvSpPr/>
          <p:nvPr/>
        </p:nvSpPr>
        <p:spPr>
          <a:xfrm>
            <a:off x="2479369" y="2247794"/>
            <a:ext cx="73649" cy="264581"/>
          </a:xfrm>
          <a:prstGeom prst="downArrow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4F7DAE8E-43F4-4860-960E-179A08F800C8}"/>
              </a:ext>
            </a:extLst>
          </p:cNvPr>
          <p:cNvSpPr/>
          <p:nvPr/>
        </p:nvSpPr>
        <p:spPr>
          <a:xfrm>
            <a:off x="2486001" y="3487324"/>
            <a:ext cx="73649" cy="264581"/>
          </a:xfrm>
          <a:prstGeom prst="downArrow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E40E2E-85C7-4F80-B571-37EBF4540A7C}"/>
              </a:ext>
            </a:extLst>
          </p:cNvPr>
          <p:cNvSpPr/>
          <p:nvPr/>
        </p:nvSpPr>
        <p:spPr>
          <a:xfrm>
            <a:off x="2677965" y="2288584"/>
            <a:ext cx="1490662" cy="174986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Collate Edges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4CD4FE4-21C5-4F8B-8863-F66A5B175F9C}"/>
              </a:ext>
            </a:extLst>
          </p:cNvPr>
          <p:cNvSpPr/>
          <p:nvPr/>
        </p:nvSpPr>
        <p:spPr>
          <a:xfrm>
            <a:off x="2583616" y="3511663"/>
            <a:ext cx="1585011" cy="174986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Subgraph Identification</a:t>
            </a:r>
          </a:p>
        </p:txBody>
      </p:sp>
      <p:sp>
        <p:nvSpPr>
          <p:cNvPr id="115" name="Left Brace 114">
            <a:extLst>
              <a:ext uri="{FF2B5EF4-FFF2-40B4-BE49-F238E27FC236}">
                <a16:creationId xmlns:a16="http://schemas.microsoft.com/office/drawing/2014/main" id="{0E2FBD53-1F5D-4408-9A8E-F8735220249C}"/>
              </a:ext>
            </a:extLst>
          </p:cNvPr>
          <p:cNvSpPr/>
          <p:nvPr/>
        </p:nvSpPr>
        <p:spPr>
          <a:xfrm rot="16200000">
            <a:off x="3984532" y="3739249"/>
            <a:ext cx="343598" cy="3050938"/>
          </a:xfrm>
          <a:prstGeom prst="leftBrace">
            <a:avLst/>
          </a:prstGeom>
          <a:ln w="222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28DD83A-2C44-437D-9055-83F9421E46DE}"/>
              </a:ext>
            </a:extLst>
          </p:cNvPr>
          <p:cNvSpPr/>
          <p:nvPr/>
        </p:nvSpPr>
        <p:spPr>
          <a:xfrm>
            <a:off x="3443826" y="5384325"/>
            <a:ext cx="1599746" cy="185196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Link across log types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D1C63D-0E49-40DA-9F32-DAEE9EE17A10}"/>
              </a:ext>
            </a:extLst>
          </p:cNvPr>
          <p:cNvGrpSpPr/>
          <p:nvPr/>
        </p:nvGrpSpPr>
        <p:grpSpPr>
          <a:xfrm>
            <a:off x="1814259" y="1465633"/>
            <a:ext cx="1805642" cy="742915"/>
            <a:chOff x="1814259" y="1465633"/>
            <a:chExt cx="1805642" cy="74291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2E97EC0-6C3B-4A06-A54F-8B4345C74B61}"/>
                </a:ext>
              </a:extLst>
            </p:cNvPr>
            <p:cNvSpPr/>
            <p:nvPr/>
          </p:nvSpPr>
          <p:spPr>
            <a:xfrm>
              <a:off x="2286043" y="1465633"/>
              <a:ext cx="441887" cy="227506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DBEC2EC-EDB0-4534-87B3-8161CAABC3F7}"/>
                </a:ext>
              </a:extLst>
            </p:cNvPr>
            <p:cNvSpPr/>
            <p:nvPr/>
          </p:nvSpPr>
          <p:spPr>
            <a:xfrm>
              <a:off x="1814259" y="1972577"/>
              <a:ext cx="441887" cy="227506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B60FE7-6AEC-4085-A401-4235F4C3B482}"/>
                </a:ext>
              </a:extLst>
            </p:cNvPr>
            <p:cNvSpPr/>
            <p:nvPr/>
          </p:nvSpPr>
          <p:spPr>
            <a:xfrm>
              <a:off x="2727930" y="1981042"/>
              <a:ext cx="441887" cy="227506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E683ED-5F07-45B2-86C0-36BD92DF2B8B}"/>
                </a:ext>
              </a:extLst>
            </p:cNvPr>
            <p:cNvCxnSpPr>
              <a:stCxn id="6" idx="1"/>
              <a:endCxn id="8" idx="0"/>
            </p:cNvCxnSpPr>
            <p:nvPr/>
          </p:nvCxnSpPr>
          <p:spPr>
            <a:xfrm flipH="1">
              <a:off x="2035203" y="1579386"/>
              <a:ext cx="250840" cy="393191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73C9D614-0E58-4744-99A3-2819D12EC556}"/>
                </a:ext>
              </a:extLst>
            </p:cNvPr>
            <p:cNvCxnSpPr>
              <a:cxnSpLocks/>
              <a:stCxn id="6" idx="1"/>
              <a:endCxn id="8" idx="0"/>
            </p:cNvCxnSpPr>
            <p:nvPr/>
          </p:nvCxnSpPr>
          <p:spPr>
            <a:xfrm rot="10800000" flipV="1">
              <a:off x="2035203" y="1579385"/>
              <a:ext cx="250840" cy="393191"/>
            </a:xfrm>
            <a:prstGeom prst="bentConnector2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67D51775-B9FC-4495-B7CC-5826BA85EC60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27930" y="1579386"/>
              <a:ext cx="215837" cy="391144"/>
            </a:xfrm>
            <a:prstGeom prst="bentConnector2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F6D91E1-470B-489E-B8DA-8234534C12BC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>
              <a:off x="2727930" y="1579386"/>
              <a:ext cx="220944" cy="401656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ADF20077-76AE-485B-BDE1-EC877E6FDD2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13225" y="1587851"/>
              <a:ext cx="250840" cy="393191"/>
            </a:xfrm>
            <a:prstGeom prst="bentConnector2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E73E4F6-AB13-4FB1-9FD7-74F3DF5AEDF9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flipH="1" flipV="1">
              <a:off x="2256146" y="2086330"/>
              <a:ext cx="471784" cy="8465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328F652-B0A4-443F-994A-592FF6F10929}"/>
                </a:ext>
              </a:extLst>
            </p:cNvPr>
            <p:cNvSpPr txBox="1"/>
            <p:nvPr/>
          </p:nvSpPr>
          <p:spPr>
            <a:xfrm>
              <a:off x="2888194" y="1516938"/>
              <a:ext cx="731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Signature, time, port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C55A1C-11CA-463A-A3EE-E146D061C300}"/>
              </a:ext>
            </a:extLst>
          </p:cNvPr>
          <p:cNvGrpSpPr/>
          <p:nvPr/>
        </p:nvGrpSpPr>
        <p:grpSpPr>
          <a:xfrm>
            <a:off x="1845047" y="2597262"/>
            <a:ext cx="2014077" cy="742915"/>
            <a:chOff x="1845047" y="2597262"/>
            <a:chExt cx="2014077" cy="742915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9C410DD-CC53-454D-BCE0-BC6F5E04D8BC}"/>
                </a:ext>
              </a:extLst>
            </p:cNvPr>
            <p:cNvSpPr/>
            <p:nvPr/>
          </p:nvSpPr>
          <p:spPr>
            <a:xfrm>
              <a:off x="2316831" y="2597262"/>
              <a:ext cx="441887" cy="227506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C1CE473-BD71-4791-A913-9563F152A86D}"/>
                </a:ext>
              </a:extLst>
            </p:cNvPr>
            <p:cNvSpPr/>
            <p:nvPr/>
          </p:nvSpPr>
          <p:spPr>
            <a:xfrm>
              <a:off x="1845047" y="3104206"/>
              <a:ext cx="441887" cy="227506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A90C726-C95A-4703-B228-0B13B2E0F037}"/>
                </a:ext>
              </a:extLst>
            </p:cNvPr>
            <p:cNvSpPr/>
            <p:nvPr/>
          </p:nvSpPr>
          <p:spPr>
            <a:xfrm>
              <a:off x="2758718" y="3112671"/>
              <a:ext cx="441887" cy="227506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926F687-AEE1-420A-81BC-010C95E1BF63}"/>
                </a:ext>
              </a:extLst>
            </p:cNvPr>
            <p:cNvCxnSpPr>
              <a:stCxn id="46" idx="1"/>
              <a:endCxn id="47" idx="0"/>
            </p:cNvCxnSpPr>
            <p:nvPr/>
          </p:nvCxnSpPr>
          <p:spPr>
            <a:xfrm flipH="1">
              <a:off x="2065991" y="2711015"/>
              <a:ext cx="250840" cy="39319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3297A07-CBC8-4825-BF3D-F1E9F51F59B9}"/>
                </a:ext>
              </a:extLst>
            </p:cNvPr>
            <p:cNvCxnSpPr>
              <a:cxnSpLocks/>
              <a:stCxn id="46" idx="3"/>
              <a:endCxn id="48" idx="0"/>
            </p:cNvCxnSpPr>
            <p:nvPr/>
          </p:nvCxnSpPr>
          <p:spPr>
            <a:xfrm>
              <a:off x="2758718" y="2711015"/>
              <a:ext cx="220944" cy="401656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94FDA8-7448-481A-9356-978A694EBEF9}"/>
                </a:ext>
              </a:extLst>
            </p:cNvPr>
            <p:cNvCxnSpPr>
              <a:stCxn id="48" idx="1"/>
              <a:endCxn id="47" idx="3"/>
            </p:cNvCxnSpPr>
            <p:nvPr/>
          </p:nvCxnSpPr>
          <p:spPr>
            <a:xfrm flipH="1" flipV="1">
              <a:off x="2286934" y="3217959"/>
              <a:ext cx="471784" cy="846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53BB104-F917-48DD-BEC0-436F085E7CA7}"/>
                </a:ext>
              </a:extLst>
            </p:cNvPr>
            <p:cNvSpPr txBox="1"/>
            <p:nvPr/>
          </p:nvSpPr>
          <p:spPr>
            <a:xfrm>
              <a:off x="2903097" y="2597778"/>
              <a:ext cx="95602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Signature, time, port metrics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A704EA-39EB-407D-8920-9070395A6A0A}"/>
              </a:ext>
            </a:extLst>
          </p:cNvPr>
          <p:cNvGrpSpPr/>
          <p:nvPr/>
        </p:nvGrpSpPr>
        <p:grpSpPr>
          <a:xfrm>
            <a:off x="1793273" y="3940389"/>
            <a:ext cx="1559027" cy="742915"/>
            <a:chOff x="1793273" y="3940389"/>
            <a:chExt cx="1559027" cy="74291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E1BCBC8-091B-4E45-BB26-843280576F55}"/>
                </a:ext>
              </a:extLst>
            </p:cNvPr>
            <p:cNvSpPr/>
            <p:nvPr/>
          </p:nvSpPr>
          <p:spPr>
            <a:xfrm>
              <a:off x="2265057" y="3940389"/>
              <a:ext cx="441887" cy="227506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A197C6C1-96B2-44E8-9B32-C20A23607DEE}"/>
                </a:ext>
              </a:extLst>
            </p:cNvPr>
            <p:cNvSpPr/>
            <p:nvPr/>
          </p:nvSpPr>
          <p:spPr>
            <a:xfrm>
              <a:off x="1793273" y="4447333"/>
              <a:ext cx="441887" cy="227506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9663FAF-D4C4-4B6D-9E7B-9ED1754A8ED8}"/>
                </a:ext>
              </a:extLst>
            </p:cNvPr>
            <p:cNvSpPr/>
            <p:nvPr/>
          </p:nvSpPr>
          <p:spPr>
            <a:xfrm>
              <a:off x="2706944" y="4455798"/>
              <a:ext cx="441887" cy="227506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F8BCAD-A056-4D94-930D-808B1AD59126}"/>
                </a:ext>
              </a:extLst>
            </p:cNvPr>
            <p:cNvCxnSpPr>
              <a:stCxn id="56" idx="1"/>
              <a:endCxn id="57" idx="0"/>
            </p:cNvCxnSpPr>
            <p:nvPr/>
          </p:nvCxnSpPr>
          <p:spPr>
            <a:xfrm flipH="1">
              <a:off x="2014217" y="4054142"/>
              <a:ext cx="250840" cy="39319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DDED34-3A17-408A-9949-14FA3E7925C5}"/>
                </a:ext>
              </a:extLst>
            </p:cNvPr>
            <p:cNvCxnSpPr>
              <a:cxnSpLocks/>
              <a:stCxn id="56" idx="3"/>
              <a:endCxn id="58" idx="0"/>
            </p:cNvCxnSpPr>
            <p:nvPr/>
          </p:nvCxnSpPr>
          <p:spPr>
            <a:xfrm>
              <a:off x="2706944" y="4054142"/>
              <a:ext cx="220944" cy="401656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49E6318-D334-483C-A504-6A5D00875291}"/>
                </a:ext>
              </a:extLst>
            </p:cNvPr>
            <p:cNvSpPr txBox="1"/>
            <p:nvPr/>
          </p:nvSpPr>
          <p:spPr>
            <a:xfrm>
              <a:off x="2817416" y="4102171"/>
              <a:ext cx="5348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Score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1F440C-C58E-4005-ACD2-DB89C86B03B6}"/>
              </a:ext>
            </a:extLst>
          </p:cNvPr>
          <p:cNvGrpSpPr/>
          <p:nvPr/>
        </p:nvGrpSpPr>
        <p:grpSpPr>
          <a:xfrm>
            <a:off x="1558667" y="5596414"/>
            <a:ext cx="4110597" cy="1176347"/>
            <a:chOff x="1558667" y="5596414"/>
            <a:chExt cx="4110597" cy="1176347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FC79E71-1C25-45EA-8CDA-D54F3FE57E9A}"/>
                </a:ext>
              </a:extLst>
            </p:cNvPr>
            <p:cNvSpPr/>
            <p:nvPr/>
          </p:nvSpPr>
          <p:spPr>
            <a:xfrm>
              <a:off x="1558667" y="5596414"/>
              <a:ext cx="4110597" cy="1176347"/>
            </a:xfrm>
            <a:prstGeom prst="ellipse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7BA49F6-4ED6-4D59-8101-4A35F98716B9}"/>
                </a:ext>
              </a:extLst>
            </p:cNvPr>
            <p:cNvSpPr/>
            <p:nvPr/>
          </p:nvSpPr>
          <p:spPr>
            <a:xfrm>
              <a:off x="2927353" y="5734923"/>
              <a:ext cx="441887" cy="227506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A7683ED6-A551-472E-B058-A29001EA1EC0}"/>
                </a:ext>
              </a:extLst>
            </p:cNvPr>
            <p:cNvSpPr/>
            <p:nvPr/>
          </p:nvSpPr>
          <p:spPr>
            <a:xfrm>
              <a:off x="2455569" y="6241867"/>
              <a:ext cx="441887" cy="227506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F3E56195-20C2-4943-8B4B-E3763215085A}"/>
                </a:ext>
              </a:extLst>
            </p:cNvPr>
            <p:cNvSpPr/>
            <p:nvPr/>
          </p:nvSpPr>
          <p:spPr>
            <a:xfrm>
              <a:off x="3369240" y="6250332"/>
              <a:ext cx="441887" cy="227506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2075B46-2776-44EF-A8A9-B9742D8F09E4}"/>
                </a:ext>
              </a:extLst>
            </p:cNvPr>
            <p:cNvCxnSpPr>
              <a:stCxn id="93" idx="1"/>
              <a:endCxn id="94" idx="0"/>
            </p:cNvCxnSpPr>
            <p:nvPr/>
          </p:nvCxnSpPr>
          <p:spPr>
            <a:xfrm flipH="1">
              <a:off x="2676513" y="5848676"/>
              <a:ext cx="250840" cy="39319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21D4737-5092-44D0-BC69-BB24C777A3AF}"/>
                </a:ext>
              </a:extLst>
            </p:cNvPr>
            <p:cNvCxnSpPr>
              <a:cxnSpLocks/>
              <a:stCxn id="93" idx="3"/>
              <a:endCxn id="95" idx="0"/>
            </p:cNvCxnSpPr>
            <p:nvPr/>
          </p:nvCxnSpPr>
          <p:spPr>
            <a:xfrm>
              <a:off x="3369240" y="5848676"/>
              <a:ext cx="220944" cy="401656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3199008-A3D6-4706-91F3-54DCC479340B}"/>
                </a:ext>
              </a:extLst>
            </p:cNvPr>
            <p:cNvSpPr/>
            <p:nvPr/>
          </p:nvSpPr>
          <p:spPr>
            <a:xfrm>
              <a:off x="4431492" y="6195643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68BE89B-47A6-499F-A7B4-4E043A193095}"/>
                </a:ext>
              </a:extLst>
            </p:cNvPr>
            <p:cNvCxnSpPr>
              <a:cxnSpLocks/>
              <a:stCxn id="95" idx="3"/>
              <a:endCxn id="98" idx="2"/>
            </p:cNvCxnSpPr>
            <p:nvPr/>
          </p:nvCxnSpPr>
          <p:spPr>
            <a:xfrm>
              <a:off x="3811127" y="6364085"/>
              <a:ext cx="62036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8B8AB6B-A1EA-47F7-A7E5-542F9A08580E}"/>
                </a:ext>
              </a:extLst>
            </p:cNvPr>
            <p:cNvCxnSpPr>
              <a:cxnSpLocks/>
            </p:cNvCxnSpPr>
            <p:nvPr/>
          </p:nvCxnSpPr>
          <p:spPr>
            <a:xfrm>
              <a:off x="3811127" y="6430760"/>
              <a:ext cx="62271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8E800F9-8199-40B7-9774-2EC02F9A0525}"/>
                </a:ext>
              </a:extLst>
            </p:cNvPr>
            <p:cNvSpPr txBox="1"/>
            <p:nvPr/>
          </p:nvSpPr>
          <p:spPr>
            <a:xfrm>
              <a:off x="3694081" y="5827214"/>
              <a:ext cx="106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Score</a:t>
              </a:r>
            </a:p>
            <a:p>
              <a:r>
                <a:rPr lang="en-US" sz="900" dirty="0"/>
                <a:t>Consequences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440F29-EFB0-46AD-A8D7-6FAC51E3194C}"/>
              </a:ext>
            </a:extLst>
          </p:cNvPr>
          <p:cNvSpPr txBox="1"/>
          <p:nvPr/>
        </p:nvSpPr>
        <p:spPr>
          <a:xfrm>
            <a:off x="7314010" y="1157199"/>
            <a:ext cx="284278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Input : Graph generated from events from each log type. Each edge contains attributes such as event signature, time, port information. Typically, each node pair would have multiple edges.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8A5CC6-3E4A-46B8-9AD3-7B4E53EE7990}"/>
              </a:ext>
            </a:extLst>
          </p:cNvPr>
          <p:cNvSpPr txBox="1"/>
          <p:nvPr/>
        </p:nvSpPr>
        <p:spPr>
          <a:xfrm>
            <a:off x="7283969" y="2373064"/>
            <a:ext cx="287282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Collate edges : Edges between each node pair, which are similar in signature information, are collated together. Time and Port metrics are calculated for each collated edge.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77D0D8-EAA0-4F6D-94D7-7137ECF44B3B}"/>
              </a:ext>
            </a:extLst>
          </p:cNvPr>
          <p:cNvSpPr txBox="1"/>
          <p:nvPr/>
        </p:nvSpPr>
        <p:spPr>
          <a:xfrm>
            <a:off x="7283596" y="3635030"/>
            <a:ext cx="287282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Subgraph identification : Identification of collection of nodes which are similar in terms of event signatures, event time and port metrics. </a:t>
            </a:r>
          </a:p>
          <a:p>
            <a:r>
              <a:rPr lang="en-US" sz="900" dirty="0"/>
              <a:t>Score assigned to each subgraph. 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D6160F-B3B6-4E4C-91DC-B44807644DBF}"/>
              </a:ext>
            </a:extLst>
          </p:cNvPr>
          <p:cNvSpPr txBox="1"/>
          <p:nvPr/>
        </p:nvSpPr>
        <p:spPr>
          <a:xfrm>
            <a:off x="7369815" y="5244965"/>
            <a:ext cx="278660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Linking of subgraphs across log types : Subgraphs from each log type are linked with each other based on common nodes. </a:t>
            </a:r>
          </a:p>
          <a:p>
            <a:r>
              <a:rPr lang="en-US" sz="900" dirty="0"/>
              <a:t>Score assigned to each subgraph. </a:t>
            </a:r>
          </a:p>
          <a:p>
            <a:r>
              <a:rPr lang="en-US" sz="900" dirty="0"/>
              <a:t>Consequences : List of possible consequences based on event signatures.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D1FE95-7306-4DA6-9559-7B385754DF78}"/>
              </a:ext>
            </a:extLst>
          </p:cNvPr>
          <p:cNvGrpSpPr/>
          <p:nvPr/>
        </p:nvGrpSpPr>
        <p:grpSpPr>
          <a:xfrm>
            <a:off x="5760302" y="5272755"/>
            <a:ext cx="1345241" cy="1502657"/>
            <a:chOff x="5760302" y="5272755"/>
            <a:chExt cx="1345241" cy="1502657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D04CB2C-AB06-4092-8DFC-B78927016ABB}"/>
                </a:ext>
              </a:extLst>
            </p:cNvPr>
            <p:cNvSpPr/>
            <p:nvPr/>
          </p:nvSpPr>
          <p:spPr>
            <a:xfrm rot="5400000">
              <a:off x="5597147" y="5435910"/>
              <a:ext cx="1502657" cy="1176347"/>
            </a:xfrm>
            <a:prstGeom prst="ellipse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4402BD7-7C32-426E-9D00-9AC34F13A327}"/>
                </a:ext>
              </a:extLst>
            </p:cNvPr>
            <p:cNvSpPr/>
            <p:nvPr/>
          </p:nvSpPr>
          <p:spPr>
            <a:xfrm>
              <a:off x="6043624" y="5484858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222D48E-46DA-43B5-B15A-666E2E5B3075}"/>
                </a:ext>
              </a:extLst>
            </p:cNvPr>
            <p:cNvSpPr/>
            <p:nvPr/>
          </p:nvSpPr>
          <p:spPr>
            <a:xfrm>
              <a:off x="6043624" y="6197685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22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CB82CAE-D09D-431D-9211-5481288699F7}"/>
                </a:ext>
              </a:extLst>
            </p:cNvPr>
            <p:cNvCxnSpPr>
              <a:cxnSpLocks/>
              <a:stCxn id="106" idx="4"/>
              <a:endCxn id="107" idx="0"/>
            </p:cNvCxnSpPr>
            <p:nvPr/>
          </p:nvCxnSpPr>
          <p:spPr>
            <a:xfrm>
              <a:off x="6336757" y="5821742"/>
              <a:ext cx="0" cy="375943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E099BB0-17BB-4B57-A6E4-0B51B80E28EF}"/>
                </a:ext>
              </a:extLst>
            </p:cNvPr>
            <p:cNvSpPr txBox="1"/>
            <p:nvPr/>
          </p:nvSpPr>
          <p:spPr>
            <a:xfrm>
              <a:off x="6043624" y="5852480"/>
              <a:ext cx="106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Score</a:t>
              </a:r>
            </a:p>
            <a:p>
              <a:r>
                <a:rPr lang="en-US" sz="900" dirty="0"/>
                <a:t>Consequences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8F0AB8-E0EE-4085-966A-220CC255CB0F}"/>
              </a:ext>
            </a:extLst>
          </p:cNvPr>
          <p:cNvGrpSpPr/>
          <p:nvPr/>
        </p:nvGrpSpPr>
        <p:grpSpPr>
          <a:xfrm>
            <a:off x="1880490" y="513097"/>
            <a:ext cx="1601942" cy="545896"/>
            <a:chOff x="1263780" y="444250"/>
            <a:chExt cx="1601942" cy="54589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680313-5D4E-48EB-9625-956110092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3780" y="444250"/>
              <a:ext cx="919880" cy="545896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624B729-A7D6-4D45-BE67-65A9EA902B15}"/>
                </a:ext>
              </a:extLst>
            </p:cNvPr>
            <p:cNvSpPr txBox="1"/>
            <p:nvPr/>
          </p:nvSpPr>
          <p:spPr>
            <a:xfrm>
              <a:off x="1870286" y="575288"/>
              <a:ext cx="995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IDS  logs</a:t>
              </a:r>
            </a:p>
          </p:txBody>
        </p:sp>
      </p:grpSp>
      <p:sp>
        <p:nvSpPr>
          <p:cNvPr id="103" name="Arrow: Down 102">
            <a:extLst>
              <a:ext uri="{FF2B5EF4-FFF2-40B4-BE49-F238E27FC236}">
                <a16:creationId xmlns:a16="http://schemas.microsoft.com/office/drawing/2014/main" id="{F3784106-8718-4AC9-B026-7931ECAC7F88}"/>
              </a:ext>
            </a:extLst>
          </p:cNvPr>
          <p:cNvSpPr/>
          <p:nvPr/>
        </p:nvSpPr>
        <p:spPr>
          <a:xfrm>
            <a:off x="2470161" y="1129858"/>
            <a:ext cx="73649" cy="264581"/>
          </a:xfrm>
          <a:prstGeom prst="downArrow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65CDFF-D578-4E5F-8270-E3DC50EEDC87}"/>
              </a:ext>
            </a:extLst>
          </p:cNvPr>
          <p:cNvGrpSpPr/>
          <p:nvPr/>
        </p:nvGrpSpPr>
        <p:grpSpPr>
          <a:xfrm>
            <a:off x="4238035" y="562420"/>
            <a:ext cx="2763858" cy="4483753"/>
            <a:chOff x="4238035" y="562420"/>
            <a:chExt cx="2763858" cy="448375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E42B993-2E26-4999-A8AB-E73C9A7EEAF9}"/>
                </a:ext>
              </a:extLst>
            </p:cNvPr>
            <p:cNvSpPr/>
            <p:nvPr/>
          </p:nvSpPr>
          <p:spPr>
            <a:xfrm>
              <a:off x="4238035" y="1169498"/>
              <a:ext cx="2697696" cy="3876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46330A-109A-4748-8373-5C656F63B664}"/>
                </a:ext>
              </a:extLst>
            </p:cNvPr>
            <p:cNvSpPr/>
            <p:nvPr/>
          </p:nvSpPr>
          <p:spPr>
            <a:xfrm>
              <a:off x="5043572" y="1422651"/>
              <a:ext cx="586266" cy="3040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6E87B2-5EBA-4802-A0E5-03BB68318BCF}"/>
                </a:ext>
              </a:extLst>
            </p:cNvPr>
            <p:cNvSpPr/>
            <p:nvPr/>
          </p:nvSpPr>
          <p:spPr>
            <a:xfrm>
              <a:off x="4457306" y="1898966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8C522F-EE08-4235-93D1-B1498488E81F}"/>
                </a:ext>
              </a:extLst>
            </p:cNvPr>
            <p:cNvSpPr/>
            <p:nvPr/>
          </p:nvSpPr>
          <p:spPr>
            <a:xfrm>
              <a:off x="5629838" y="1898966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F4F7643-0F66-45C5-9544-5DA006299117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4750439" y="1574685"/>
              <a:ext cx="293133" cy="324281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804F4EC-E9B5-4E24-A05D-909CF6CCB046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4750439" y="1621431"/>
              <a:ext cx="348554" cy="277535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BBD8D92-9204-4FD1-8EB5-B3E34FDB515F}"/>
                </a:ext>
              </a:extLst>
            </p:cNvPr>
            <p:cNvCxnSpPr>
              <a:cxnSpLocks/>
              <a:stCxn id="14" idx="0"/>
              <a:endCxn id="10" idx="5"/>
            </p:cNvCxnSpPr>
            <p:nvPr/>
          </p:nvCxnSpPr>
          <p:spPr>
            <a:xfrm flipH="1" flipV="1">
              <a:off x="5543981" y="1682188"/>
              <a:ext cx="378990" cy="216778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812CFC4-1220-4F2D-BE3A-1D0E969B0D32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5586911" y="1641784"/>
              <a:ext cx="336060" cy="257182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4BD1B4-7C06-4289-8C0A-6343675CB7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3999" y="1726719"/>
              <a:ext cx="586266" cy="172247"/>
            </a:xfrm>
            <a:prstGeom prst="straightConnector1">
              <a:avLst/>
            </a:prstGeom>
            <a:ln w="9525" cap="rnd">
              <a:solidFill>
                <a:schemeClr val="bg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4732471A-9D2C-4B9A-92EB-5BEDCA0EA36E}"/>
                </a:ext>
              </a:extLst>
            </p:cNvPr>
            <p:cNvSpPr/>
            <p:nvPr/>
          </p:nvSpPr>
          <p:spPr>
            <a:xfrm>
              <a:off x="5269159" y="2331226"/>
              <a:ext cx="67546" cy="264581"/>
            </a:xfrm>
            <a:prstGeom prst="downArrow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1F117A2-9C15-4F87-AC50-A593B9A05D07}"/>
                </a:ext>
              </a:extLst>
            </p:cNvPr>
            <p:cNvSpPr/>
            <p:nvPr/>
          </p:nvSpPr>
          <p:spPr>
            <a:xfrm>
              <a:off x="5043572" y="2640156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E3FA0BD-18A5-42B5-B413-50585444C1B8}"/>
                </a:ext>
              </a:extLst>
            </p:cNvPr>
            <p:cNvSpPr/>
            <p:nvPr/>
          </p:nvSpPr>
          <p:spPr>
            <a:xfrm>
              <a:off x="4457306" y="3149287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D2603C3-B44F-4BE8-A5A7-3E35BE2793B4}"/>
                </a:ext>
              </a:extLst>
            </p:cNvPr>
            <p:cNvSpPr/>
            <p:nvPr/>
          </p:nvSpPr>
          <p:spPr>
            <a:xfrm>
              <a:off x="5629838" y="3149287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81AB1D9-E1BA-4F77-8A43-52D3D2F3BF29}"/>
                </a:ext>
              </a:extLst>
            </p:cNvPr>
            <p:cNvCxnSpPr>
              <a:stCxn id="63" idx="2"/>
              <a:endCxn id="64" idx="0"/>
            </p:cNvCxnSpPr>
            <p:nvPr/>
          </p:nvCxnSpPr>
          <p:spPr>
            <a:xfrm flipH="1">
              <a:off x="4750439" y="2808598"/>
              <a:ext cx="293133" cy="34068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7277AE9-24BA-44A9-9482-A6E23543064A}"/>
                </a:ext>
              </a:extLst>
            </p:cNvPr>
            <p:cNvCxnSpPr>
              <a:cxnSpLocks/>
              <a:stCxn id="65" idx="0"/>
              <a:endCxn id="63" idx="6"/>
            </p:cNvCxnSpPr>
            <p:nvPr/>
          </p:nvCxnSpPr>
          <p:spPr>
            <a:xfrm flipH="1" flipV="1">
              <a:off x="5629838" y="2808598"/>
              <a:ext cx="293133" cy="34068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72A4C9D-3D61-4FF3-B158-8D97AE002AB0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 flipV="1">
              <a:off x="5578525" y="2905025"/>
              <a:ext cx="344446" cy="24426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E00F793-BB32-4334-ABE4-B2AC56E92362}"/>
                </a:ext>
              </a:extLst>
            </p:cNvPr>
            <p:cNvSpPr/>
            <p:nvPr/>
          </p:nvSpPr>
          <p:spPr>
            <a:xfrm>
              <a:off x="4576892" y="3861081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DF1634D-3CAE-46D3-8212-E506460328CC}"/>
                </a:ext>
              </a:extLst>
            </p:cNvPr>
            <p:cNvSpPr/>
            <p:nvPr/>
          </p:nvSpPr>
          <p:spPr>
            <a:xfrm>
              <a:off x="4584246" y="4581765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7E8D26D-0F99-4B29-A91D-4D20C6CCDA9D}"/>
                </a:ext>
              </a:extLst>
            </p:cNvPr>
            <p:cNvSpPr/>
            <p:nvPr/>
          </p:nvSpPr>
          <p:spPr>
            <a:xfrm>
              <a:off x="5615755" y="4536053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29A3EED-BFBB-4251-9217-6901896001CD}"/>
                </a:ext>
              </a:extLst>
            </p:cNvPr>
            <p:cNvCxnSpPr>
              <a:cxnSpLocks/>
              <a:stCxn id="76" idx="4"/>
              <a:endCxn id="77" idx="0"/>
            </p:cNvCxnSpPr>
            <p:nvPr/>
          </p:nvCxnSpPr>
          <p:spPr>
            <a:xfrm>
              <a:off x="4870025" y="4197965"/>
              <a:ext cx="7354" cy="38380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F9DB29B-ED02-42B4-A458-69D8CA9DB8A3}"/>
                </a:ext>
              </a:extLst>
            </p:cNvPr>
            <p:cNvCxnSpPr>
              <a:cxnSpLocks/>
              <a:stCxn id="78" idx="0"/>
              <a:endCxn id="82" idx="5"/>
            </p:cNvCxnSpPr>
            <p:nvPr/>
          </p:nvCxnSpPr>
          <p:spPr>
            <a:xfrm flipV="1">
              <a:off x="5908888" y="4148629"/>
              <a:ext cx="133933" cy="38742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394A412-54CF-44F1-B8A1-587A542C57D2}"/>
                </a:ext>
              </a:extLst>
            </p:cNvPr>
            <p:cNvCxnSpPr>
              <a:cxnSpLocks/>
              <a:stCxn id="78" idx="0"/>
              <a:endCxn id="82" idx="3"/>
            </p:cNvCxnSpPr>
            <p:nvPr/>
          </p:nvCxnSpPr>
          <p:spPr>
            <a:xfrm flipH="1" flipV="1">
              <a:off x="5628269" y="4148629"/>
              <a:ext cx="280619" cy="38742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C927B04-ADC5-4BFC-9B6D-BAAF144B05F7}"/>
                </a:ext>
              </a:extLst>
            </p:cNvPr>
            <p:cNvSpPr/>
            <p:nvPr/>
          </p:nvSpPr>
          <p:spPr>
            <a:xfrm>
              <a:off x="5542412" y="3861081"/>
              <a:ext cx="586266" cy="3368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2" name="Arrow: Down 91">
              <a:extLst>
                <a:ext uri="{FF2B5EF4-FFF2-40B4-BE49-F238E27FC236}">
                  <a16:creationId xmlns:a16="http://schemas.microsoft.com/office/drawing/2014/main" id="{A9C19DA1-5CAE-4A65-AA0F-DDCAD048ADE4}"/>
                </a:ext>
              </a:extLst>
            </p:cNvPr>
            <p:cNvSpPr/>
            <p:nvPr/>
          </p:nvSpPr>
          <p:spPr>
            <a:xfrm>
              <a:off x="5269159" y="3529546"/>
              <a:ext cx="67546" cy="264581"/>
            </a:xfrm>
            <a:prstGeom prst="downArrow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F2C9AF9-129A-4DE9-9A45-55DC0B159AB0}"/>
                </a:ext>
              </a:extLst>
            </p:cNvPr>
            <p:cNvSpPr/>
            <p:nvPr/>
          </p:nvSpPr>
          <p:spPr>
            <a:xfrm>
              <a:off x="5402148" y="2271802"/>
              <a:ext cx="1599745" cy="17059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Collate Edges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B2E2197-B0C3-4FA3-9D65-C4AA71C60572}"/>
                </a:ext>
              </a:extLst>
            </p:cNvPr>
            <p:cNvSpPr/>
            <p:nvPr/>
          </p:nvSpPr>
          <p:spPr>
            <a:xfrm>
              <a:off x="5402148" y="3524197"/>
              <a:ext cx="1599745" cy="19364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Subgraph Identification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A40918C-D743-4414-A5D5-7C7507230B32}"/>
                </a:ext>
              </a:extLst>
            </p:cNvPr>
            <p:cNvSpPr txBox="1"/>
            <p:nvPr/>
          </p:nvSpPr>
          <p:spPr>
            <a:xfrm>
              <a:off x="5717399" y="1454860"/>
              <a:ext cx="731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Signature, time, port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8C8FA71-2F44-427A-8ADF-141CAA40924A}"/>
                </a:ext>
              </a:extLst>
            </p:cNvPr>
            <p:cNvSpPr txBox="1"/>
            <p:nvPr/>
          </p:nvSpPr>
          <p:spPr>
            <a:xfrm>
              <a:off x="5898889" y="2640156"/>
              <a:ext cx="95602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Signature, time, port metrics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23BDCA1-AC72-400C-8612-F3E178C4AAF8}"/>
                </a:ext>
              </a:extLst>
            </p:cNvPr>
            <p:cNvSpPr txBox="1"/>
            <p:nvPr/>
          </p:nvSpPr>
          <p:spPr>
            <a:xfrm>
              <a:off x="4396278" y="4274600"/>
              <a:ext cx="5348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Score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899C62C-817C-40F0-B343-D8041B74AF32}"/>
                </a:ext>
              </a:extLst>
            </p:cNvPr>
            <p:cNvSpPr txBox="1"/>
            <p:nvPr/>
          </p:nvSpPr>
          <p:spPr>
            <a:xfrm>
              <a:off x="5934579" y="4251423"/>
              <a:ext cx="5348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Score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8B2E9A3-6792-4707-A07D-1A1E6D663233}"/>
                </a:ext>
              </a:extLst>
            </p:cNvPr>
            <p:cNvGrpSpPr/>
            <p:nvPr/>
          </p:nvGrpSpPr>
          <p:grpSpPr>
            <a:xfrm>
              <a:off x="4643698" y="562420"/>
              <a:ext cx="2047457" cy="489143"/>
              <a:chOff x="4643698" y="562420"/>
              <a:chExt cx="2047457" cy="48914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37CBD0-4468-4366-9FEC-D88A38DC9ACD}"/>
                  </a:ext>
                </a:extLst>
              </p:cNvPr>
              <p:cNvSpPr txBox="1"/>
              <p:nvPr/>
            </p:nvSpPr>
            <p:spPr>
              <a:xfrm>
                <a:off x="5173843" y="726239"/>
                <a:ext cx="15173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 Host  / Firewall logs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59DC55F-F329-4C56-AC77-BBD6CE2DA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3698" y="562420"/>
                <a:ext cx="625461" cy="489143"/>
              </a:xfrm>
              <a:prstGeom prst="rect">
                <a:avLst/>
              </a:prstGeom>
            </p:spPr>
          </p:pic>
        </p:grpSp>
        <p:sp>
          <p:nvSpPr>
            <p:cNvPr id="104" name="Arrow: Down 103">
              <a:extLst>
                <a:ext uri="{FF2B5EF4-FFF2-40B4-BE49-F238E27FC236}">
                  <a16:creationId xmlns:a16="http://schemas.microsoft.com/office/drawing/2014/main" id="{A16CB888-0589-47B3-8679-A53D0E4CDC96}"/>
                </a:ext>
              </a:extLst>
            </p:cNvPr>
            <p:cNvSpPr/>
            <p:nvPr/>
          </p:nvSpPr>
          <p:spPr>
            <a:xfrm>
              <a:off x="5327305" y="1128847"/>
              <a:ext cx="67546" cy="264581"/>
            </a:xfrm>
            <a:prstGeom prst="downArrow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3E39C73-2191-4A77-A6CB-278923F3D975}"/>
              </a:ext>
            </a:extLst>
          </p:cNvPr>
          <p:cNvSpPr/>
          <p:nvPr/>
        </p:nvSpPr>
        <p:spPr>
          <a:xfrm>
            <a:off x="860914" y="1684233"/>
            <a:ext cx="1048868" cy="15318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Initial graph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78B2998-35DC-4145-8A48-E23D9F209C49}"/>
              </a:ext>
            </a:extLst>
          </p:cNvPr>
          <p:cNvSpPr/>
          <p:nvPr/>
        </p:nvSpPr>
        <p:spPr>
          <a:xfrm>
            <a:off x="860914" y="2691012"/>
            <a:ext cx="1048868" cy="15318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Collated graph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1CCE760-BE3D-412B-BC09-427CACE51A78}"/>
              </a:ext>
            </a:extLst>
          </p:cNvPr>
          <p:cNvSpPr/>
          <p:nvPr/>
        </p:nvSpPr>
        <p:spPr>
          <a:xfrm>
            <a:off x="856913" y="4047125"/>
            <a:ext cx="1048868" cy="2858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Subgraph - IDS</a:t>
            </a:r>
          </a:p>
        </p:txBody>
      </p:sp>
    </p:spTree>
    <p:extLst>
      <p:ext uri="{BB962C8B-B14F-4D97-AF65-F5344CB8AC3E}">
        <p14:creationId xmlns:p14="http://schemas.microsoft.com/office/powerpoint/2010/main" val="1155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45" grpId="0" animBg="1"/>
      <p:bldP spid="91" grpId="0" animBg="1"/>
      <p:bldP spid="111" grpId="0" animBg="1"/>
      <p:bldP spid="113" grpId="0" animBg="1"/>
      <p:bldP spid="115" grpId="0" animBg="1"/>
      <p:bldP spid="116" grpId="0" animBg="1"/>
      <p:bldP spid="3" grpId="0" animBg="1"/>
      <p:bldP spid="83" grpId="0" animBg="1"/>
      <p:bldP spid="84" grpId="0" animBg="1"/>
      <p:bldP spid="85" grpId="0" animBg="1"/>
      <p:bldP spid="103" grpId="0" animBg="1"/>
      <p:bldP spid="109" grpId="0" animBg="1"/>
      <p:bldP spid="114" grpId="0" animBg="1"/>
      <p:bldP spid="126" grpId="0" animBg="1"/>
    </p:bldLst>
  </p:timing>
</p:sld>
</file>

<file path=ppt/theme/theme1.xml><?xml version="1.0" encoding="utf-8"?>
<a:theme xmlns:a="http://schemas.openxmlformats.org/drawingml/2006/main" name="2018 Trustwave Corporate Template">
  <a:themeElements>
    <a:clrScheme name="Trustwave 2018">
      <a:dk1>
        <a:srgbClr val="000000"/>
      </a:dk1>
      <a:lt1>
        <a:srgbClr val="F8F8F8"/>
      </a:lt1>
      <a:dk2>
        <a:srgbClr val="1D3444"/>
      </a:dk2>
      <a:lt2>
        <a:srgbClr val="C0C2C4"/>
      </a:lt2>
      <a:accent1>
        <a:srgbClr val="ED1A3D"/>
      </a:accent1>
      <a:accent2>
        <a:srgbClr val="B10C2A"/>
      </a:accent2>
      <a:accent3>
        <a:srgbClr val="006F91"/>
      </a:accent3>
      <a:accent4>
        <a:srgbClr val="0096B3"/>
      </a:accent4>
      <a:accent5>
        <a:srgbClr val="ABD8DC"/>
      </a:accent5>
      <a:accent6>
        <a:srgbClr val="EBE013"/>
      </a:accent6>
      <a:hlink>
        <a:srgbClr val="00B9E3"/>
      </a:hlink>
      <a:folHlink>
        <a:srgbClr val="C0C2C4"/>
      </a:folHlink>
    </a:clrScheme>
    <a:fontScheme name="Custom 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bg2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rustwave">
      <a:dk1>
        <a:srgbClr val="2C2C2E"/>
      </a:dk1>
      <a:lt1>
        <a:srgbClr val="F8F8F8"/>
      </a:lt1>
      <a:dk2>
        <a:srgbClr val="C8C9CA"/>
      </a:dk2>
      <a:lt2>
        <a:srgbClr val="8A8B8C"/>
      </a:lt2>
      <a:accent1>
        <a:srgbClr val="008FC5"/>
      </a:accent1>
      <a:accent2>
        <a:srgbClr val="54B948"/>
      </a:accent2>
      <a:accent3>
        <a:srgbClr val="58595B"/>
      </a:accent3>
      <a:accent4>
        <a:srgbClr val="00B8BA"/>
      </a:accent4>
      <a:accent5>
        <a:srgbClr val="F47D20"/>
      </a:accent5>
      <a:accent6>
        <a:srgbClr val="0AD29C"/>
      </a:accent6>
      <a:hlink>
        <a:srgbClr val="008FC5"/>
      </a:hlink>
      <a:folHlink>
        <a:srgbClr val="C8C9CA"/>
      </a:folHlink>
    </a:clrScheme>
    <a:fontScheme name="Trustwav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rustwave">
      <a:dk1>
        <a:srgbClr val="2C2C2E"/>
      </a:dk1>
      <a:lt1>
        <a:srgbClr val="F8F8F8"/>
      </a:lt1>
      <a:dk2>
        <a:srgbClr val="C8C9CA"/>
      </a:dk2>
      <a:lt2>
        <a:srgbClr val="8A8B8C"/>
      </a:lt2>
      <a:accent1>
        <a:srgbClr val="008FC5"/>
      </a:accent1>
      <a:accent2>
        <a:srgbClr val="54B948"/>
      </a:accent2>
      <a:accent3>
        <a:srgbClr val="58595B"/>
      </a:accent3>
      <a:accent4>
        <a:srgbClr val="00B8BA"/>
      </a:accent4>
      <a:accent5>
        <a:srgbClr val="F47D20"/>
      </a:accent5>
      <a:accent6>
        <a:srgbClr val="0AD29C"/>
      </a:accent6>
      <a:hlink>
        <a:srgbClr val="008FC5"/>
      </a:hlink>
      <a:folHlink>
        <a:srgbClr val="C8C9CA"/>
      </a:folHlink>
    </a:clrScheme>
    <a:fontScheme name="Trustwav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12126</TotalTime>
  <Words>2573</Words>
  <Application>Microsoft Office PowerPoint</Application>
  <PresentationFormat>Widescreen</PresentationFormat>
  <Paragraphs>581</Paragraphs>
  <Slides>29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CiscoSansTT ExtraLight</vt:lpstr>
      <vt:lpstr>Helvetica Neue</vt:lpstr>
      <vt:lpstr>Wingdings</vt:lpstr>
      <vt:lpstr>2018 Trustwave Corporate Template</vt:lpstr>
      <vt:lpstr>Graph based SIEM log analysis</vt:lpstr>
      <vt:lpstr>Problem Illustration</vt:lpstr>
      <vt:lpstr>Problem Illustration</vt:lpstr>
      <vt:lpstr>Problem Definition</vt:lpstr>
      <vt:lpstr>Graph based SIEM log analysis</vt:lpstr>
      <vt:lpstr>Graph based SIEM log analysis</vt:lpstr>
      <vt:lpstr>SIEM Event prioritization</vt:lpstr>
      <vt:lpstr>Solution Framework</vt:lpstr>
      <vt:lpstr>Sonic D4 – Workflow </vt:lpstr>
      <vt:lpstr>Solution Framework Main Components</vt:lpstr>
      <vt:lpstr>PowerPoint Presentation</vt:lpstr>
      <vt:lpstr>Graph Collation and Subgraph identification - Example</vt:lpstr>
      <vt:lpstr>Graph Collation and Subgraph identification  - Example </vt:lpstr>
      <vt:lpstr>Solution Framework Main Components</vt:lpstr>
      <vt:lpstr>Component 2 - Severity scoring</vt:lpstr>
      <vt:lpstr>Component 2 - Severity scoring </vt:lpstr>
      <vt:lpstr>Edge scoring</vt:lpstr>
      <vt:lpstr>Edge scoring</vt:lpstr>
      <vt:lpstr>Metric scoring</vt:lpstr>
      <vt:lpstr>Metric scoring</vt:lpstr>
      <vt:lpstr>Subgraph Scoring </vt:lpstr>
      <vt:lpstr>Solution Framework Main Components</vt:lpstr>
      <vt:lpstr>Component 3 – Impact / Consequences</vt:lpstr>
      <vt:lpstr>Component 3 – Impact / Consequences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Malware Analysis Solution</dc:title>
  <dc:creator>Varsha Chittawar</dc:creator>
  <cp:lastModifiedBy>Varsha Chittawar</cp:lastModifiedBy>
  <cp:revision>197</cp:revision>
  <dcterms:created xsi:type="dcterms:W3CDTF">2020-05-19T10:51:47Z</dcterms:created>
  <dcterms:modified xsi:type="dcterms:W3CDTF">2021-07-07T05:18:15Z</dcterms:modified>
</cp:coreProperties>
</file>