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D9B22-4DA2-4861-A8EC-22DA6A279D96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5022F-9AAC-44CE-AAAD-CA64380D1D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709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022F-9AAC-44CE-AAAD-CA64380D1D6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913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80D7-A255-B5FD-F71C-4EF4D3D13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4859B-F8ED-7BAB-FF99-09CA7A362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D99B-F3CB-17C9-CEC1-1DFCCBC3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3B8-0A7B-5D89-1766-22072735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E044-9FC1-1A53-0C0F-CBB27ED9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254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9DEB-7F3F-1507-F1A9-4EFBA804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436D-AF4D-1256-E265-5E4BC5B4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3EAA-5974-8BD1-FC02-252815E4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8E5B-852E-88A8-8375-1DA96CEB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EBA2-F2FB-0874-93C9-2C351862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9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A0380-EE0F-ABBE-F031-8A55E38CE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08318-6BA8-A33A-9B91-FB13CC0F3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1023-2EC5-D102-39FA-E5A69F87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2BDF4-31BD-9A0C-4DAA-BD79B1EF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BD08-8946-47AF-F335-11FF7C02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51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8A95-F1A2-71DB-1ECD-7AC4DC55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A158-67A4-4D8B-D3EE-4AD44132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E3-12B1-824C-9914-2685134D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685D-019D-C5C1-9803-7AF6769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1D67-9D26-6264-A4D2-0A8A467B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883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D89A-2F5B-AB5D-DD60-EBAF45E4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6BC3-7190-A4B7-BE8C-D9A64648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3D42-7260-E200-9254-AAA27FA4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638C-B48C-81FC-0EF1-25773420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F900-112D-4742-4FE5-522572EB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19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9FB6-7AF3-CC83-2FC6-A256734B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1BDA-1614-3460-C1A0-E5382AABF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43915-2F9D-912F-9F47-F214453F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10D3F-EADA-60D2-7C08-407CEA7E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054A-DF69-2E8A-CB1B-83F8F2B9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1E66-78CB-B3D7-26E9-3395BBC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94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3EA8-34A4-BFDD-BCDB-581CB387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BE5C-73F8-1657-C7CF-58635A95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14774-9B55-6843-27C6-F6BDE1C9D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40D9-D937-9D01-575A-B855C4A17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CC630-C44C-BB09-4706-A710EF836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5D1C0-0192-1A85-4D88-C6B1F892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70249-BE48-3222-4B80-6F84E0B4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52808-232E-56C5-8825-2C4C4BFE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01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9007-E8C4-C93E-3E6F-1F73A930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C8280-2528-95BD-C91C-9F3D632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A93D3-5CFB-55F5-1F83-9B4B4FD1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6E5C1-DD91-F3D4-5922-2DE1C48E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92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50482-E2A7-BD47-416F-401751F6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74D5E-0323-AC94-2DC9-468D3F1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39E85-9B66-C6BC-6B14-7DDC3C3A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68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9051-7FAF-58F7-F785-4A641F8C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735F-7899-2038-E6D0-EE2D2930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BA0B1-5191-B767-2573-3C4F6D0B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313A4-F0BE-6C53-F6B5-DF9CDDC3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DC2F9-767E-B11D-3497-5785C662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755CD-278C-BC69-2BAF-D7970766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9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F29E-0A8E-753A-B7A6-DC920D41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689BD-09D4-0B50-B420-8A57AC51E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FA36C-00E4-A355-9188-48BA108A9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23038-42D9-3D73-8957-066AC4CC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EF548-80DE-198C-64FA-02C7E5ED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489DA-59F9-B834-13AF-A320E338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CBDE0-DED5-6919-7B4F-FFA0530C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CB993-63DB-BE1D-27BC-44BFAA101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D13E-12E6-6083-0C15-EE661D499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AD20-7A2B-F7F2-7B8F-E7F16BF1A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0DEE-1146-F8CE-5546-8190BD7A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F770FD-47BB-5095-07B6-9785EF2698E0}"/>
              </a:ext>
            </a:extLst>
          </p:cNvPr>
          <p:cNvSpPr/>
          <p:nvPr/>
        </p:nvSpPr>
        <p:spPr>
          <a:xfrm>
            <a:off x="2871216" y="1499617"/>
            <a:ext cx="2432304" cy="202082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6" name="Picture 2" descr="Ssh - Free interface icons">
            <a:extLst>
              <a:ext uri="{FF2B5EF4-FFF2-40B4-BE49-F238E27FC236}">
                <a16:creationId xmlns:a16="http://schemas.microsoft.com/office/drawing/2014/main" id="{7A3B5CEB-09D3-3789-A08A-C7685A606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947" y="2132312"/>
            <a:ext cx="744956" cy="74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Connected with solid fill">
            <a:extLst>
              <a:ext uri="{FF2B5EF4-FFF2-40B4-BE49-F238E27FC236}">
                <a16:creationId xmlns:a16="http://schemas.microsoft.com/office/drawing/2014/main" id="{1D570656-7CA8-67BE-A4FA-19E074459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947" y="1392965"/>
            <a:ext cx="1870697" cy="1870697"/>
          </a:xfrm>
          <a:prstGeom prst="rect">
            <a:avLst/>
          </a:prstGeom>
        </p:spPr>
      </p:pic>
      <p:pic>
        <p:nvPicPr>
          <p:cNvPr id="9" name="Graphic 8" descr="Single gear with solid fill">
            <a:extLst>
              <a:ext uri="{FF2B5EF4-FFF2-40B4-BE49-F238E27FC236}">
                <a16:creationId xmlns:a16="http://schemas.microsoft.com/office/drawing/2014/main" id="{F6E8A9EF-56E7-F8CD-7C85-02A504E25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3244" y="167791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F5099F-96F8-7579-5400-1D6D8D541230}"/>
              </a:ext>
            </a:extLst>
          </p:cNvPr>
          <p:cNvSpPr txBox="1"/>
          <p:nvPr/>
        </p:nvSpPr>
        <p:spPr>
          <a:xfrm>
            <a:off x="3030115" y="3038288"/>
            <a:ext cx="216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SSH Connection Tool</a:t>
            </a:r>
          </a:p>
        </p:txBody>
      </p:sp>
    </p:spTree>
    <p:extLst>
      <p:ext uri="{BB962C8B-B14F-4D97-AF65-F5344CB8AC3E}">
        <p14:creationId xmlns:p14="http://schemas.microsoft.com/office/powerpoint/2010/main" val="42028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D7E49114-2F23-E7A0-5283-12CEB2F81070}"/>
              </a:ext>
            </a:extLst>
          </p:cNvPr>
          <p:cNvSpPr/>
          <p:nvPr/>
        </p:nvSpPr>
        <p:spPr>
          <a:xfrm>
            <a:off x="1609445" y="947535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F6B55F-F890-F9A9-6840-F0F7B4360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93" y="1032405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1C4B0-1CB8-2D2E-65CD-7A6B28BAA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467" y="116598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F5086-FE6E-6259-A6F7-5AB069598AC6}"/>
              </a:ext>
            </a:extLst>
          </p:cNvPr>
          <p:cNvSpPr txBox="1"/>
          <p:nvPr/>
        </p:nvSpPr>
        <p:spPr>
          <a:xfrm>
            <a:off x="4432896" y="836396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17" name="Picture 16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5B4C5732-C117-5EE4-98CC-275DD52C7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947535"/>
            <a:ext cx="1207686" cy="917841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8243BD-99ED-7BCC-D94D-A08B2F97DE0F}"/>
              </a:ext>
            </a:extLst>
          </p:cNvPr>
          <p:cNvCxnSpPr/>
          <p:nvPr/>
        </p:nvCxnSpPr>
        <p:spPr>
          <a:xfrm>
            <a:off x="4047887" y="1406454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216DE4-A431-71A5-3EC2-AB9B0E5CE089}"/>
              </a:ext>
            </a:extLst>
          </p:cNvPr>
          <p:cNvCxnSpPr/>
          <p:nvPr/>
        </p:nvCxnSpPr>
        <p:spPr>
          <a:xfrm>
            <a:off x="5388800" y="139993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C50BB16-22B0-4743-B43E-1CE3DE75C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36" y="115946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51A5DB6-4CB4-8289-DDCB-A68FA53C8E56}"/>
              </a:ext>
            </a:extLst>
          </p:cNvPr>
          <p:cNvSpPr txBox="1"/>
          <p:nvPr/>
        </p:nvSpPr>
        <p:spPr>
          <a:xfrm>
            <a:off x="5876498" y="823807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43A39D-80A3-F997-2CFB-18D37E959222}"/>
              </a:ext>
            </a:extLst>
          </p:cNvPr>
          <p:cNvCxnSpPr/>
          <p:nvPr/>
        </p:nvCxnSpPr>
        <p:spPr>
          <a:xfrm>
            <a:off x="6804896" y="1379501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3CBA03-6589-44CC-419F-51BC292EB193}"/>
              </a:ext>
            </a:extLst>
          </p:cNvPr>
          <p:cNvSpPr txBox="1"/>
          <p:nvPr/>
        </p:nvSpPr>
        <p:spPr>
          <a:xfrm>
            <a:off x="7396205" y="1194835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FD882E-537C-361B-1C16-672EADE9C408}"/>
              </a:ext>
            </a:extLst>
          </p:cNvPr>
          <p:cNvCxnSpPr/>
          <p:nvPr/>
        </p:nvCxnSpPr>
        <p:spPr>
          <a:xfrm>
            <a:off x="7758403" y="137735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4A60CCF9-C7B9-025E-8A85-5CF0F5F5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013" y="115798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E03580-CD7D-82A6-1EF8-1ED3DFFFA5DD}"/>
              </a:ext>
            </a:extLst>
          </p:cNvPr>
          <p:cNvSpPr txBox="1"/>
          <p:nvPr/>
        </p:nvSpPr>
        <p:spPr>
          <a:xfrm>
            <a:off x="7847490" y="823806"/>
            <a:ext cx="144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F2975C-99F0-BE40-5E5B-54225F41DCC5}"/>
              </a:ext>
            </a:extLst>
          </p:cNvPr>
          <p:cNvCxnSpPr>
            <a:cxnSpLocks/>
          </p:cNvCxnSpPr>
          <p:nvPr/>
        </p:nvCxnSpPr>
        <p:spPr>
          <a:xfrm>
            <a:off x="2334408" y="1456445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A87D911-E780-4874-479A-2ECEA0EF9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651" y="1721309"/>
            <a:ext cx="320149" cy="2881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40EC4E2-FE5C-F11C-647B-134E0EED6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167" y="1691090"/>
            <a:ext cx="320149" cy="2881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A77CB9D-4AD7-A8D1-2EAB-16DC4F0A3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344" y="1708910"/>
            <a:ext cx="320149" cy="288134"/>
          </a:xfrm>
          <a:prstGeom prst="rect">
            <a:avLst/>
          </a:prstGeom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75F60D0-CC7A-7B85-128E-1B952676E211}"/>
              </a:ext>
            </a:extLst>
          </p:cNvPr>
          <p:cNvCxnSpPr>
            <a:stCxn id="5" idx="2"/>
            <a:endCxn id="46" idx="1"/>
          </p:cNvCxnSpPr>
          <p:nvPr/>
        </p:nvCxnSpPr>
        <p:spPr>
          <a:xfrm rot="16200000" flipH="1">
            <a:off x="4905186" y="1701910"/>
            <a:ext cx="218449" cy="1084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58806B5-5E15-824A-6166-F576D19DB6C0}"/>
              </a:ext>
            </a:extLst>
          </p:cNvPr>
          <p:cNvCxnSpPr>
            <a:cxnSpLocks/>
            <a:stCxn id="33" idx="2"/>
            <a:endCxn id="47" idx="1"/>
          </p:cNvCxnSpPr>
          <p:nvPr/>
        </p:nvCxnSpPr>
        <p:spPr>
          <a:xfrm rot="16200000" flipH="1">
            <a:off x="6329478" y="1653468"/>
            <a:ext cx="194750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A674068-6BE8-0ECB-FC16-F22FFEFFC827}"/>
              </a:ext>
            </a:extLst>
          </p:cNvPr>
          <p:cNvCxnSpPr>
            <a:cxnSpLocks/>
            <a:stCxn id="40" idx="2"/>
            <a:endCxn id="48" idx="1"/>
          </p:cNvCxnSpPr>
          <p:nvPr/>
        </p:nvCxnSpPr>
        <p:spPr>
          <a:xfrm rot="16200000" flipH="1">
            <a:off x="8619009" y="1661641"/>
            <a:ext cx="214043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B9F7F8-2DC2-3655-7831-DF4CDCC199D6}"/>
              </a:ext>
            </a:extLst>
          </p:cNvPr>
          <p:cNvSpPr txBox="1"/>
          <p:nvPr/>
        </p:nvSpPr>
        <p:spPr>
          <a:xfrm>
            <a:off x="4848290" y="1961780"/>
            <a:ext cx="132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 </a:t>
            </a:r>
            <a:r>
              <a:rPr lang="en-US" sz="1400" b="1" dirty="0" err="1"/>
              <a:t>cmd</a:t>
            </a:r>
            <a:r>
              <a:rPr lang="en-US" sz="1400" b="1" dirty="0"/>
              <a:t> set1</a:t>
            </a:r>
            <a:endParaRPr lang="en-SG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D1855B-AED3-B7DA-B149-71D998EDFD0A}"/>
              </a:ext>
            </a:extLst>
          </p:cNvPr>
          <p:cNvSpPr txBox="1"/>
          <p:nvPr/>
        </p:nvSpPr>
        <p:spPr>
          <a:xfrm>
            <a:off x="6255286" y="1951995"/>
            <a:ext cx="132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 </a:t>
            </a:r>
            <a:r>
              <a:rPr lang="en-US" sz="1400" b="1" dirty="0" err="1"/>
              <a:t>cmd</a:t>
            </a:r>
            <a:r>
              <a:rPr lang="en-US" sz="1400" b="1" dirty="0"/>
              <a:t> set2</a:t>
            </a:r>
            <a:endParaRPr lang="en-SG" sz="1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DD25FB-5FC7-6E4A-4B5F-F55AADA76A73}"/>
              </a:ext>
            </a:extLst>
          </p:cNvPr>
          <p:cNvSpPr txBox="1"/>
          <p:nvPr/>
        </p:nvSpPr>
        <p:spPr>
          <a:xfrm>
            <a:off x="8440718" y="1937111"/>
            <a:ext cx="132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 </a:t>
            </a:r>
            <a:r>
              <a:rPr lang="en-US" sz="1400" b="1" dirty="0" err="1"/>
              <a:t>cmd</a:t>
            </a:r>
            <a:r>
              <a:rPr lang="en-US" sz="1400" b="1" dirty="0"/>
              <a:t> set-N</a:t>
            </a:r>
            <a:endParaRPr lang="en-SG" sz="14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DBA4872-B446-6518-46B2-9EDEDFEEF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472" y="1005094"/>
            <a:ext cx="320149" cy="28813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26E0B7E-4799-9B23-AFCC-1A3807EB3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467" y="1089221"/>
            <a:ext cx="320149" cy="288134"/>
          </a:xfrm>
          <a:prstGeom prst="rect">
            <a:avLst/>
          </a:prstGeom>
        </p:spPr>
      </p:pic>
      <p:pic>
        <p:nvPicPr>
          <p:cNvPr id="67" name="Graphic 66" descr="Web design with solid fill">
            <a:extLst>
              <a:ext uri="{FF2B5EF4-FFF2-40B4-BE49-F238E27FC236}">
                <a16:creationId xmlns:a16="http://schemas.microsoft.com/office/drawing/2014/main" id="{26CB4176-7CC6-38D9-F94C-4E3C1182B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9107" y="1514887"/>
            <a:ext cx="437108" cy="43710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1FE17FD-CD63-7A55-CCE0-3CE276E4FDCF}"/>
              </a:ext>
            </a:extLst>
          </p:cNvPr>
          <p:cNvSpPr txBox="1"/>
          <p:nvPr/>
        </p:nvSpPr>
        <p:spPr>
          <a:xfrm>
            <a:off x="1429166" y="1997044"/>
            <a:ext cx="144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or program</a:t>
            </a:r>
            <a:endParaRPr lang="en-SG" sz="1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060A41-BA15-41F4-7D6E-19E238758DAC}"/>
              </a:ext>
            </a:extLst>
          </p:cNvPr>
          <p:cNvSpPr txBox="1"/>
          <p:nvPr/>
        </p:nvSpPr>
        <p:spPr>
          <a:xfrm>
            <a:off x="2334408" y="467064"/>
            <a:ext cx="132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Command set config</a:t>
            </a:r>
            <a:endParaRPr lang="en-SG" sz="1400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558B814-BA01-AEAE-EE6E-E6A7F233B09B}"/>
              </a:ext>
            </a:extLst>
          </p:cNvPr>
          <p:cNvSpPr/>
          <p:nvPr/>
        </p:nvSpPr>
        <p:spPr>
          <a:xfrm>
            <a:off x="1609445" y="3361882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0BEBF9F3-47ED-0EE2-B58F-F9C99DB46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93" y="3446752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8541431-ABC3-A9EE-5CCC-66D775CB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467" y="358032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C99C0CB-FE98-E4EB-DB03-3D3B83329332}"/>
              </a:ext>
            </a:extLst>
          </p:cNvPr>
          <p:cNvSpPr txBox="1"/>
          <p:nvPr/>
        </p:nvSpPr>
        <p:spPr>
          <a:xfrm>
            <a:off x="4432896" y="3250743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75" name="Picture 74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CE381424-60F2-EE7D-2ACE-4CC4B7F9C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3361882"/>
            <a:ext cx="1207686" cy="917841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5CBB58C-A504-7C73-BA6D-CE136EA3AF02}"/>
              </a:ext>
            </a:extLst>
          </p:cNvPr>
          <p:cNvCxnSpPr/>
          <p:nvPr/>
        </p:nvCxnSpPr>
        <p:spPr>
          <a:xfrm>
            <a:off x="4047887" y="360918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9D9469F-8134-5E77-AF0D-3987B11E087D}"/>
              </a:ext>
            </a:extLst>
          </p:cNvPr>
          <p:cNvCxnSpPr/>
          <p:nvPr/>
        </p:nvCxnSpPr>
        <p:spPr>
          <a:xfrm>
            <a:off x="5388800" y="381428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66011AD2-9CEE-BE1B-F643-C9DCDD61E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36" y="357380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F8C6ABD-8F77-D4AD-3AC8-773456108693}"/>
              </a:ext>
            </a:extLst>
          </p:cNvPr>
          <p:cNvSpPr txBox="1"/>
          <p:nvPr/>
        </p:nvSpPr>
        <p:spPr>
          <a:xfrm>
            <a:off x="5876498" y="3238154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BFFA4E-368F-C5ED-6F13-E8B98B890AE8}"/>
              </a:ext>
            </a:extLst>
          </p:cNvPr>
          <p:cNvCxnSpPr/>
          <p:nvPr/>
        </p:nvCxnSpPr>
        <p:spPr>
          <a:xfrm>
            <a:off x="6804896" y="3793848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5D6748E-1C96-5934-4404-F9AA6B9E028E}"/>
              </a:ext>
            </a:extLst>
          </p:cNvPr>
          <p:cNvSpPr txBox="1"/>
          <p:nvPr/>
        </p:nvSpPr>
        <p:spPr>
          <a:xfrm>
            <a:off x="7396205" y="3609182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6184DC4-181C-2304-72C1-B3193731909B}"/>
              </a:ext>
            </a:extLst>
          </p:cNvPr>
          <p:cNvCxnSpPr/>
          <p:nvPr/>
        </p:nvCxnSpPr>
        <p:spPr>
          <a:xfrm>
            <a:off x="7843386" y="3793174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AA32ED28-7984-90D0-FF1A-F3462AB7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996" y="3573808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232C61A-EAA1-32AA-6B81-DEB21244BFF7}"/>
              </a:ext>
            </a:extLst>
          </p:cNvPr>
          <p:cNvSpPr txBox="1"/>
          <p:nvPr/>
        </p:nvSpPr>
        <p:spPr>
          <a:xfrm>
            <a:off x="7932473" y="3239625"/>
            <a:ext cx="144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714C2E-3A9D-4D9E-097C-E08BCA8A7FA1}"/>
              </a:ext>
            </a:extLst>
          </p:cNvPr>
          <p:cNvCxnSpPr>
            <a:cxnSpLocks/>
          </p:cNvCxnSpPr>
          <p:nvPr/>
        </p:nvCxnSpPr>
        <p:spPr>
          <a:xfrm>
            <a:off x="2334408" y="3870792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BE8CF84B-5439-0B77-A57E-2440C90DF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651" y="4135656"/>
            <a:ext cx="320149" cy="288134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F1209B7B-CBF5-9362-C512-ED82BAFA6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167" y="4105437"/>
            <a:ext cx="320149" cy="28813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82FCAA2-50A7-DCEC-31C4-6A7E53021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5327" y="4124729"/>
            <a:ext cx="320149" cy="288134"/>
          </a:xfrm>
          <a:prstGeom prst="rect">
            <a:avLst/>
          </a:prstGeom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359DE90D-41C8-BB61-BE1A-376A9EBDE7BE}"/>
              </a:ext>
            </a:extLst>
          </p:cNvPr>
          <p:cNvCxnSpPr>
            <a:stCxn id="73" idx="2"/>
            <a:endCxn id="86" idx="1"/>
          </p:cNvCxnSpPr>
          <p:nvPr/>
        </p:nvCxnSpPr>
        <p:spPr>
          <a:xfrm rot="16200000" flipH="1">
            <a:off x="4905186" y="4116257"/>
            <a:ext cx="218449" cy="1084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F92DBFC-2C00-2D6F-EE67-AD1D3043F847}"/>
              </a:ext>
            </a:extLst>
          </p:cNvPr>
          <p:cNvCxnSpPr>
            <a:cxnSpLocks/>
            <a:stCxn id="78" idx="2"/>
            <a:endCxn id="87" idx="1"/>
          </p:cNvCxnSpPr>
          <p:nvPr/>
        </p:nvCxnSpPr>
        <p:spPr>
          <a:xfrm rot="16200000" flipH="1">
            <a:off x="6329478" y="4067815"/>
            <a:ext cx="194750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0DEF9619-597C-28F9-7303-E6111515E015}"/>
              </a:ext>
            </a:extLst>
          </p:cNvPr>
          <p:cNvCxnSpPr>
            <a:cxnSpLocks/>
            <a:stCxn id="83" idx="2"/>
            <a:endCxn id="88" idx="1"/>
          </p:cNvCxnSpPr>
          <p:nvPr/>
        </p:nvCxnSpPr>
        <p:spPr>
          <a:xfrm rot="16200000" flipH="1">
            <a:off x="8703992" y="4077460"/>
            <a:ext cx="214043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81045FB-E918-721A-FA5B-C18605143C29}"/>
              </a:ext>
            </a:extLst>
          </p:cNvPr>
          <p:cNvSpPr txBox="1"/>
          <p:nvPr/>
        </p:nvSpPr>
        <p:spPr>
          <a:xfrm>
            <a:off x="4848289" y="4376127"/>
            <a:ext cx="1406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set1-0</a:t>
            </a:r>
            <a:endParaRPr lang="en-SG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D03D0D-88F9-D675-81FF-4DA9ED1BDC49}"/>
              </a:ext>
            </a:extLst>
          </p:cNvPr>
          <p:cNvSpPr txBox="1"/>
          <p:nvPr/>
        </p:nvSpPr>
        <p:spPr>
          <a:xfrm>
            <a:off x="6340268" y="4337261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set2-0</a:t>
            </a:r>
            <a:endParaRPr lang="en-SG" sz="12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908B390-7B8F-D288-7907-B06ED1376774}"/>
              </a:ext>
            </a:extLst>
          </p:cNvPr>
          <p:cNvSpPr txBox="1"/>
          <p:nvPr/>
        </p:nvSpPr>
        <p:spPr>
          <a:xfrm>
            <a:off x="9198732" y="4048889"/>
            <a:ext cx="9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set-N-0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53B1E515-927F-290D-BF4C-A5AF4B510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472" y="3419441"/>
            <a:ext cx="320149" cy="28813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438BE9C-80AF-16BF-88A6-95E3EB191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467" y="3503568"/>
            <a:ext cx="320149" cy="288134"/>
          </a:xfrm>
          <a:prstGeom prst="rect">
            <a:avLst/>
          </a:prstGeom>
        </p:spPr>
      </p:pic>
      <p:pic>
        <p:nvPicPr>
          <p:cNvPr id="97" name="Graphic 96" descr="Web design with solid fill">
            <a:extLst>
              <a:ext uri="{FF2B5EF4-FFF2-40B4-BE49-F238E27FC236}">
                <a16:creationId xmlns:a16="http://schemas.microsoft.com/office/drawing/2014/main" id="{605D728E-1AAC-F88F-E849-6009CCDC3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9107" y="3929234"/>
            <a:ext cx="437108" cy="437108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0CC0875-FD75-AB3F-F985-85EC7782B979}"/>
              </a:ext>
            </a:extLst>
          </p:cNvPr>
          <p:cNvSpPr txBox="1"/>
          <p:nvPr/>
        </p:nvSpPr>
        <p:spPr>
          <a:xfrm>
            <a:off x="1429165" y="4411391"/>
            <a:ext cx="1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Users or programs</a:t>
            </a:r>
            <a:endParaRPr lang="en-SG" sz="14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20BD80-BC78-6DB2-33C5-AD7F8C6E8F55}"/>
              </a:ext>
            </a:extLst>
          </p:cNvPr>
          <p:cNvSpPr txBox="1"/>
          <p:nvPr/>
        </p:nvSpPr>
        <p:spPr>
          <a:xfrm>
            <a:off x="2334408" y="2881411"/>
            <a:ext cx="132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Command set config</a:t>
            </a:r>
            <a:endParaRPr lang="en-SG" sz="1400" b="1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E199E3B-E696-8824-F3AF-7294CFA4B818}"/>
              </a:ext>
            </a:extLst>
          </p:cNvPr>
          <p:cNvCxnSpPr/>
          <p:nvPr/>
        </p:nvCxnSpPr>
        <p:spPr>
          <a:xfrm>
            <a:off x="4047887" y="379170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E8CE8E0-A4E5-5F13-230C-C37670AE1AFA}"/>
              </a:ext>
            </a:extLst>
          </p:cNvPr>
          <p:cNvCxnSpPr/>
          <p:nvPr/>
        </p:nvCxnSpPr>
        <p:spPr>
          <a:xfrm>
            <a:off x="4047887" y="4015313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B1964F9-D6A4-B648-0813-87BA6BD0A745}"/>
              </a:ext>
            </a:extLst>
          </p:cNvPr>
          <p:cNvCxnSpPr/>
          <p:nvPr/>
        </p:nvCxnSpPr>
        <p:spPr>
          <a:xfrm>
            <a:off x="5388800" y="360918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0E5A5F4-BB33-3D0F-3ED2-D08CFFB3EC38}"/>
              </a:ext>
            </a:extLst>
          </p:cNvPr>
          <p:cNvCxnSpPr/>
          <p:nvPr/>
        </p:nvCxnSpPr>
        <p:spPr>
          <a:xfrm>
            <a:off x="5388800" y="401392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8251727-8FC5-D073-5BA2-B2844CA9D5B4}"/>
              </a:ext>
            </a:extLst>
          </p:cNvPr>
          <p:cNvCxnSpPr/>
          <p:nvPr/>
        </p:nvCxnSpPr>
        <p:spPr>
          <a:xfrm>
            <a:off x="6804896" y="360918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DD69753-5589-EAE9-3F7D-484664F87207}"/>
              </a:ext>
            </a:extLst>
          </p:cNvPr>
          <p:cNvCxnSpPr/>
          <p:nvPr/>
        </p:nvCxnSpPr>
        <p:spPr>
          <a:xfrm>
            <a:off x="6804896" y="3957667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51793B2-2C8E-A350-8363-EC736055740F}"/>
              </a:ext>
            </a:extLst>
          </p:cNvPr>
          <p:cNvCxnSpPr/>
          <p:nvPr/>
        </p:nvCxnSpPr>
        <p:spPr>
          <a:xfrm>
            <a:off x="7843386" y="3610654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791A322-1269-6251-4128-3D49B6A08B72}"/>
              </a:ext>
            </a:extLst>
          </p:cNvPr>
          <p:cNvCxnSpPr/>
          <p:nvPr/>
        </p:nvCxnSpPr>
        <p:spPr>
          <a:xfrm>
            <a:off x="7843386" y="3984886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A92C680-AE43-D55C-205F-CC6957535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410" y="4692895"/>
            <a:ext cx="320149" cy="288134"/>
          </a:xfrm>
          <a:prstGeom prst="rect">
            <a:avLst/>
          </a:prstGeom>
        </p:spPr>
      </p:pic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21D628E-ADC6-D34E-9BA4-3639737AAB16}"/>
              </a:ext>
            </a:extLst>
          </p:cNvPr>
          <p:cNvCxnSpPr>
            <a:cxnSpLocks/>
            <a:endCxn id="108" idx="1"/>
          </p:cNvCxnSpPr>
          <p:nvPr/>
        </p:nvCxnSpPr>
        <p:spPr>
          <a:xfrm rot="16200000" flipH="1">
            <a:off x="4559614" y="4382166"/>
            <a:ext cx="771036" cy="1385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77D4F48D-900C-987B-8328-3DF43C57E144}"/>
              </a:ext>
            </a:extLst>
          </p:cNvPr>
          <p:cNvCxnSpPr>
            <a:cxnSpLocks/>
            <a:endCxn id="113" idx="1"/>
          </p:cNvCxnSpPr>
          <p:nvPr/>
        </p:nvCxnSpPr>
        <p:spPr>
          <a:xfrm rot="16200000" flipH="1">
            <a:off x="4164496" y="4660081"/>
            <a:ext cx="1368510" cy="170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CCC37D7-C5B8-F3BE-E2E5-1E40349F5A81}"/>
              </a:ext>
            </a:extLst>
          </p:cNvPr>
          <p:cNvSpPr txBox="1"/>
          <p:nvPr/>
        </p:nvSpPr>
        <p:spPr>
          <a:xfrm>
            <a:off x="4890777" y="4960941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set1-1</a:t>
            </a:r>
            <a:endParaRPr lang="en-SG" sz="1200" b="1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DC8CB26F-8470-154F-4AF9-48F956CBD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197" y="5285715"/>
            <a:ext cx="320149" cy="288134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FBEE2AB-B57D-1C82-38C7-DAB19957C3CA}"/>
              </a:ext>
            </a:extLst>
          </p:cNvPr>
          <p:cNvSpPr txBox="1"/>
          <p:nvPr/>
        </p:nvSpPr>
        <p:spPr>
          <a:xfrm>
            <a:off x="4875854" y="5587692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set1-2</a:t>
            </a:r>
            <a:endParaRPr lang="en-SG" sz="1200" b="1" dirty="0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1B5A7177-BC56-8C64-262E-3F767DB27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526" y="4646877"/>
            <a:ext cx="320149" cy="288134"/>
          </a:xfrm>
          <a:prstGeom prst="rect">
            <a:avLst/>
          </a:prstGeom>
        </p:spPr>
      </p:pic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0535B9-402A-0585-6A54-CCC5799DC494}"/>
              </a:ext>
            </a:extLst>
          </p:cNvPr>
          <p:cNvCxnSpPr>
            <a:cxnSpLocks/>
            <a:endCxn id="118" idx="1"/>
          </p:cNvCxnSpPr>
          <p:nvPr/>
        </p:nvCxnSpPr>
        <p:spPr>
          <a:xfrm rot="16200000" flipH="1">
            <a:off x="5983882" y="4251299"/>
            <a:ext cx="729673" cy="3496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90DA31A-7479-A797-9FCE-4868951D433E}"/>
              </a:ext>
            </a:extLst>
          </p:cNvPr>
          <p:cNvSpPr txBox="1"/>
          <p:nvPr/>
        </p:nvSpPr>
        <p:spPr>
          <a:xfrm>
            <a:off x="6350785" y="4928435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set2-1</a:t>
            </a:r>
            <a:endParaRPr lang="en-SG" sz="1200" b="1" dirty="0"/>
          </a:p>
        </p:txBody>
      </p:sp>
      <p:pic>
        <p:nvPicPr>
          <p:cNvPr id="124" name="Picture 4">
            <a:extLst>
              <a:ext uri="{FF2B5EF4-FFF2-40B4-BE49-F238E27FC236}">
                <a16:creationId xmlns:a16="http://schemas.microsoft.com/office/drawing/2014/main" id="{3A83F87A-DFF0-EBD1-6ABA-8CB2FC233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445" y="3556309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Graphic 124" descr="Web design with solid fill">
            <a:extLst>
              <a:ext uri="{FF2B5EF4-FFF2-40B4-BE49-F238E27FC236}">
                <a16:creationId xmlns:a16="http://schemas.microsoft.com/office/drawing/2014/main" id="{19A6196E-CD06-5988-E2AC-7B8F6B470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4761" y="4038231"/>
            <a:ext cx="437108" cy="437108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83A38E96-372C-FB0E-6C78-03FB63AE03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9222" y="1920728"/>
            <a:ext cx="400479" cy="312001"/>
          </a:xfrm>
          <a:prstGeom prst="rect">
            <a:avLst/>
          </a:prstGeom>
        </p:spPr>
      </p:pic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0928325-F6C0-77CB-637F-1FCFF05156F7}"/>
              </a:ext>
            </a:extLst>
          </p:cNvPr>
          <p:cNvCxnSpPr>
            <a:cxnSpLocks/>
          </p:cNvCxnSpPr>
          <p:nvPr/>
        </p:nvCxnSpPr>
        <p:spPr>
          <a:xfrm flipV="1">
            <a:off x="3360736" y="1756150"/>
            <a:ext cx="0" cy="16125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EE52CCF-6B7F-DE81-DB05-46527443B69F}"/>
              </a:ext>
            </a:extLst>
          </p:cNvPr>
          <p:cNvSpPr txBox="1"/>
          <p:nvPr/>
        </p:nvSpPr>
        <p:spPr>
          <a:xfrm>
            <a:off x="3551400" y="1933822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796E829F-C481-A0D6-405B-82002ACB8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143" y="4596071"/>
            <a:ext cx="320149" cy="288134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F462E881-044F-7A1C-2397-893119957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623" y="5046933"/>
            <a:ext cx="320149" cy="288134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F0E5532D-6BBC-23E5-989F-7084E5CD8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652" y="5591675"/>
            <a:ext cx="320149" cy="288134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CA0EB241-BB57-C638-B636-97F603D88F51}"/>
              </a:ext>
            </a:extLst>
          </p:cNvPr>
          <p:cNvSpPr txBox="1"/>
          <p:nvPr/>
        </p:nvSpPr>
        <p:spPr>
          <a:xfrm>
            <a:off x="8887579" y="5132224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67BD710B-F049-07BF-225C-704F1F7FC8E5}"/>
              </a:ext>
            </a:extLst>
          </p:cNvPr>
          <p:cNvCxnSpPr>
            <a:cxnSpLocks/>
            <a:endCxn id="132" idx="1"/>
          </p:cNvCxnSpPr>
          <p:nvPr/>
        </p:nvCxnSpPr>
        <p:spPr>
          <a:xfrm rot="16200000" flipH="1">
            <a:off x="8457439" y="4268434"/>
            <a:ext cx="678870" cy="264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20BAAAA-6B7E-4BB1-ADD3-86AEA1EA197C}"/>
              </a:ext>
            </a:extLst>
          </p:cNvPr>
          <p:cNvCxnSpPr>
            <a:cxnSpLocks/>
            <a:endCxn id="133" idx="1"/>
          </p:cNvCxnSpPr>
          <p:nvPr/>
        </p:nvCxnSpPr>
        <p:spPr>
          <a:xfrm rot="16200000" flipH="1">
            <a:off x="8177021" y="4429398"/>
            <a:ext cx="1129732" cy="3934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F38E88D9-CA57-D1A5-49CE-A873E2E5B623}"/>
              </a:ext>
            </a:extLst>
          </p:cNvPr>
          <p:cNvCxnSpPr>
            <a:cxnSpLocks/>
            <a:endCxn id="134" idx="1"/>
          </p:cNvCxnSpPr>
          <p:nvPr/>
        </p:nvCxnSpPr>
        <p:spPr>
          <a:xfrm rot="16200000" flipH="1">
            <a:off x="7871512" y="4665602"/>
            <a:ext cx="1667960" cy="4723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528AFF4-F700-15FE-2640-4DC755C8E8D5}"/>
              </a:ext>
            </a:extLst>
          </p:cNvPr>
          <p:cNvSpPr txBox="1"/>
          <p:nvPr/>
        </p:nvSpPr>
        <p:spPr>
          <a:xfrm>
            <a:off x="9232547" y="4511070"/>
            <a:ext cx="9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set-N-1</a:t>
            </a:r>
            <a:endParaRPr lang="en-SG" sz="12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2663541-9C17-993D-CAD8-F9C6661840B0}"/>
              </a:ext>
            </a:extLst>
          </p:cNvPr>
          <p:cNvSpPr txBox="1"/>
          <p:nvPr/>
        </p:nvSpPr>
        <p:spPr>
          <a:xfrm>
            <a:off x="9224324" y="4932169"/>
            <a:ext cx="9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set-N-2</a:t>
            </a:r>
            <a:endParaRPr lang="en-SG" sz="12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317F6BC-4AED-6000-B718-2E530AF771C5}"/>
              </a:ext>
            </a:extLst>
          </p:cNvPr>
          <p:cNvSpPr txBox="1"/>
          <p:nvPr/>
        </p:nvSpPr>
        <p:spPr>
          <a:xfrm>
            <a:off x="9294680" y="5495358"/>
            <a:ext cx="9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set-N-n</a:t>
            </a:r>
            <a:endParaRPr lang="en-SG" sz="1200" b="1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10B53353-3900-FE59-4C35-35FC042C3E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7805" y="4413830"/>
            <a:ext cx="400479" cy="312001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D2CC4DC-80A7-9A2B-FCB4-0B482F233255}"/>
              </a:ext>
            </a:extLst>
          </p:cNvPr>
          <p:cNvCxnSpPr>
            <a:cxnSpLocks/>
          </p:cNvCxnSpPr>
          <p:nvPr/>
        </p:nvCxnSpPr>
        <p:spPr>
          <a:xfrm flipV="1">
            <a:off x="3446860" y="4199095"/>
            <a:ext cx="0" cy="16125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CE6DBE6-B763-4604-C2CC-364ED7DAB97F}"/>
              </a:ext>
            </a:extLst>
          </p:cNvPr>
          <p:cNvSpPr txBox="1"/>
          <p:nvPr/>
        </p:nvSpPr>
        <p:spPr>
          <a:xfrm>
            <a:off x="3060054" y="4777860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99900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FEFB5-B1A5-C0D6-0818-18D153F730D2}"/>
              </a:ext>
            </a:extLst>
          </p:cNvPr>
          <p:cNvSpPr/>
          <p:nvPr/>
        </p:nvSpPr>
        <p:spPr>
          <a:xfrm>
            <a:off x="1243685" y="614403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7EA99-F9C6-9B4B-34D6-6AA325CC0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33" y="699273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3A5CDA-D08B-C476-8186-097902E28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707" y="832850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1F8940-C52B-8664-A65B-8EC980C1A774}"/>
              </a:ext>
            </a:extLst>
          </p:cNvPr>
          <p:cNvSpPr txBox="1"/>
          <p:nvPr/>
        </p:nvSpPr>
        <p:spPr>
          <a:xfrm>
            <a:off x="4130386" y="509813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8" name="Picture 7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380DF366-250F-88D5-EFAF-3FEF6D8520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96" y="614403"/>
            <a:ext cx="1207686" cy="91784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8E094D-8F4D-22F8-9307-D98BBF37BA5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08483" y="1066803"/>
            <a:ext cx="6395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1DDAC7F-0E23-FBE8-2642-D4954D18F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76" y="826330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1E3A84-53B3-2620-BE94-116793C9D4B2}"/>
              </a:ext>
            </a:extLst>
          </p:cNvPr>
          <p:cNvSpPr txBox="1"/>
          <p:nvPr/>
        </p:nvSpPr>
        <p:spPr>
          <a:xfrm>
            <a:off x="5510738" y="490675"/>
            <a:ext cx="113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Jumphost2-0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9EC99-28C1-8F8B-96E1-FF567075FC3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305482" y="1066803"/>
            <a:ext cx="781858" cy="10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DC140C-DCAD-29F6-1563-EAC3DA158DC3}"/>
              </a:ext>
            </a:extLst>
          </p:cNvPr>
          <p:cNvSpPr txBox="1"/>
          <p:nvPr/>
        </p:nvSpPr>
        <p:spPr>
          <a:xfrm>
            <a:off x="7087340" y="816029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7AF3EC-F74F-6AE1-DB19-03366F742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901" y="832850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B13D42-69D0-7547-D6B6-4E6E5A1C5B67}"/>
              </a:ext>
            </a:extLst>
          </p:cNvPr>
          <p:cNvSpPr txBox="1"/>
          <p:nvPr/>
        </p:nvSpPr>
        <p:spPr>
          <a:xfrm>
            <a:off x="7877832" y="448312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911AF8-961D-5123-7442-9560B4F3C96D}"/>
              </a:ext>
            </a:extLst>
          </p:cNvPr>
          <p:cNvCxnSpPr>
            <a:cxnSpLocks/>
          </p:cNvCxnSpPr>
          <p:nvPr/>
        </p:nvCxnSpPr>
        <p:spPr>
          <a:xfrm>
            <a:off x="1968648" y="1123313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50CBD0B-EAC3-97E9-C526-EA2FB03A5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4712" y="671962"/>
            <a:ext cx="320149" cy="2881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A0D33E1-E4E2-ABC9-D0E3-7532DA4A4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707" y="756089"/>
            <a:ext cx="320149" cy="288134"/>
          </a:xfrm>
          <a:prstGeom prst="rect">
            <a:avLst/>
          </a:prstGeom>
        </p:spPr>
      </p:pic>
      <p:pic>
        <p:nvPicPr>
          <p:cNvPr id="30" name="Graphic 29" descr="Web design with solid fill">
            <a:extLst>
              <a:ext uri="{FF2B5EF4-FFF2-40B4-BE49-F238E27FC236}">
                <a16:creationId xmlns:a16="http://schemas.microsoft.com/office/drawing/2014/main" id="{EF8344B0-2EAF-DEC4-2563-2E6D3F3891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3347" y="1181755"/>
            <a:ext cx="437108" cy="4371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7DEB3B-A3B3-5D37-4CC4-5AB1D47DEEF1}"/>
              </a:ext>
            </a:extLst>
          </p:cNvPr>
          <p:cNvSpPr txBox="1"/>
          <p:nvPr/>
        </p:nvSpPr>
        <p:spPr>
          <a:xfrm>
            <a:off x="1063405" y="1663912"/>
            <a:ext cx="1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or program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0259B4-724B-94E4-DA04-53CB7FF579CE}"/>
              </a:ext>
            </a:extLst>
          </p:cNvPr>
          <p:cNvSpPr txBox="1"/>
          <p:nvPr/>
        </p:nvSpPr>
        <p:spPr>
          <a:xfrm>
            <a:off x="1968648" y="133932"/>
            <a:ext cx="132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Command set config</a:t>
            </a:r>
            <a:endParaRPr lang="en-SG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C3DB7A-7A12-0AF5-985C-DE811C84B12B}"/>
              </a:ext>
            </a:extLst>
          </p:cNvPr>
          <p:cNvCxnSpPr/>
          <p:nvPr/>
        </p:nvCxnSpPr>
        <p:spPr>
          <a:xfrm>
            <a:off x="3682127" y="1044223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79D5EC-44D8-49DE-F564-A38A3B3F4E0B}"/>
              </a:ext>
            </a:extLst>
          </p:cNvPr>
          <p:cNvCxnSpPr>
            <a:cxnSpLocks/>
            <a:stCxn id="65" idx="3"/>
            <a:endCxn id="85" idx="1"/>
          </p:cNvCxnSpPr>
          <p:nvPr/>
        </p:nvCxnSpPr>
        <p:spPr>
          <a:xfrm>
            <a:off x="6305482" y="2409353"/>
            <a:ext cx="7818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826FD3-068B-A23E-AC62-563A848F5DA7}"/>
              </a:ext>
            </a:extLst>
          </p:cNvPr>
          <p:cNvCxnSpPr/>
          <p:nvPr/>
        </p:nvCxnSpPr>
        <p:spPr>
          <a:xfrm>
            <a:off x="7617278" y="110695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">
            <a:extLst>
              <a:ext uri="{FF2B5EF4-FFF2-40B4-BE49-F238E27FC236}">
                <a16:creationId xmlns:a16="http://schemas.microsoft.com/office/drawing/2014/main" id="{4DC3C8C3-8902-9023-F59A-314591F13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85" y="808830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1A0DBC6-1ECC-E9CF-17BA-0FE608A611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2045" y="1666351"/>
            <a:ext cx="400479" cy="312001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6A8DF6-1CC1-F64E-2327-0A07B6303B4F}"/>
              </a:ext>
            </a:extLst>
          </p:cNvPr>
          <p:cNvCxnSpPr>
            <a:cxnSpLocks/>
          </p:cNvCxnSpPr>
          <p:nvPr/>
        </p:nvCxnSpPr>
        <p:spPr>
          <a:xfrm flipV="1">
            <a:off x="3081100" y="1451616"/>
            <a:ext cx="0" cy="16125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BA8896-25F9-2FD2-836F-38C44DB3CDB6}"/>
              </a:ext>
            </a:extLst>
          </p:cNvPr>
          <p:cNvSpPr txBox="1"/>
          <p:nvPr/>
        </p:nvSpPr>
        <p:spPr>
          <a:xfrm>
            <a:off x="2694294" y="2030381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335F56F-410B-6051-A3DF-6F508AD60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76" y="2168880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5825405-0ED3-7B55-CDF6-266F883E16F4}"/>
              </a:ext>
            </a:extLst>
          </p:cNvPr>
          <p:cNvCxnSpPr>
            <a:cxnSpLocks/>
            <a:stCxn id="6" idx="2"/>
            <a:endCxn id="65" idx="1"/>
          </p:cNvCxnSpPr>
          <p:nvPr/>
        </p:nvCxnSpPr>
        <p:spPr>
          <a:xfrm rot="16200000" flipH="1">
            <a:off x="4573464" y="1334741"/>
            <a:ext cx="1095558" cy="10536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0D38C934-781B-2999-091A-828A8F4A400D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6256582" y="1027472"/>
            <a:ext cx="485498" cy="104510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B1226D1-3CC0-6274-50DB-2372B3ED5CE7}"/>
              </a:ext>
            </a:extLst>
          </p:cNvPr>
          <p:cNvSpPr txBox="1"/>
          <p:nvPr/>
        </p:nvSpPr>
        <p:spPr>
          <a:xfrm>
            <a:off x="7093241" y="1414701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AA6B2B4-C3CB-7BB8-0EC8-646F1585CD74}"/>
              </a:ext>
            </a:extLst>
          </p:cNvPr>
          <p:cNvSpPr txBox="1"/>
          <p:nvPr/>
        </p:nvSpPr>
        <p:spPr>
          <a:xfrm>
            <a:off x="7087340" y="2164331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AD0DA9-4EA7-B9B4-2D80-949926FAEE3C}"/>
              </a:ext>
            </a:extLst>
          </p:cNvPr>
          <p:cNvSpPr txBox="1"/>
          <p:nvPr/>
        </p:nvSpPr>
        <p:spPr>
          <a:xfrm>
            <a:off x="7102385" y="2913961"/>
            <a:ext cx="34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49A058F-CB48-EB65-438A-00407BC39C9C}"/>
              </a:ext>
            </a:extLst>
          </p:cNvPr>
          <p:cNvCxnSpPr>
            <a:cxnSpLocks/>
            <a:stCxn id="65" idx="2"/>
            <a:endCxn id="86" idx="1"/>
          </p:cNvCxnSpPr>
          <p:nvPr/>
        </p:nvCxnSpPr>
        <p:spPr>
          <a:xfrm rot="16200000" flipH="1">
            <a:off x="6276709" y="2349895"/>
            <a:ext cx="525746" cy="11256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5B83482E-4941-94F5-E22F-1A406BE11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703" y="1549436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6469FF9-DFD0-CFD1-DA31-F90D833D9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396" y="2268201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E6C7F960-4AD6-485F-FEFE-0ACEB56E5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050" y="2986966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A3975FE-B79C-1570-BC7A-3DC7ACBB7219}"/>
              </a:ext>
            </a:extLst>
          </p:cNvPr>
          <p:cNvCxnSpPr/>
          <p:nvPr/>
        </p:nvCxnSpPr>
        <p:spPr>
          <a:xfrm>
            <a:off x="7617277" y="1719511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37B05ED-9DA2-66F0-2B81-66C55AC986DF}"/>
              </a:ext>
            </a:extLst>
          </p:cNvPr>
          <p:cNvCxnSpPr/>
          <p:nvPr/>
        </p:nvCxnSpPr>
        <p:spPr>
          <a:xfrm>
            <a:off x="7617276" y="2425941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375E08B-6F12-2E90-878D-38FF9D6E9848}"/>
              </a:ext>
            </a:extLst>
          </p:cNvPr>
          <p:cNvCxnSpPr/>
          <p:nvPr/>
        </p:nvCxnSpPr>
        <p:spPr>
          <a:xfrm>
            <a:off x="7591647" y="3163907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17CBE74-1749-BCC4-8097-E2C26384AB53}"/>
              </a:ext>
            </a:extLst>
          </p:cNvPr>
          <p:cNvSpPr txBox="1"/>
          <p:nvPr/>
        </p:nvSpPr>
        <p:spPr>
          <a:xfrm>
            <a:off x="5484318" y="1866493"/>
            <a:ext cx="113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Jumphost2-1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331038-F179-CD19-BE2B-11007D82C074}"/>
              </a:ext>
            </a:extLst>
          </p:cNvPr>
          <p:cNvSpPr txBox="1"/>
          <p:nvPr/>
        </p:nvSpPr>
        <p:spPr>
          <a:xfrm>
            <a:off x="7877832" y="1266560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DA6716-E69F-2E72-70DD-F6BCC6D952F2}"/>
              </a:ext>
            </a:extLst>
          </p:cNvPr>
          <p:cNvSpPr txBox="1"/>
          <p:nvPr/>
        </p:nvSpPr>
        <p:spPr>
          <a:xfrm>
            <a:off x="7860063" y="1999603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A2C42D4-FB9B-39A3-2466-88BAC6A9E1FA}"/>
              </a:ext>
            </a:extLst>
          </p:cNvPr>
          <p:cNvSpPr txBox="1"/>
          <p:nvPr/>
        </p:nvSpPr>
        <p:spPr>
          <a:xfrm>
            <a:off x="7878351" y="2731511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host-n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A3BB246-6276-74DA-D228-E72751E8A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1819" y="1222623"/>
            <a:ext cx="320149" cy="28813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92047EB5-6E9C-4EE2-862E-E6128DF68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999" y="1181755"/>
            <a:ext cx="320149" cy="28813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3BAB04B-DA2D-FE62-2423-8F96AACED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909" y="2543484"/>
            <a:ext cx="320149" cy="28813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06AC866-5D04-75DC-711F-064D5AB05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6458" y="934489"/>
            <a:ext cx="320149" cy="288134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44039BE-A355-0EC5-30EF-3ED763EB38ED}"/>
              </a:ext>
            </a:extLst>
          </p:cNvPr>
          <p:cNvCxnSpPr>
            <a:stCxn id="16" idx="3"/>
            <a:endCxn id="114" idx="1"/>
          </p:cNvCxnSpPr>
          <p:nvPr/>
        </p:nvCxnSpPr>
        <p:spPr>
          <a:xfrm>
            <a:off x="8855307" y="1073323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4C343421-B372-62BE-DEE0-43A257058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783" y="1642335"/>
            <a:ext cx="320149" cy="288134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003013-988D-95BE-5232-BD7FFF5A5933}"/>
              </a:ext>
            </a:extLst>
          </p:cNvPr>
          <p:cNvCxnSpPr>
            <a:endCxn id="117" idx="1"/>
          </p:cNvCxnSpPr>
          <p:nvPr/>
        </p:nvCxnSpPr>
        <p:spPr>
          <a:xfrm>
            <a:off x="8874632" y="1781169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799A29DC-99F9-93BD-B7AD-4A662F490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557" y="2297302"/>
            <a:ext cx="320149" cy="288134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C68760E-980C-30AB-8BEC-5A59A2CB3E95}"/>
              </a:ext>
            </a:extLst>
          </p:cNvPr>
          <p:cNvCxnSpPr>
            <a:endCxn id="119" idx="1"/>
          </p:cNvCxnSpPr>
          <p:nvPr/>
        </p:nvCxnSpPr>
        <p:spPr>
          <a:xfrm>
            <a:off x="8916406" y="2436136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ABA63C6C-0546-64B6-060E-82553CBBE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557" y="3053736"/>
            <a:ext cx="320149" cy="28813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D4DE24E-8121-6469-C90C-49D01A0E2AE0}"/>
              </a:ext>
            </a:extLst>
          </p:cNvPr>
          <p:cNvCxnSpPr>
            <a:endCxn id="121" idx="1"/>
          </p:cNvCxnSpPr>
          <p:nvPr/>
        </p:nvCxnSpPr>
        <p:spPr>
          <a:xfrm>
            <a:off x="8916406" y="3192570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30AF78B-577B-A824-B68C-DE6E15A03F59}"/>
              </a:ext>
            </a:extLst>
          </p:cNvPr>
          <p:cNvSpPr txBox="1"/>
          <p:nvPr/>
        </p:nvSpPr>
        <p:spPr>
          <a:xfrm>
            <a:off x="4721498" y="1532242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set1-0</a:t>
            </a:r>
            <a:endParaRPr lang="en-SG" sz="12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ABC39B2-1D9E-663A-2E0E-AB16AA48FD2C}"/>
              </a:ext>
            </a:extLst>
          </p:cNvPr>
          <p:cNvSpPr txBox="1"/>
          <p:nvPr/>
        </p:nvSpPr>
        <p:spPr>
          <a:xfrm>
            <a:off x="6447033" y="1112667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set2-0</a:t>
            </a:r>
            <a:endParaRPr lang="en-SG" sz="12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0D16EBA-DB34-31A5-1E99-0D6FF39D686E}"/>
              </a:ext>
            </a:extLst>
          </p:cNvPr>
          <p:cNvSpPr txBox="1"/>
          <p:nvPr/>
        </p:nvSpPr>
        <p:spPr>
          <a:xfrm>
            <a:off x="6439998" y="2483074"/>
            <a:ext cx="105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set2-1</a:t>
            </a:r>
            <a:endParaRPr lang="en-SG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FEBC7DD-6D62-2552-ABCE-836215622BB4}"/>
              </a:ext>
            </a:extLst>
          </p:cNvPr>
          <p:cNvSpPr txBox="1"/>
          <p:nvPr/>
        </p:nvSpPr>
        <p:spPr>
          <a:xfrm>
            <a:off x="9436607" y="832850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setN-0</a:t>
            </a:r>
            <a:endParaRPr lang="en-SG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69BDB6E-1294-410A-47C4-85B8694D3161}"/>
              </a:ext>
            </a:extLst>
          </p:cNvPr>
          <p:cNvSpPr txBox="1"/>
          <p:nvPr/>
        </p:nvSpPr>
        <p:spPr>
          <a:xfrm>
            <a:off x="9498830" y="1510024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setN-1</a:t>
            </a:r>
            <a:endParaRPr lang="en-SG" sz="12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BCD6F67-35AF-2DFE-B3C7-BBDA7C121CB5}"/>
              </a:ext>
            </a:extLst>
          </p:cNvPr>
          <p:cNvSpPr txBox="1"/>
          <p:nvPr/>
        </p:nvSpPr>
        <p:spPr>
          <a:xfrm>
            <a:off x="9511843" y="2205303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setN-2</a:t>
            </a:r>
            <a:endParaRPr lang="en-SG" sz="12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EA0A12-1A94-6CEE-7123-75D1B3E7CFB2}"/>
              </a:ext>
            </a:extLst>
          </p:cNvPr>
          <p:cNvSpPr txBox="1"/>
          <p:nvPr/>
        </p:nvSpPr>
        <p:spPr>
          <a:xfrm>
            <a:off x="9553448" y="2912697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</a:t>
            </a:r>
            <a:r>
              <a:rPr lang="en-US" sz="1200" b="1" dirty="0" err="1"/>
              <a:t>setN</a:t>
            </a:r>
            <a:r>
              <a:rPr lang="en-US" sz="1200" b="1" dirty="0"/>
              <a:t>-n</a:t>
            </a:r>
            <a:endParaRPr lang="en-SG" sz="1200" b="1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C755A4F-7DC7-8A1B-019A-2631651ED820}"/>
              </a:ext>
            </a:extLst>
          </p:cNvPr>
          <p:cNvSpPr/>
          <p:nvPr/>
        </p:nvSpPr>
        <p:spPr>
          <a:xfrm>
            <a:off x="1110764" y="4049631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33" name="Picture 4">
            <a:extLst>
              <a:ext uri="{FF2B5EF4-FFF2-40B4-BE49-F238E27FC236}">
                <a16:creationId xmlns:a16="http://schemas.microsoft.com/office/drawing/2014/main" id="{EA608B4B-A768-6A5C-8241-28254DFD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12" y="4134501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33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CF03724F-062D-62DA-333E-95B077984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75" y="4049631"/>
            <a:ext cx="1207686" cy="917841"/>
          </a:xfrm>
          <a:prstGeom prst="rect">
            <a:avLst/>
          </a:prstGeom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A899A19-7BDA-5301-45CA-C46C4D9784A6}"/>
              </a:ext>
            </a:extLst>
          </p:cNvPr>
          <p:cNvCxnSpPr>
            <a:cxnSpLocks/>
          </p:cNvCxnSpPr>
          <p:nvPr/>
        </p:nvCxnSpPr>
        <p:spPr>
          <a:xfrm>
            <a:off x="1835727" y="4558541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28B6F886-0C28-00B1-7E0B-6A02A6DCC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124" y="5125182"/>
            <a:ext cx="320149" cy="288134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E6B8132B-4A52-0A88-355A-74439DA76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632" y="4421658"/>
            <a:ext cx="320149" cy="288134"/>
          </a:xfrm>
          <a:prstGeom prst="rect">
            <a:avLst/>
          </a:prstGeom>
        </p:spPr>
      </p:pic>
      <p:pic>
        <p:nvPicPr>
          <p:cNvPr id="138" name="Graphic 137" descr="Web design with solid fill">
            <a:extLst>
              <a:ext uri="{FF2B5EF4-FFF2-40B4-BE49-F238E27FC236}">
                <a16:creationId xmlns:a16="http://schemas.microsoft.com/office/drawing/2014/main" id="{44C1F66E-35DF-71A3-5A31-3F680AC23F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0426" y="4616983"/>
            <a:ext cx="437108" cy="43710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12199E34-7BF7-2050-04AA-8D498D84685F}"/>
              </a:ext>
            </a:extLst>
          </p:cNvPr>
          <p:cNvSpPr txBox="1"/>
          <p:nvPr/>
        </p:nvSpPr>
        <p:spPr>
          <a:xfrm>
            <a:off x="930485" y="5099140"/>
            <a:ext cx="89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Users or programs</a:t>
            </a:r>
            <a:endParaRPr lang="en-SG" sz="14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257DA73-D388-14A9-FADB-7A29457E80E1}"/>
              </a:ext>
            </a:extLst>
          </p:cNvPr>
          <p:cNvSpPr txBox="1"/>
          <p:nvPr/>
        </p:nvSpPr>
        <p:spPr>
          <a:xfrm>
            <a:off x="1880372" y="3824010"/>
            <a:ext cx="132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Command set config</a:t>
            </a:r>
            <a:endParaRPr lang="en-SG" sz="1400" b="1" dirty="0"/>
          </a:p>
        </p:txBody>
      </p:sp>
      <p:pic>
        <p:nvPicPr>
          <p:cNvPr id="141" name="Picture 4">
            <a:extLst>
              <a:ext uri="{FF2B5EF4-FFF2-40B4-BE49-F238E27FC236}">
                <a16:creationId xmlns:a16="http://schemas.microsoft.com/office/drawing/2014/main" id="{CE2591E2-B936-1E3F-9A4C-15491727C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64" y="4244058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Graphic 141" descr="Web design with solid fill">
            <a:extLst>
              <a:ext uri="{FF2B5EF4-FFF2-40B4-BE49-F238E27FC236}">
                <a16:creationId xmlns:a16="http://schemas.microsoft.com/office/drawing/2014/main" id="{FBCB9134-5864-704D-7F7E-9CE2BFC4E9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6080" y="4725980"/>
            <a:ext cx="437108" cy="43710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F1241CCF-B659-B659-8323-CB46ECC451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9124" y="5101579"/>
            <a:ext cx="400479" cy="312001"/>
          </a:xfrm>
          <a:prstGeom prst="rect">
            <a:avLst/>
          </a:prstGeom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249398D-32F1-6E45-B556-545C82F49A5C}"/>
              </a:ext>
            </a:extLst>
          </p:cNvPr>
          <p:cNvCxnSpPr>
            <a:cxnSpLocks/>
          </p:cNvCxnSpPr>
          <p:nvPr/>
        </p:nvCxnSpPr>
        <p:spPr>
          <a:xfrm flipV="1">
            <a:off x="2948179" y="4886844"/>
            <a:ext cx="0" cy="16125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3179EAD-6ABE-4A56-4C3A-DF5FE66CC32D}"/>
              </a:ext>
            </a:extLst>
          </p:cNvPr>
          <p:cNvSpPr txBox="1"/>
          <p:nvPr/>
        </p:nvSpPr>
        <p:spPr>
          <a:xfrm>
            <a:off x="3322524" y="5086342"/>
            <a:ext cx="94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A432B09F-F535-6D50-290C-8217A19D00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819" y="5181029"/>
            <a:ext cx="400479" cy="312001"/>
          </a:xfrm>
          <a:prstGeom prst="rect">
            <a:avLst/>
          </a:prstGeom>
        </p:spPr>
      </p:pic>
      <p:pic>
        <p:nvPicPr>
          <p:cNvPr id="147" name="Picture 146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991FBFEC-9C52-CDAF-8E2E-274DC2AE91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36" y="5658993"/>
            <a:ext cx="1207686" cy="917841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CAFF16D-8184-F5A7-DE76-78390F0DE61B}"/>
              </a:ext>
            </a:extLst>
          </p:cNvPr>
          <p:cNvCxnSpPr>
            <a:cxnSpLocks/>
            <a:stCxn id="132" idx="3"/>
            <a:endCxn id="147" idx="1"/>
          </p:cNvCxnSpPr>
          <p:nvPr/>
        </p:nvCxnSpPr>
        <p:spPr>
          <a:xfrm>
            <a:off x="1802232" y="4580585"/>
            <a:ext cx="694504" cy="153732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8A0091B-DFD1-1530-015B-6D4CDB927066}"/>
              </a:ext>
            </a:extLst>
          </p:cNvPr>
          <p:cNvCxnSpPr>
            <a:cxnSpLocks/>
          </p:cNvCxnSpPr>
          <p:nvPr/>
        </p:nvCxnSpPr>
        <p:spPr>
          <a:xfrm>
            <a:off x="2956158" y="5479423"/>
            <a:ext cx="0" cy="18432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E9A9E08-0A71-8CB3-F72D-5AD47EE0CB8C}"/>
              </a:ext>
            </a:extLst>
          </p:cNvPr>
          <p:cNvCxnSpPr>
            <a:cxnSpLocks/>
          </p:cNvCxnSpPr>
          <p:nvPr/>
        </p:nvCxnSpPr>
        <p:spPr>
          <a:xfrm>
            <a:off x="3520440" y="4479451"/>
            <a:ext cx="544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05DCD12E-8265-A422-5997-7979C6ADB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86" y="422213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E6E5725F-9249-FB89-15D6-EF680F250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86" y="5795551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11885FF-920B-2214-4176-2520836013ED}"/>
              </a:ext>
            </a:extLst>
          </p:cNvPr>
          <p:cNvCxnSpPr>
            <a:cxnSpLocks/>
          </p:cNvCxnSpPr>
          <p:nvPr/>
        </p:nvCxnSpPr>
        <p:spPr>
          <a:xfrm>
            <a:off x="3551997" y="6036024"/>
            <a:ext cx="544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3ADB6C8-F46E-3D80-0F06-5696B51A7FFA}"/>
              </a:ext>
            </a:extLst>
          </p:cNvPr>
          <p:cNvCxnSpPr>
            <a:cxnSpLocks/>
            <a:endCxn id="157" idx="1"/>
          </p:cNvCxnSpPr>
          <p:nvPr/>
        </p:nvCxnSpPr>
        <p:spPr>
          <a:xfrm>
            <a:off x="3520440" y="4462611"/>
            <a:ext cx="609946" cy="1573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3F41667-C5BB-86EC-EE84-0C3BB9C892F7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4787792" y="4462612"/>
            <a:ext cx="696526" cy="620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9B11E9D-132D-8DBF-5805-E36045B4EF16}"/>
              </a:ext>
            </a:extLst>
          </p:cNvPr>
          <p:cNvCxnSpPr>
            <a:cxnSpLocks/>
            <a:stCxn id="157" idx="3"/>
          </p:cNvCxnSpPr>
          <p:nvPr/>
        </p:nvCxnSpPr>
        <p:spPr>
          <a:xfrm flipV="1">
            <a:off x="4787792" y="5181029"/>
            <a:ext cx="722946" cy="8549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426A3AE2-D7F3-2843-FE4B-7557874D7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76" y="4876886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417EFAA-565D-0E37-8A1A-544508EF9C8F}"/>
              </a:ext>
            </a:extLst>
          </p:cNvPr>
          <p:cNvCxnSpPr>
            <a:cxnSpLocks/>
            <a:stCxn id="168" idx="3"/>
          </p:cNvCxnSpPr>
          <p:nvPr/>
        </p:nvCxnSpPr>
        <p:spPr>
          <a:xfrm flipV="1">
            <a:off x="6305482" y="4479451"/>
            <a:ext cx="509832" cy="637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>
            <a:extLst>
              <a:ext uri="{FF2B5EF4-FFF2-40B4-BE49-F238E27FC236}">
                <a16:creationId xmlns:a16="http://schemas.microsoft.com/office/drawing/2014/main" id="{8C926140-9224-EE6C-A0DC-DAA0D37D4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13" y="411258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F47A9B87-78B7-DFFA-3B71-F4CE32156F88}"/>
              </a:ext>
            </a:extLst>
          </p:cNvPr>
          <p:cNvSpPr txBox="1"/>
          <p:nvPr/>
        </p:nvSpPr>
        <p:spPr>
          <a:xfrm>
            <a:off x="7679744" y="3728044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host-0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AA3F37A-B6E2-6FAE-4170-83A446F22AB3}"/>
              </a:ext>
            </a:extLst>
          </p:cNvPr>
          <p:cNvCxnSpPr/>
          <p:nvPr/>
        </p:nvCxnSpPr>
        <p:spPr>
          <a:xfrm>
            <a:off x="7419190" y="4386684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74">
            <a:extLst>
              <a:ext uri="{FF2B5EF4-FFF2-40B4-BE49-F238E27FC236}">
                <a16:creationId xmlns:a16="http://schemas.microsoft.com/office/drawing/2014/main" id="{07711CD6-4246-1F0B-AC32-B0F81F458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370" y="4214221"/>
            <a:ext cx="320149" cy="288134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839BA79-D8F5-E29B-6489-1D9319B48C41}"/>
              </a:ext>
            </a:extLst>
          </p:cNvPr>
          <p:cNvCxnSpPr>
            <a:stCxn id="172" idx="3"/>
            <a:endCxn id="175" idx="1"/>
          </p:cNvCxnSpPr>
          <p:nvPr/>
        </p:nvCxnSpPr>
        <p:spPr>
          <a:xfrm>
            <a:off x="8657219" y="4353055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384EC9B-BD7F-931D-DBEF-1FA7CF4EF1DE}"/>
              </a:ext>
            </a:extLst>
          </p:cNvPr>
          <p:cNvSpPr txBox="1"/>
          <p:nvPr/>
        </p:nvSpPr>
        <p:spPr>
          <a:xfrm>
            <a:off x="9238519" y="4112582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setN-0</a:t>
            </a:r>
            <a:endParaRPr lang="en-SG" sz="12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C38763A-44D3-4B88-44F8-AEE4DB84FC7D}"/>
              </a:ext>
            </a:extLst>
          </p:cNvPr>
          <p:cNvSpPr txBox="1"/>
          <p:nvPr/>
        </p:nvSpPr>
        <p:spPr>
          <a:xfrm>
            <a:off x="6946146" y="4135914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50384C35-A72E-55B3-8E42-334827A2D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13" y="504968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D3432EBC-AA23-D4AA-A513-2071E746FCA4}"/>
              </a:ext>
            </a:extLst>
          </p:cNvPr>
          <p:cNvSpPr txBox="1"/>
          <p:nvPr/>
        </p:nvSpPr>
        <p:spPr>
          <a:xfrm>
            <a:off x="7679744" y="4665151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host-n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3F0877A-A8CA-2260-C383-79FF00CC3009}"/>
              </a:ext>
            </a:extLst>
          </p:cNvPr>
          <p:cNvCxnSpPr/>
          <p:nvPr/>
        </p:nvCxnSpPr>
        <p:spPr>
          <a:xfrm>
            <a:off x="7419190" y="5323791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3" name="Picture 182">
            <a:extLst>
              <a:ext uri="{FF2B5EF4-FFF2-40B4-BE49-F238E27FC236}">
                <a16:creationId xmlns:a16="http://schemas.microsoft.com/office/drawing/2014/main" id="{49F671F2-97BB-3B5D-CB66-C0219C1B9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370" y="5151328"/>
            <a:ext cx="320149" cy="288134"/>
          </a:xfrm>
          <a:prstGeom prst="rect">
            <a:avLst/>
          </a:prstGeom>
        </p:spPr>
      </p:pic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91983DB-A1C9-1338-5A52-1496ABFFA68F}"/>
              </a:ext>
            </a:extLst>
          </p:cNvPr>
          <p:cNvCxnSpPr>
            <a:stCxn id="180" idx="3"/>
            <a:endCxn id="183" idx="1"/>
          </p:cNvCxnSpPr>
          <p:nvPr/>
        </p:nvCxnSpPr>
        <p:spPr>
          <a:xfrm>
            <a:off x="8657219" y="5290162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9210259-2C9C-207D-755E-B10E1E767569}"/>
              </a:ext>
            </a:extLst>
          </p:cNvPr>
          <p:cNvSpPr txBox="1"/>
          <p:nvPr/>
        </p:nvSpPr>
        <p:spPr>
          <a:xfrm>
            <a:off x="9238519" y="5049689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</a:t>
            </a:r>
            <a:r>
              <a:rPr lang="en-US" sz="1200" b="1" dirty="0" err="1"/>
              <a:t>setN</a:t>
            </a:r>
            <a:r>
              <a:rPr lang="en-US" sz="1200" b="1" dirty="0"/>
              <a:t>-n</a:t>
            </a:r>
            <a:endParaRPr lang="en-SG" sz="1200" b="1" dirty="0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1C321CE6-755F-EAC9-2915-1FBE1D30D6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0638" y="5903085"/>
            <a:ext cx="654619" cy="449323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FF6C231C-E373-951E-B540-92AD290434F3}"/>
              </a:ext>
            </a:extLst>
          </p:cNvPr>
          <p:cNvSpPr txBox="1"/>
          <p:nvPr/>
        </p:nvSpPr>
        <p:spPr>
          <a:xfrm>
            <a:off x="7681540" y="5640466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</a:t>
            </a:r>
            <a:r>
              <a:rPr lang="en-SG" sz="1400" b="1" dirty="0" err="1">
                <a:solidFill>
                  <a:srgbClr val="002060"/>
                </a:solidFill>
              </a:rPr>
              <a:t>vms</a:t>
            </a:r>
            <a:endParaRPr lang="en-SG" sz="1400" b="1" dirty="0">
              <a:solidFill>
                <a:srgbClr val="002060"/>
              </a:solidFill>
            </a:endParaRP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26AAF187-CDB1-8DE2-CD71-915ED89EC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6409" y="5929667"/>
            <a:ext cx="320149" cy="288134"/>
          </a:xfrm>
          <a:prstGeom prst="rect">
            <a:avLst/>
          </a:prstGeom>
        </p:spPr>
      </p:pic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8EEF46F-47BA-0AB3-B01C-AABB721A0661}"/>
              </a:ext>
            </a:extLst>
          </p:cNvPr>
          <p:cNvCxnSpPr>
            <a:endCxn id="188" idx="1"/>
          </p:cNvCxnSpPr>
          <p:nvPr/>
        </p:nvCxnSpPr>
        <p:spPr>
          <a:xfrm>
            <a:off x="8715258" y="6068501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0981B90-1171-5821-4574-1D0D706F709D}"/>
              </a:ext>
            </a:extLst>
          </p:cNvPr>
          <p:cNvSpPr txBox="1"/>
          <p:nvPr/>
        </p:nvSpPr>
        <p:spPr>
          <a:xfrm>
            <a:off x="9296558" y="5828028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</a:t>
            </a:r>
            <a:r>
              <a:rPr lang="en-US" sz="1200" b="1" dirty="0" err="1"/>
              <a:t>setN</a:t>
            </a:r>
            <a:r>
              <a:rPr lang="en-US" sz="1200" b="1" dirty="0"/>
              <a:t>-n</a:t>
            </a:r>
            <a:endParaRPr lang="en-SG" sz="1200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3A14565-6508-0FBC-3D2E-2AC15F27FA8F}"/>
              </a:ext>
            </a:extLst>
          </p:cNvPr>
          <p:cNvSpPr txBox="1"/>
          <p:nvPr/>
        </p:nvSpPr>
        <p:spPr>
          <a:xfrm>
            <a:off x="6979408" y="5055564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7A7B79E-0B9E-926B-628A-BC926A732630}"/>
              </a:ext>
            </a:extLst>
          </p:cNvPr>
          <p:cNvCxnSpPr/>
          <p:nvPr/>
        </p:nvCxnSpPr>
        <p:spPr>
          <a:xfrm>
            <a:off x="7529369" y="615232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662D0063-5BF2-838A-8111-1B2D223C0C5F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6305482" y="5117359"/>
            <a:ext cx="603906" cy="20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D99E1966-D36D-98AE-6345-4EBD9DF1FE76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6305482" y="5117359"/>
            <a:ext cx="611921" cy="918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90526CAF-5AE7-8800-A34A-D14DCDFDC90E}"/>
              </a:ext>
            </a:extLst>
          </p:cNvPr>
          <p:cNvSpPr txBox="1"/>
          <p:nvPr/>
        </p:nvSpPr>
        <p:spPr>
          <a:xfrm>
            <a:off x="6976911" y="5735031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F7BF39E-7339-56CC-2FC9-132F445344A3}"/>
              </a:ext>
            </a:extLst>
          </p:cNvPr>
          <p:cNvSpPr txBox="1"/>
          <p:nvPr/>
        </p:nvSpPr>
        <p:spPr>
          <a:xfrm>
            <a:off x="3991810" y="3872561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Jumphost1-0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FB73B8D-2060-D36D-B392-CCE12EE4EC95}"/>
              </a:ext>
            </a:extLst>
          </p:cNvPr>
          <p:cNvSpPr txBox="1"/>
          <p:nvPr/>
        </p:nvSpPr>
        <p:spPr>
          <a:xfrm>
            <a:off x="4058582" y="5479423"/>
            <a:ext cx="1154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Jumphost1-1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923B3C4-52BB-EF5E-B54A-173AFE042E17}"/>
              </a:ext>
            </a:extLst>
          </p:cNvPr>
          <p:cNvSpPr txBox="1"/>
          <p:nvPr/>
        </p:nvSpPr>
        <p:spPr>
          <a:xfrm>
            <a:off x="5552760" y="4537734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Gateway </a:t>
            </a:r>
            <a:endParaRPr lang="en-SG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5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4">
            <a:extLst>
              <a:ext uri="{FF2B5EF4-FFF2-40B4-BE49-F238E27FC236}">
                <a16:creationId xmlns:a16="http://schemas.microsoft.com/office/drawing/2014/main" id="{82DC519D-C86E-2211-0F28-9027775AD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43" y="3089384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1DBCBE2-4F8B-A7A1-64ED-4C420FA1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0" y="11176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D49B3-0F73-07C9-7C5B-72AF1CDE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98" y="12017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F7D73-AC35-DFA6-B239-6CD06E3F5DE1}"/>
              </a:ext>
            </a:extLst>
          </p:cNvPr>
          <p:cNvSpPr txBox="1"/>
          <p:nvPr/>
        </p:nvSpPr>
        <p:spPr>
          <a:xfrm>
            <a:off x="1398610" y="95442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1BDFB-FC1C-83D6-F404-FB454CFDF040}"/>
              </a:ext>
            </a:extLst>
          </p:cNvPr>
          <p:cNvCxnSpPr>
            <a:cxnSpLocks/>
          </p:cNvCxnSpPr>
          <p:nvPr/>
        </p:nvCxnSpPr>
        <p:spPr>
          <a:xfrm>
            <a:off x="1010764" y="1331451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5FDF52-4100-50D5-9FF7-698DDA987FCE}"/>
              </a:ext>
            </a:extLst>
          </p:cNvPr>
          <p:cNvCxnSpPr>
            <a:cxnSpLocks/>
          </p:cNvCxnSpPr>
          <p:nvPr/>
        </p:nvCxnSpPr>
        <p:spPr>
          <a:xfrm flipV="1">
            <a:off x="1915436" y="133145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4C3085-7D0F-BA4F-837D-FDFB1030EFE3}"/>
              </a:ext>
            </a:extLst>
          </p:cNvPr>
          <p:cNvSpPr txBox="1"/>
          <p:nvPr/>
        </p:nvSpPr>
        <p:spPr>
          <a:xfrm>
            <a:off x="3077663" y="114678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AAB9710-1C6F-1012-D404-14FEDE9E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471" y="120064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60B36B-BA37-61E6-969B-D7A3CA2F2A24}"/>
              </a:ext>
            </a:extLst>
          </p:cNvPr>
          <p:cNvCxnSpPr>
            <a:cxnSpLocks/>
          </p:cNvCxnSpPr>
          <p:nvPr/>
        </p:nvCxnSpPr>
        <p:spPr>
          <a:xfrm>
            <a:off x="2720067" y="1331451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941D5B-9E93-265A-C397-094DA98B3BD8}"/>
              </a:ext>
            </a:extLst>
          </p:cNvPr>
          <p:cNvCxnSpPr>
            <a:cxnSpLocks/>
          </p:cNvCxnSpPr>
          <p:nvPr/>
        </p:nvCxnSpPr>
        <p:spPr>
          <a:xfrm>
            <a:off x="3382589" y="1331451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D89FCD26-F2F3-FC35-F1FD-6225BFDF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65" y="1193397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94F778A-9188-A89F-4EDD-099B4099ABE7}"/>
              </a:ext>
            </a:extLst>
          </p:cNvPr>
          <p:cNvSpPr txBox="1"/>
          <p:nvPr/>
        </p:nvSpPr>
        <p:spPr>
          <a:xfrm>
            <a:off x="2213987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A67DA-0CEA-93D7-A34A-EA42C8DE62D8}"/>
              </a:ext>
            </a:extLst>
          </p:cNvPr>
          <p:cNvSpPr txBox="1"/>
          <p:nvPr/>
        </p:nvSpPr>
        <p:spPr>
          <a:xfrm>
            <a:off x="3583606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5475BACC-E55E-13F8-2B90-23748F9B6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84" y="1424918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3E21528-F57F-F86B-4505-6E59D1EA21D7}"/>
              </a:ext>
            </a:extLst>
          </p:cNvPr>
          <p:cNvSpPr txBox="1"/>
          <p:nvPr/>
        </p:nvSpPr>
        <p:spPr>
          <a:xfrm>
            <a:off x="6356268" y="119092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755DC27-B0BD-536B-F208-035B274D6A38}"/>
              </a:ext>
            </a:extLst>
          </p:cNvPr>
          <p:cNvCxnSpPr>
            <a:cxnSpLocks/>
          </p:cNvCxnSpPr>
          <p:nvPr/>
        </p:nvCxnSpPr>
        <p:spPr>
          <a:xfrm>
            <a:off x="5976950" y="1458803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790AAC7-43AC-F93C-8695-9F79F9256249}"/>
              </a:ext>
            </a:extLst>
          </p:cNvPr>
          <p:cNvCxnSpPr>
            <a:cxnSpLocks/>
          </p:cNvCxnSpPr>
          <p:nvPr/>
        </p:nvCxnSpPr>
        <p:spPr>
          <a:xfrm flipV="1">
            <a:off x="6873058" y="145347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CBC11FE-F464-37F1-179D-55E69BA782A3}"/>
              </a:ext>
            </a:extLst>
          </p:cNvPr>
          <p:cNvSpPr txBox="1"/>
          <p:nvPr/>
        </p:nvSpPr>
        <p:spPr>
          <a:xfrm>
            <a:off x="8043849" y="136999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BAE8E8A-1FE4-0DEF-5E5F-5173DCB8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57" y="142386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A8454B8-B347-0E1B-4973-EE6474E64F2A}"/>
              </a:ext>
            </a:extLst>
          </p:cNvPr>
          <p:cNvCxnSpPr>
            <a:cxnSpLocks/>
          </p:cNvCxnSpPr>
          <p:nvPr/>
        </p:nvCxnSpPr>
        <p:spPr>
          <a:xfrm>
            <a:off x="7698953" y="1459797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DE63C3-B238-04EA-5B80-29478089C3A3}"/>
              </a:ext>
            </a:extLst>
          </p:cNvPr>
          <p:cNvCxnSpPr>
            <a:cxnSpLocks/>
          </p:cNvCxnSpPr>
          <p:nvPr/>
        </p:nvCxnSpPr>
        <p:spPr>
          <a:xfrm>
            <a:off x="8350495" y="1453472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4540BAB3-5A80-1BA5-ADF7-CA085BB4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951" y="14166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A9D377E-A419-E3A9-5502-8E0E71B7BD7B}"/>
              </a:ext>
            </a:extLst>
          </p:cNvPr>
          <p:cNvSpPr txBox="1"/>
          <p:nvPr/>
        </p:nvSpPr>
        <p:spPr>
          <a:xfrm>
            <a:off x="7180173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59D940-8B0B-A156-8080-296B758B51A7}"/>
              </a:ext>
            </a:extLst>
          </p:cNvPr>
          <p:cNvSpPr txBox="1"/>
          <p:nvPr/>
        </p:nvSpPr>
        <p:spPr>
          <a:xfrm>
            <a:off x="8549792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0B5457-CD0C-D160-8092-2AE42C50BBC0}"/>
              </a:ext>
            </a:extLst>
          </p:cNvPr>
          <p:cNvCxnSpPr>
            <a:cxnSpLocks/>
          </p:cNvCxnSpPr>
          <p:nvPr/>
        </p:nvCxnSpPr>
        <p:spPr>
          <a:xfrm>
            <a:off x="5976950" y="15591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A6EF-11ED-A087-B0BF-3DA4D28A07CD}"/>
              </a:ext>
            </a:extLst>
          </p:cNvPr>
          <p:cNvCxnSpPr>
            <a:cxnSpLocks/>
          </p:cNvCxnSpPr>
          <p:nvPr/>
        </p:nvCxnSpPr>
        <p:spPr>
          <a:xfrm>
            <a:off x="5976950" y="1642362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637B61D-52E2-DC4C-9B3F-FF41ADADA14E}"/>
              </a:ext>
            </a:extLst>
          </p:cNvPr>
          <p:cNvCxnSpPr>
            <a:cxnSpLocks/>
          </p:cNvCxnSpPr>
          <p:nvPr/>
        </p:nvCxnSpPr>
        <p:spPr>
          <a:xfrm>
            <a:off x="6881622" y="1547416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DF4FE4-0531-1428-BE45-825C7173BAF6}"/>
              </a:ext>
            </a:extLst>
          </p:cNvPr>
          <p:cNvCxnSpPr>
            <a:cxnSpLocks/>
          </p:cNvCxnSpPr>
          <p:nvPr/>
        </p:nvCxnSpPr>
        <p:spPr>
          <a:xfrm>
            <a:off x="6882812" y="1645342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5C0FEC9-DA5E-7DA7-78F4-F6D9FFD449B5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>
          <a:xfrm>
            <a:off x="7686253" y="1554665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FCF136A-542D-158D-B607-7EF056512E6B}"/>
              </a:ext>
            </a:extLst>
          </p:cNvPr>
          <p:cNvCxnSpPr>
            <a:cxnSpLocks/>
          </p:cNvCxnSpPr>
          <p:nvPr/>
        </p:nvCxnSpPr>
        <p:spPr>
          <a:xfrm>
            <a:off x="7690209" y="1642362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F8091E-C37D-CDA5-2FF5-8CD6CB57C98A}"/>
              </a:ext>
            </a:extLst>
          </p:cNvPr>
          <p:cNvCxnSpPr>
            <a:cxnSpLocks/>
          </p:cNvCxnSpPr>
          <p:nvPr/>
        </p:nvCxnSpPr>
        <p:spPr>
          <a:xfrm>
            <a:off x="8357132" y="1554665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C1B72F-DB20-4031-FCA1-81A53746E1B7}"/>
              </a:ext>
            </a:extLst>
          </p:cNvPr>
          <p:cNvCxnSpPr>
            <a:cxnSpLocks/>
          </p:cNvCxnSpPr>
          <p:nvPr/>
        </p:nvCxnSpPr>
        <p:spPr>
          <a:xfrm>
            <a:off x="8357377" y="1646229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4">
            <a:extLst>
              <a:ext uri="{FF2B5EF4-FFF2-40B4-BE49-F238E27FC236}">
                <a16:creationId xmlns:a16="http://schemas.microsoft.com/office/drawing/2014/main" id="{A69EB937-F560-980D-D8D7-5213014A2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4" y="2824239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6A62553-E0B7-9991-6714-A37FD555D9B2}"/>
              </a:ext>
            </a:extLst>
          </p:cNvPr>
          <p:cNvCxnSpPr>
            <a:cxnSpLocks/>
          </p:cNvCxnSpPr>
          <p:nvPr/>
        </p:nvCxnSpPr>
        <p:spPr>
          <a:xfrm>
            <a:off x="1103340" y="5525491"/>
            <a:ext cx="8120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1949565A-B154-1A06-27D5-A2A4996A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08" y="291824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676A5FCF-80A3-1317-E1DA-F1819066A101}"/>
              </a:ext>
            </a:extLst>
          </p:cNvPr>
          <p:cNvSpPr txBox="1"/>
          <p:nvPr/>
        </p:nvSpPr>
        <p:spPr>
          <a:xfrm>
            <a:off x="1436457" y="266979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9E6CA6E-5EEF-C73B-A04C-6F4A9AAB2ED5}"/>
              </a:ext>
            </a:extLst>
          </p:cNvPr>
          <p:cNvCxnSpPr>
            <a:cxnSpLocks/>
          </p:cNvCxnSpPr>
          <p:nvPr/>
        </p:nvCxnSpPr>
        <p:spPr>
          <a:xfrm flipV="1">
            <a:off x="1995204" y="296516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C353AF3-DA3A-FA18-4AD5-E185D5E9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290834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845C243-78AC-6BF5-9EC7-0D15A7579A4B}"/>
              </a:ext>
            </a:extLst>
          </p:cNvPr>
          <p:cNvCxnSpPr>
            <a:cxnSpLocks/>
          </p:cNvCxnSpPr>
          <p:nvPr/>
        </p:nvCxnSpPr>
        <p:spPr>
          <a:xfrm>
            <a:off x="1995293" y="3117719"/>
            <a:ext cx="381518" cy="28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B9CF67F-A9E9-47E7-C702-CF82B9D5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33354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3924D85-5136-6611-7D86-D26273131D15}"/>
              </a:ext>
            </a:extLst>
          </p:cNvPr>
          <p:cNvSpPr txBox="1"/>
          <p:nvPr/>
        </p:nvSpPr>
        <p:spPr>
          <a:xfrm>
            <a:off x="2431759" y="300098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465C2FF-8830-6977-73C2-46CBDC0A2AFB}"/>
              </a:ext>
            </a:extLst>
          </p:cNvPr>
          <p:cNvCxnSpPr>
            <a:cxnSpLocks/>
          </p:cNvCxnSpPr>
          <p:nvPr/>
        </p:nvCxnSpPr>
        <p:spPr>
          <a:xfrm flipV="1">
            <a:off x="2813067" y="2970743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FF5931-D5B5-670B-18B8-B9265C476C60}"/>
              </a:ext>
            </a:extLst>
          </p:cNvPr>
          <p:cNvCxnSpPr>
            <a:cxnSpLocks/>
          </p:cNvCxnSpPr>
          <p:nvPr/>
        </p:nvCxnSpPr>
        <p:spPr>
          <a:xfrm>
            <a:off x="2813067" y="3031022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5628A10-4689-8B55-8206-F03683C8753C}"/>
              </a:ext>
            </a:extLst>
          </p:cNvPr>
          <p:cNvCxnSpPr>
            <a:cxnSpLocks/>
          </p:cNvCxnSpPr>
          <p:nvPr/>
        </p:nvCxnSpPr>
        <p:spPr>
          <a:xfrm flipV="1">
            <a:off x="2813067" y="3497858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144E804-2943-A420-AE80-F5F1D37D61C1}"/>
              </a:ext>
            </a:extLst>
          </p:cNvPr>
          <p:cNvCxnSpPr>
            <a:cxnSpLocks/>
          </p:cNvCxnSpPr>
          <p:nvPr/>
        </p:nvCxnSpPr>
        <p:spPr>
          <a:xfrm>
            <a:off x="2803791" y="3565739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A080C8C-C067-B620-4ABA-66917C12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88" y="2802692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84B21813-4DBD-4BFA-D232-9567A344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60" y="3108443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98FE47FF-88E6-9A75-136C-0683367E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45" y="3472326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D314CDA-B5CF-17B4-C9C8-51D4BA55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68" y="3836209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82494D8-DEC4-4904-44C7-87CB902E55EA}"/>
              </a:ext>
            </a:extLst>
          </p:cNvPr>
          <p:cNvCxnSpPr>
            <a:cxnSpLocks/>
          </p:cNvCxnSpPr>
          <p:nvPr/>
        </p:nvCxnSpPr>
        <p:spPr>
          <a:xfrm>
            <a:off x="3462357" y="2965162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92D0298-B5D7-C974-5B01-2223B9A8C696}"/>
              </a:ext>
            </a:extLst>
          </p:cNvPr>
          <p:cNvSpPr txBox="1"/>
          <p:nvPr/>
        </p:nvSpPr>
        <p:spPr>
          <a:xfrm>
            <a:off x="3177710" y="271055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4847D65-B147-F395-C2EE-DB4C38C39EEF}"/>
              </a:ext>
            </a:extLst>
          </p:cNvPr>
          <p:cNvCxnSpPr>
            <a:cxnSpLocks/>
          </p:cNvCxnSpPr>
          <p:nvPr/>
        </p:nvCxnSpPr>
        <p:spPr>
          <a:xfrm>
            <a:off x="3442078" y="3261620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DFD4318-F76B-0E80-2A57-2849EA64F90B}"/>
              </a:ext>
            </a:extLst>
          </p:cNvPr>
          <p:cNvSpPr txBox="1"/>
          <p:nvPr/>
        </p:nvSpPr>
        <p:spPr>
          <a:xfrm>
            <a:off x="3177710" y="3019660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877958A-3E41-B128-D9CA-FDC1EE2B230A}"/>
              </a:ext>
            </a:extLst>
          </p:cNvPr>
          <p:cNvSpPr txBox="1"/>
          <p:nvPr/>
        </p:nvSpPr>
        <p:spPr>
          <a:xfrm>
            <a:off x="3173748" y="325938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941C201-8A65-A19A-8CB6-DCB2AE83855B}"/>
              </a:ext>
            </a:extLst>
          </p:cNvPr>
          <p:cNvCxnSpPr>
            <a:cxnSpLocks/>
          </p:cNvCxnSpPr>
          <p:nvPr/>
        </p:nvCxnSpPr>
        <p:spPr>
          <a:xfrm>
            <a:off x="3455401" y="3513887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2BABF14-B936-1E45-2035-03EA74089D7B}"/>
              </a:ext>
            </a:extLst>
          </p:cNvPr>
          <p:cNvSpPr txBox="1"/>
          <p:nvPr/>
        </p:nvSpPr>
        <p:spPr>
          <a:xfrm>
            <a:off x="3155918" y="355583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85052B2-6768-A4F3-1ECD-95480F99FAB1}"/>
              </a:ext>
            </a:extLst>
          </p:cNvPr>
          <p:cNvCxnSpPr>
            <a:cxnSpLocks/>
          </p:cNvCxnSpPr>
          <p:nvPr/>
        </p:nvCxnSpPr>
        <p:spPr>
          <a:xfrm>
            <a:off x="3439287" y="3836209"/>
            <a:ext cx="155102" cy="6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0707427-58C7-B27B-5927-1425096F495B}"/>
              </a:ext>
            </a:extLst>
          </p:cNvPr>
          <p:cNvSpPr txBox="1"/>
          <p:nvPr/>
        </p:nvSpPr>
        <p:spPr>
          <a:xfrm>
            <a:off x="3455401" y="257963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55B2A57-7A43-4AE1-159A-67B0219BDCCE}"/>
              </a:ext>
            </a:extLst>
          </p:cNvPr>
          <p:cNvSpPr txBox="1"/>
          <p:nvPr/>
        </p:nvSpPr>
        <p:spPr>
          <a:xfrm>
            <a:off x="2269303" y="266027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Jumphost2-N</a:t>
            </a:r>
          </a:p>
        </p:txBody>
      </p:sp>
      <p:pic>
        <p:nvPicPr>
          <p:cNvPr id="138" name="Picture 4">
            <a:extLst>
              <a:ext uri="{FF2B5EF4-FFF2-40B4-BE49-F238E27FC236}">
                <a16:creationId xmlns:a16="http://schemas.microsoft.com/office/drawing/2014/main" id="{908E345B-8ABE-3EC7-B389-3CAF8078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29" y="1349545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BAF071-625F-EF40-37BA-9B399897F077}"/>
              </a:ext>
            </a:extLst>
          </p:cNvPr>
          <p:cNvCxnSpPr>
            <a:cxnSpLocks/>
          </p:cNvCxnSpPr>
          <p:nvPr/>
        </p:nvCxnSpPr>
        <p:spPr>
          <a:xfrm>
            <a:off x="1090532" y="30798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4">
            <a:extLst>
              <a:ext uri="{FF2B5EF4-FFF2-40B4-BE49-F238E27FC236}">
                <a16:creationId xmlns:a16="http://schemas.microsoft.com/office/drawing/2014/main" id="{9BBC4933-CD60-E922-1D2C-966C360B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59" y="31789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4160B86-83FD-ED0F-7627-3217361A013A}"/>
              </a:ext>
            </a:extLst>
          </p:cNvPr>
          <p:cNvCxnSpPr>
            <a:cxnSpLocks/>
          </p:cNvCxnSpPr>
          <p:nvPr/>
        </p:nvCxnSpPr>
        <p:spPr>
          <a:xfrm>
            <a:off x="6135373" y="3393809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D99BBDF-8669-3642-D3FA-F50D6D7A2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20" y="32630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FB5B8570-9BCE-9994-49B4-D467F37AB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45" y="390552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5" name="Picture 4">
            <a:extLst>
              <a:ext uri="{FF2B5EF4-FFF2-40B4-BE49-F238E27FC236}">
                <a16:creationId xmlns:a16="http://schemas.microsoft.com/office/drawing/2014/main" id="{72DEEDA0-69FA-841E-758D-28BAF71C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52" y="3825678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3D125A8-D3BF-D1A7-0FDE-056FCFEA6917}"/>
              </a:ext>
            </a:extLst>
          </p:cNvPr>
          <p:cNvCxnSpPr>
            <a:cxnSpLocks/>
          </p:cNvCxnSpPr>
          <p:nvPr/>
        </p:nvCxnSpPr>
        <p:spPr>
          <a:xfrm>
            <a:off x="6148073" y="4036326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8F4287D-F0D2-AF0F-50F3-B5BA9DD424AA}"/>
              </a:ext>
            </a:extLst>
          </p:cNvPr>
          <p:cNvSpPr txBox="1"/>
          <p:nvPr/>
        </p:nvSpPr>
        <p:spPr>
          <a:xfrm>
            <a:off x="5703860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F6D026A-B526-1572-50F0-C76075C32B8B}"/>
              </a:ext>
            </a:extLst>
          </p:cNvPr>
          <p:cNvSpPr txBox="1"/>
          <p:nvPr/>
        </p:nvSpPr>
        <p:spPr>
          <a:xfrm>
            <a:off x="6177103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9893352-5F3F-B2A1-5799-3D037964D3B1}"/>
              </a:ext>
            </a:extLst>
          </p:cNvPr>
          <p:cNvSpPr txBox="1"/>
          <p:nvPr/>
        </p:nvSpPr>
        <p:spPr>
          <a:xfrm>
            <a:off x="6667092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C4C1A33-41FB-7827-2C9C-BA48B0BFF1EA}"/>
              </a:ext>
            </a:extLst>
          </p:cNvPr>
          <p:cNvCxnSpPr>
            <a:cxnSpLocks/>
          </p:cNvCxnSpPr>
          <p:nvPr/>
        </p:nvCxnSpPr>
        <p:spPr>
          <a:xfrm>
            <a:off x="7054857" y="3395590"/>
            <a:ext cx="394409" cy="24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1B4369E-C1E1-959F-4E51-2F8EBF5BED5B}"/>
              </a:ext>
            </a:extLst>
          </p:cNvPr>
          <p:cNvCxnSpPr>
            <a:cxnSpLocks/>
          </p:cNvCxnSpPr>
          <p:nvPr/>
        </p:nvCxnSpPr>
        <p:spPr>
          <a:xfrm flipV="1">
            <a:off x="7029290" y="3750023"/>
            <a:ext cx="432390" cy="28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04EB7C8-A71B-F93A-ACF7-6168B635A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122" y="3584923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9894AFA8-1A3B-8419-7CE1-B1AFAA7CB465}"/>
              </a:ext>
            </a:extLst>
          </p:cNvPr>
          <p:cNvSpPr txBox="1"/>
          <p:nvPr/>
        </p:nvSpPr>
        <p:spPr>
          <a:xfrm>
            <a:off x="6505856" y="30214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B34BD7-6C42-822D-C5AE-A446582FDB26}"/>
              </a:ext>
            </a:extLst>
          </p:cNvPr>
          <p:cNvSpPr txBox="1"/>
          <p:nvPr/>
        </p:nvSpPr>
        <p:spPr>
          <a:xfrm>
            <a:off x="6496065" y="369433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9D3BF01-9906-4A0B-0461-2F10A94D508A}"/>
              </a:ext>
            </a:extLst>
          </p:cNvPr>
          <p:cNvSpPr txBox="1"/>
          <p:nvPr/>
        </p:nvSpPr>
        <p:spPr>
          <a:xfrm>
            <a:off x="7380936" y="33501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21BF079-E43D-B367-380B-D1484E82E1BE}"/>
              </a:ext>
            </a:extLst>
          </p:cNvPr>
          <p:cNvCxnSpPr>
            <a:cxnSpLocks/>
          </p:cNvCxnSpPr>
          <p:nvPr/>
        </p:nvCxnSpPr>
        <p:spPr>
          <a:xfrm flipV="1">
            <a:off x="7920359" y="369094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3F4F0DD-2BAE-33DD-EA03-59887DEEC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692" y="3587180"/>
            <a:ext cx="324269" cy="222575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0052F4-91B7-D049-0C38-6591B68636C5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7916160" y="3784334"/>
            <a:ext cx="317010" cy="24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005C37A5-0E17-C3CB-77BA-B308D3EDF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670" y="4018577"/>
            <a:ext cx="324269" cy="222575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4ACD3CEE-1804-B204-D83E-0F37872FFA35}"/>
              </a:ext>
            </a:extLst>
          </p:cNvPr>
          <p:cNvSpPr txBox="1"/>
          <p:nvPr/>
        </p:nvSpPr>
        <p:spPr>
          <a:xfrm>
            <a:off x="8274100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9A6A41A-D85C-F32D-E279-AA421172EAE1}"/>
              </a:ext>
            </a:extLst>
          </p:cNvPr>
          <p:cNvCxnSpPr>
            <a:cxnSpLocks/>
          </p:cNvCxnSpPr>
          <p:nvPr/>
        </p:nvCxnSpPr>
        <p:spPr>
          <a:xfrm>
            <a:off x="8572039" y="36909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1E23FB7-E528-1CE5-B3D8-6BA6645A91A1}"/>
              </a:ext>
            </a:extLst>
          </p:cNvPr>
          <p:cNvSpPr txBox="1"/>
          <p:nvPr/>
        </p:nvSpPr>
        <p:spPr>
          <a:xfrm>
            <a:off x="8233170" y="3846533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DC96986-8009-B2AC-8B99-B84A754F21C4}"/>
              </a:ext>
            </a:extLst>
          </p:cNvPr>
          <p:cNvCxnSpPr>
            <a:cxnSpLocks/>
          </p:cNvCxnSpPr>
          <p:nvPr/>
        </p:nvCxnSpPr>
        <p:spPr>
          <a:xfrm>
            <a:off x="8548577" y="41100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5462088-A0B3-B312-8B27-35D38D7983AA}"/>
              </a:ext>
            </a:extLst>
          </p:cNvPr>
          <p:cNvSpPr txBox="1"/>
          <p:nvPr/>
        </p:nvSpPr>
        <p:spPr>
          <a:xfrm>
            <a:off x="8573756" y="332750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0C2922F-B9DE-BAA2-64F0-832BC027C6FF}"/>
              </a:ext>
            </a:extLst>
          </p:cNvPr>
          <p:cNvCxnSpPr>
            <a:cxnSpLocks/>
          </p:cNvCxnSpPr>
          <p:nvPr/>
        </p:nvCxnSpPr>
        <p:spPr>
          <a:xfrm>
            <a:off x="6135373" y="3512490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29B619B-EE39-5538-584C-A82F24E551D8}"/>
              </a:ext>
            </a:extLst>
          </p:cNvPr>
          <p:cNvSpPr txBox="1"/>
          <p:nvPr/>
        </p:nvSpPr>
        <p:spPr>
          <a:xfrm>
            <a:off x="658400" y="208292"/>
            <a:ext cx="272418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Single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normal user access </a:t>
            </a:r>
            <a:r>
              <a:rPr lang="en-SG" sz="900" b="1" dirty="0" err="1"/>
              <a:t>ncl</a:t>
            </a:r>
            <a:r>
              <a:rPr lang="en-SG" sz="900" b="1" dirty="0"/>
              <a:t> testbed</a:t>
            </a:r>
            <a:r>
              <a:rPr lang="en-SG" sz="1000" b="1" dirty="0"/>
              <a:t>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16990CA-86D4-ED6F-AD3C-2D978468A763}"/>
              </a:ext>
            </a:extLst>
          </p:cNvPr>
          <p:cNvSpPr txBox="1"/>
          <p:nvPr/>
        </p:nvSpPr>
        <p:spPr>
          <a:xfrm>
            <a:off x="5513869" y="348251"/>
            <a:ext cx="272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one CTF team access their </a:t>
            </a:r>
            <a:r>
              <a:rPr lang="en-SG" sz="900" b="1" dirty="0" err="1"/>
              <a:t>vms</a:t>
            </a:r>
            <a:endParaRPr lang="en-SG" sz="9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5CA6162-24A5-18DD-739B-B22DA5D9BDD5}"/>
              </a:ext>
            </a:extLst>
          </p:cNvPr>
          <p:cNvSpPr txBox="1"/>
          <p:nvPr/>
        </p:nvSpPr>
        <p:spPr>
          <a:xfrm>
            <a:off x="618684" y="1916972"/>
            <a:ext cx="355326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/>
              <a:t>Multiple threads</a:t>
            </a:r>
            <a:endParaRPr lang="en-SG" sz="900" b="1" dirty="0"/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Check/turn on </a:t>
            </a:r>
            <a:r>
              <a:rPr lang="en-SG" sz="900" b="1" dirty="0" err="1"/>
              <a:t>Openstack</a:t>
            </a:r>
            <a:r>
              <a:rPr lang="en-SG" sz="900" b="1" dirty="0"/>
              <a:t> BM’s IMPI port one by one.  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E1BE3B-E7D8-58DE-B416-E06E12D3C6C2}"/>
              </a:ext>
            </a:extLst>
          </p:cNvPr>
          <p:cNvSpPr txBox="1"/>
          <p:nvPr/>
        </p:nvSpPr>
        <p:spPr>
          <a:xfrm>
            <a:off x="5468852" y="2172003"/>
            <a:ext cx="355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Multiple accounts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simulate stress test for the CTFD cluster.   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7384891-A4D2-1312-4F32-CBBC4125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0" y="5310584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CE004-2FCC-1AD5-8A27-A3CC84BA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862" y="539468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10BF41-049C-FCCF-A6AE-A7495012AFA4}"/>
              </a:ext>
            </a:extLst>
          </p:cNvPr>
          <p:cNvCxnSpPr>
            <a:cxnSpLocks/>
          </p:cNvCxnSpPr>
          <p:nvPr/>
        </p:nvCxnSpPr>
        <p:spPr>
          <a:xfrm flipV="1">
            <a:off x="2385375" y="5530758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8E56B20-B3CD-D09D-FE57-05BE0977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54" y="540184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47F463-40A2-AC36-38E9-75E747C562D7}"/>
              </a:ext>
            </a:extLst>
          </p:cNvPr>
          <p:cNvSpPr txBox="1"/>
          <p:nvPr/>
        </p:nvSpPr>
        <p:spPr>
          <a:xfrm>
            <a:off x="3203238" y="5309080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7A3C49-025E-1A49-A298-3A7DA712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48" y="539468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1443B9-8090-F780-5BDE-D888F3A79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086" y="5928138"/>
            <a:ext cx="338693" cy="3461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E8A19-2173-5B53-491F-0E6F474D0B89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2128660" y="5656296"/>
            <a:ext cx="366773" cy="27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CC44A42-7E25-9A2C-00A1-7054C980E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791" y="5941266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E24489-0446-3CFC-0DF1-8FF0B241622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974003" y="5638641"/>
            <a:ext cx="298036" cy="30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6A823D9-3258-478B-3E71-683AEBC7C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115" y="6426144"/>
            <a:ext cx="338693" cy="34611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9F6756-64F9-4DC3-77B0-9363B08B28DB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3272039" y="6185977"/>
            <a:ext cx="285423" cy="24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6F5C89-5E83-15EF-4C28-6F827C60933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880733" y="5569194"/>
            <a:ext cx="345269" cy="35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05B9AA-6032-E278-8BB4-93CA25C9E832}"/>
              </a:ext>
            </a:extLst>
          </p:cNvPr>
          <p:cNvCxnSpPr>
            <a:cxnSpLocks/>
          </p:cNvCxnSpPr>
          <p:nvPr/>
        </p:nvCxnSpPr>
        <p:spPr>
          <a:xfrm>
            <a:off x="3880733" y="5524470"/>
            <a:ext cx="33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6D048AB-2B23-F530-1710-9589C0E2B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002" y="5320691"/>
            <a:ext cx="338693" cy="3461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6AFCD8E-6A78-2A56-113C-1E5B0057F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002" y="5755083"/>
            <a:ext cx="347129" cy="3461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7755252-F5A5-A7D8-B2EE-AC1E1D1AD47C}"/>
              </a:ext>
            </a:extLst>
          </p:cNvPr>
          <p:cNvSpPr txBox="1"/>
          <p:nvPr/>
        </p:nvSpPr>
        <p:spPr>
          <a:xfrm>
            <a:off x="1693183" y="513000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C95A8C-1A3E-AD03-89BF-28F66D6A654F}"/>
              </a:ext>
            </a:extLst>
          </p:cNvPr>
          <p:cNvSpPr txBox="1"/>
          <p:nvPr/>
        </p:nvSpPr>
        <p:spPr>
          <a:xfrm>
            <a:off x="2606308" y="513565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BC5E86-E304-EFAE-AFB4-9B50FF695BBE}"/>
              </a:ext>
            </a:extLst>
          </p:cNvPr>
          <p:cNvSpPr txBox="1"/>
          <p:nvPr/>
        </p:nvSpPr>
        <p:spPr>
          <a:xfrm>
            <a:off x="3382589" y="512176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Jumphost</a:t>
            </a:r>
            <a:r>
              <a:rPr lang="en-SG" sz="900" dirty="0">
                <a:solidFill>
                  <a:srgbClr val="002060"/>
                </a:solidFill>
              </a:rPr>
              <a:t> 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52DA1E-55C1-1C6F-2EE8-D902F312D28E}"/>
              </a:ext>
            </a:extLst>
          </p:cNvPr>
          <p:cNvSpPr txBox="1"/>
          <p:nvPr/>
        </p:nvSpPr>
        <p:spPr>
          <a:xfrm>
            <a:off x="4605859" y="5282236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RemoteWebHost-3: 80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CAC46D-2EA5-650B-D679-EFB4A3234D48}"/>
              </a:ext>
            </a:extLst>
          </p:cNvPr>
          <p:cNvSpPr txBox="1"/>
          <p:nvPr/>
        </p:nvSpPr>
        <p:spPr>
          <a:xfrm>
            <a:off x="4624978" y="5755083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ServerIPMIweb</a:t>
            </a:r>
            <a:r>
              <a:rPr lang="en-US" sz="900" dirty="0">
                <a:solidFill>
                  <a:srgbClr val="002060"/>
                </a:solidFill>
              </a:rPr>
              <a:t>: 623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10BCC2-16FA-ED24-3A21-478925D0DCE8}"/>
              </a:ext>
            </a:extLst>
          </p:cNvPr>
          <p:cNvSpPr txBox="1"/>
          <p:nvPr/>
        </p:nvSpPr>
        <p:spPr>
          <a:xfrm>
            <a:off x="3207138" y="575508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jumphostN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B94470-B3BD-41EC-FE07-C3FE967370A5}"/>
              </a:ext>
            </a:extLst>
          </p:cNvPr>
          <p:cNvSpPr txBox="1"/>
          <p:nvPr/>
        </p:nvSpPr>
        <p:spPr>
          <a:xfrm>
            <a:off x="1947198" y="6288540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BMCWebHost-1: 443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0EB6D-D4FC-2746-8FDC-9285E532C082}"/>
              </a:ext>
            </a:extLst>
          </p:cNvPr>
          <p:cNvSpPr txBox="1"/>
          <p:nvPr/>
        </p:nvSpPr>
        <p:spPr>
          <a:xfrm>
            <a:off x="3725295" y="6448472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RemoteWebHost-2: 8080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BAD0EF-51BA-C523-F4E4-6E6F33E64D55}"/>
              </a:ext>
            </a:extLst>
          </p:cNvPr>
          <p:cNvSpPr txBox="1"/>
          <p:nvPr/>
        </p:nvSpPr>
        <p:spPr>
          <a:xfrm>
            <a:off x="324379" y="4467360"/>
            <a:ext cx="290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http:// 127.0.0.1:8080  &lt;= … =&gt; RemoteWebHost-3: 80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https:// 127.0.0.1:8081  &lt;= … =&gt; RemoteWebHost-1: 443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http:// 127.0.0.1:8082  &lt;= … =&gt; RemoteWebHost-3: 8080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https:// 127.0.0.1:8083  &lt;= … =&gt; RemoteWebHost-3: 623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C2EDF5-262D-D533-B96D-916BC15F32C3}"/>
              </a:ext>
            </a:extLst>
          </p:cNvPr>
          <p:cNvSpPr txBox="1"/>
          <p:nvPr/>
        </p:nvSpPr>
        <p:spPr>
          <a:xfrm>
            <a:off x="972508" y="558974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ssh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DE38F6-BD6F-2189-4C8B-6EF2661A6003}"/>
              </a:ext>
            </a:extLst>
          </p:cNvPr>
          <p:cNvCxnSpPr>
            <a:cxnSpLocks/>
          </p:cNvCxnSpPr>
          <p:nvPr/>
        </p:nvCxnSpPr>
        <p:spPr>
          <a:xfrm>
            <a:off x="1456422" y="5121765"/>
            <a:ext cx="0" cy="1144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951C27-10C8-2932-DBCA-70D3C2683154}"/>
              </a:ext>
            </a:extLst>
          </p:cNvPr>
          <p:cNvSpPr txBox="1"/>
          <p:nvPr/>
        </p:nvSpPr>
        <p:spPr>
          <a:xfrm>
            <a:off x="690254" y="6295684"/>
            <a:ext cx="125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effectLst/>
              </a:rPr>
              <a:t>FIREWALL (only port 22 is open</a:t>
            </a:r>
            <a:r>
              <a:rPr lang="en-US" sz="900" b="0" dirty="0">
                <a:solidFill>
                  <a:srgbClr val="FF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905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01BD728-59B0-F1EE-9C14-5C763C4D3AD5}"/>
              </a:ext>
            </a:extLst>
          </p:cNvPr>
          <p:cNvCxnSpPr>
            <a:cxnSpLocks/>
          </p:cNvCxnSpPr>
          <p:nvPr/>
        </p:nvCxnSpPr>
        <p:spPr>
          <a:xfrm flipH="1">
            <a:off x="7932890" y="1654079"/>
            <a:ext cx="423285" cy="14665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A851B95-31C5-008D-FBF4-D03F359B561E}"/>
              </a:ext>
            </a:extLst>
          </p:cNvPr>
          <p:cNvCxnSpPr>
            <a:cxnSpLocks/>
          </p:cNvCxnSpPr>
          <p:nvPr/>
        </p:nvCxnSpPr>
        <p:spPr>
          <a:xfrm flipH="1">
            <a:off x="7798019" y="1661329"/>
            <a:ext cx="260282" cy="923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BDF9255-787F-1A3F-4AB8-857EBCD23F43}"/>
              </a:ext>
            </a:extLst>
          </p:cNvPr>
          <p:cNvSpPr/>
          <p:nvPr/>
        </p:nvSpPr>
        <p:spPr>
          <a:xfrm>
            <a:off x="1463447" y="817571"/>
            <a:ext cx="3084559" cy="1715429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F5649-EE0B-8427-44F3-8F8058E62E8A}"/>
              </a:ext>
            </a:extLst>
          </p:cNvPr>
          <p:cNvSpPr txBox="1"/>
          <p:nvPr/>
        </p:nvSpPr>
        <p:spPr>
          <a:xfrm>
            <a:off x="1463447" y="792823"/>
            <a:ext cx="1094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811FA-7448-8963-54BA-A8E762557786}"/>
              </a:ext>
            </a:extLst>
          </p:cNvPr>
          <p:cNvSpPr txBox="1"/>
          <p:nvPr/>
        </p:nvSpPr>
        <p:spPr>
          <a:xfrm>
            <a:off x="1594462" y="1142177"/>
            <a:ext cx="954430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Bind host info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5C1CB-87F0-D557-53E9-602226A2F9A7}"/>
              </a:ext>
            </a:extLst>
          </p:cNvPr>
          <p:cNvSpPr txBox="1"/>
          <p:nvPr/>
        </p:nvSpPr>
        <p:spPr>
          <a:xfrm>
            <a:off x="2978219" y="1019067"/>
            <a:ext cx="1147876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Thread(</a:t>
            </a:r>
            <a:r>
              <a:rPr lang="en-SG" sz="1000" b="1" dirty="0" err="1"/>
              <a:t>bg</a:t>
            </a:r>
            <a:r>
              <a:rPr lang="en-SG" sz="1000" b="1" dirty="0"/>
              <a:t>)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9CF90-EF3A-221D-67D3-075A2A290609}"/>
              </a:ext>
            </a:extLst>
          </p:cNvPr>
          <p:cNvSpPr txBox="1"/>
          <p:nvPr/>
        </p:nvSpPr>
        <p:spPr>
          <a:xfrm>
            <a:off x="2965484" y="1523098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Command queue [FIFO]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101C6-29EF-93AB-DE13-EAA1B25C78BC}"/>
              </a:ext>
            </a:extLst>
          </p:cNvPr>
          <p:cNvSpPr txBox="1"/>
          <p:nvPr/>
        </p:nvSpPr>
        <p:spPr>
          <a:xfrm>
            <a:off x="2965484" y="2027129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Children connector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BB9CBC-5F2A-EE02-1052-470EA9926C27}"/>
              </a:ext>
            </a:extLst>
          </p:cNvPr>
          <p:cNvCxnSpPr/>
          <p:nvPr/>
        </p:nvCxnSpPr>
        <p:spPr>
          <a:xfrm>
            <a:off x="4413216" y="2178050"/>
            <a:ext cx="5778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829F953-2C59-B64A-E006-516BE521D70C}"/>
              </a:ext>
            </a:extLst>
          </p:cNvPr>
          <p:cNvSpPr/>
          <p:nvPr/>
        </p:nvSpPr>
        <p:spPr>
          <a:xfrm>
            <a:off x="4991100" y="2093115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91F6A-7E76-487A-7B38-0DC8B0787404}"/>
              </a:ext>
            </a:extLst>
          </p:cNvPr>
          <p:cNvSpPr txBox="1"/>
          <p:nvPr/>
        </p:nvSpPr>
        <p:spPr>
          <a:xfrm>
            <a:off x="4955844" y="2093115"/>
            <a:ext cx="1222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[ 0 ]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9C6A951-C35C-9884-4347-463ED4328E3A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2965485" y="1142178"/>
            <a:ext cx="12735" cy="1008062"/>
          </a:xfrm>
          <a:prstGeom prst="bentConnector3">
            <a:avLst>
              <a:gd name="adj1" fmla="val 1895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84A90A-5AF8-AF62-9690-CF4FCFBA6581}"/>
              </a:ext>
            </a:extLst>
          </p:cNvPr>
          <p:cNvCxnSpPr>
            <a:cxnSpLocks/>
          </p:cNvCxnSpPr>
          <p:nvPr/>
        </p:nvCxnSpPr>
        <p:spPr>
          <a:xfrm>
            <a:off x="4095750" y="406660"/>
            <a:ext cx="0" cy="1116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B611CD-77F3-D594-A3C8-2EC0323D1A28}"/>
              </a:ext>
            </a:extLst>
          </p:cNvPr>
          <p:cNvCxnSpPr>
            <a:cxnSpLocks/>
          </p:cNvCxnSpPr>
          <p:nvPr/>
        </p:nvCxnSpPr>
        <p:spPr>
          <a:xfrm>
            <a:off x="4419532" y="2273350"/>
            <a:ext cx="571568" cy="596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DD47B-97AE-A2DD-08A6-F58701888E05}"/>
              </a:ext>
            </a:extLst>
          </p:cNvPr>
          <p:cNvSpPr/>
          <p:nvPr/>
        </p:nvSpPr>
        <p:spPr>
          <a:xfrm>
            <a:off x="4991100" y="2701334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F73756-AA3B-FB86-22EA-37F896A74D88}"/>
              </a:ext>
            </a:extLst>
          </p:cNvPr>
          <p:cNvSpPr txBox="1"/>
          <p:nvPr/>
        </p:nvSpPr>
        <p:spPr>
          <a:xfrm>
            <a:off x="4967037" y="2719278"/>
            <a:ext cx="121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[n]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146EA-E9E9-D367-1849-746070159964}"/>
              </a:ext>
            </a:extLst>
          </p:cNvPr>
          <p:cNvSpPr txBox="1"/>
          <p:nvPr/>
        </p:nvSpPr>
        <p:spPr>
          <a:xfrm>
            <a:off x="2304748" y="1744571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838B0F-78A9-6145-A36D-9C526D83DFC6}"/>
              </a:ext>
            </a:extLst>
          </p:cNvPr>
          <p:cNvCxnSpPr>
            <a:cxnSpLocks/>
          </p:cNvCxnSpPr>
          <p:nvPr/>
        </p:nvCxnSpPr>
        <p:spPr>
          <a:xfrm>
            <a:off x="4337050" y="560070"/>
            <a:ext cx="0" cy="9579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084E5D-3FAF-6560-85DF-15D59357012E}"/>
              </a:ext>
            </a:extLst>
          </p:cNvPr>
          <p:cNvSpPr txBox="1"/>
          <p:nvPr/>
        </p:nvSpPr>
        <p:spPr>
          <a:xfrm>
            <a:off x="3904011" y="175828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(str)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9F49D4-0264-6630-6570-9DC15C65D11A}"/>
              </a:ext>
            </a:extLst>
          </p:cNvPr>
          <p:cNvSpPr txBox="1"/>
          <p:nvPr/>
        </p:nvSpPr>
        <p:spPr>
          <a:xfrm>
            <a:off x="4158009" y="326698"/>
            <a:ext cx="12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handler (function reference 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064BC5-32B5-25E2-B8E6-3FCB45C095C9}"/>
              </a:ext>
            </a:extLst>
          </p:cNvPr>
          <p:cNvCxnSpPr>
            <a:cxnSpLocks/>
          </p:cNvCxnSpPr>
          <p:nvPr/>
        </p:nvCxnSpPr>
        <p:spPr>
          <a:xfrm>
            <a:off x="3246286" y="379838"/>
            <a:ext cx="0" cy="632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F136AA-BB4A-705A-3D21-AC7BFF9227F4}"/>
              </a:ext>
            </a:extLst>
          </p:cNvPr>
          <p:cNvSpPr txBox="1"/>
          <p:nvPr/>
        </p:nvSpPr>
        <p:spPr>
          <a:xfrm>
            <a:off x="2798633" y="189317"/>
            <a:ext cx="1222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setting 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80F8AE-47F9-CD30-839B-28C7B022F2D1}"/>
              </a:ext>
            </a:extLst>
          </p:cNvPr>
          <p:cNvCxnSpPr>
            <a:cxnSpLocks/>
          </p:cNvCxnSpPr>
          <p:nvPr/>
        </p:nvCxnSpPr>
        <p:spPr>
          <a:xfrm flipV="1">
            <a:off x="3373708" y="2281163"/>
            <a:ext cx="0" cy="6004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20D811-F83C-D0DA-B56A-AF81326F36AA}"/>
              </a:ext>
            </a:extLst>
          </p:cNvPr>
          <p:cNvCxnSpPr>
            <a:cxnSpLocks/>
          </p:cNvCxnSpPr>
          <p:nvPr/>
        </p:nvCxnSpPr>
        <p:spPr>
          <a:xfrm flipV="1">
            <a:off x="3581767" y="1769319"/>
            <a:ext cx="0" cy="11008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7BD4D5F-EDDB-D694-7E25-32A4FA55C59E}"/>
              </a:ext>
            </a:extLst>
          </p:cNvPr>
          <p:cNvSpPr txBox="1"/>
          <p:nvPr/>
        </p:nvSpPr>
        <p:spPr>
          <a:xfrm>
            <a:off x="2882991" y="2922102"/>
            <a:ext cx="13458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Children connector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E456797-8582-BF9E-3A9C-BC1F41EB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1" y="3705067"/>
            <a:ext cx="3005900" cy="12241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3D7001A6-0C29-3B5D-DD06-10937CB5D38F}"/>
              </a:ext>
            </a:extLst>
          </p:cNvPr>
          <p:cNvSpPr/>
          <p:nvPr/>
        </p:nvSpPr>
        <p:spPr>
          <a:xfrm>
            <a:off x="4000152" y="4249718"/>
            <a:ext cx="315713" cy="150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Image result for yaml icon">
            <a:extLst>
              <a:ext uri="{FF2B5EF4-FFF2-40B4-BE49-F238E27FC236}">
                <a16:creationId xmlns:a16="http://schemas.microsoft.com/office/drawing/2014/main" id="{BE0E551E-2525-A2FC-C000-7EA256A9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4015020"/>
            <a:ext cx="529548" cy="52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86ECB-F4C4-5A46-24F1-B34459C68C65}"/>
              </a:ext>
            </a:extLst>
          </p:cNvPr>
          <p:cNvCxnSpPr>
            <a:stCxn id="1026" idx="3"/>
          </p:cNvCxnSpPr>
          <p:nvPr/>
        </p:nvCxnSpPr>
        <p:spPr>
          <a:xfrm>
            <a:off x="4866598" y="4279794"/>
            <a:ext cx="444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5034106-E27E-6067-9D5A-F52AEAE70C6D}"/>
              </a:ext>
            </a:extLst>
          </p:cNvPr>
          <p:cNvSpPr txBox="1"/>
          <p:nvPr/>
        </p:nvSpPr>
        <p:spPr>
          <a:xfrm>
            <a:off x="5380713" y="4154063"/>
            <a:ext cx="939773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Config loader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74A0E9-8535-7C7D-3E7E-24612661B95B}"/>
              </a:ext>
            </a:extLst>
          </p:cNvPr>
          <p:cNvSpPr txBox="1"/>
          <p:nvPr/>
        </p:nvSpPr>
        <p:spPr>
          <a:xfrm>
            <a:off x="5381101" y="4718629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Connectors tree </a:t>
            </a:r>
            <a:r>
              <a:rPr lang="en-SG" sz="1000" b="1" dirty="0" err="1"/>
              <a:t>init</a:t>
            </a:r>
            <a:endParaRPr lang="en-SG" sz="10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51CAC7-035C-21CD-94F5-F89F6E58EE0A}"/>
              </a:ext>
            </a:extLst>
          </p:cNvPr>
          <p:cNvCxnSpPr>
            <a:cxnSpLocks/>
          </p:cNvCxnSpPr>
          <p:nvPr/>
        </p:nvCxnSpPr>
        <p:spPr>
          <a:xfrm>
            <a:off x="5850599" y="4420391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866BCE-2002-6C21-821D-853814DE4EDA}"/>
              </a:ext>
            </a:extLst>
          </p:cNvPr>
          <p:cNvCxnSpPr>
            <a:cxnSpLocks/>
          </p:cNvCxnSpPr>
          <p:nvPr/>
        </p:nvCxnSpPr>
        <p:spPr>
          <a:xfrm>
            <a:off x="5864941" y="5118739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D30062C-4EDD-E6EB-0AEE-E8BE9ABE1D2A}"/>
              </a:ext>
            </a:extLst>
          </p:cNvPr>
          <p:cNvSpPr txBox="1"/>
          <p:nvPr/>
        </p:nvSpPr>
        <p:spPr>
          <a:xfrm>
            <a:off x="5395248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 pool config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CC22C642-76DE-9469-E96C-0C7B52D02210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6320487" y="4918684"/>
            <a:ext cx="461976" cy="1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A65C175-B043-DB60-F0CC-0CED0DFCAC6A}"/>
              </a:ext>
            </a:extLst>
          </p:cNvPr>
          <p:cNvSpPr txBox="1"/>
          <p:nvPr/>
        </p:nvSpPr>
        <p:spPr>
          <a:xfrm>
            <a:off x="6804326" y="4729189"/>
            <a:ext cx="1210583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Cmd</a:t>
            </a:r>
            <a:r>
              <a:rPr lang="en-SG" sz="1000" b="1" dirty="0"/>
              <a:t> and response handler insert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3268975-A2FC-72A6-89AA-A063AA0B806A}"/>
              </a:ext>
            </a:extLst>
          </p:cNvPr>
          <p:cNvCxnSpPr>
            <a:cxnSpLocks/>
          </p:cNvCxnSpPr>
          <p:nvPr/>
        </p:nvCxnSpPr>
        <p:spPr>
          <a:xfrm>
            <a:off x="6334634" y="5617204"/>
            <a:ext cx="34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1A67286-6792-6870-C118-BFB8AA32D421}"/>
              </a:ext>
            </a:extLst>
          </p:cNvPr>
          <p:cNvSpPr txBox="1"/>
          <p:nvPr/>
        </p:nvSpPr>
        <p:spPr>
          <a:xfrm>
            <a:off x="6748102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SSH tunnel tree init.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6BA04A53-87F3-1965-0D2F-E05DC3481A3D}"/>
              </a:ext>
            </a:extLst>
          </p:cNvPr>
          <p:cNvCxnSpPr>
            <a:cxnSpLocks/>
          </p:cNvCxnSpPr>
          <p:nvPr/>
        </p:nvCxnSpPr>
        <p:spPr>
          <a:xfrm>
            <a:off x="7687488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8C3A2CB-AB90-FD6E-2931-4E97FFEBE6FE}"/>
              </a:ext>
            </a:extLst>
          </p:cNvPr>
          <p:cNvSpPr txBox="1"/>
          <p:nvPr/>
        </p:nvSpPr>
        <p:spPr>
          <a:xfrm>
            <a:off x="7929439" y="5402756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Start </a:t>
            </a:r>
            <a:r>
              <a:rPr lang="en-SG" sz="1000" b="1" dirty="0" err="1"/>
              <a:t>cmd</a:t>
            </a:r>
            <a:r>
              <a:rPr lang="en-SG" sz="1000" b="1" dirty="0"/>
              <a:t> execution.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F5B905-5BC9-CF6C-EEED-417C88A3C61A}"/>
              </a:ext>
            </a:extLst>
          </p:cNvPr>
          <p:cNvCxnSpPr>
            <a:cxnSpLocks/>
          </p:cNvCxnSpPr>
          <p:nvPr/>
        </p:nvCxnSpPr>
        <p:spPr>
          <a:xfrm>
            <a:off x="8868825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9E8E6BD-86DE-5EC7-105B-2AAF431772D5}"/>
              </a:ext>
            </a:extLst>
          </p:cNvPr>
          <p:cNvSpPr txBox="1"/>
          <p:nvPr/>
        </p:nvSpPr>
        <p:spPr>
          <a:xfrm>
            <a:off x="9110776" y="5396870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Close all </a:t>
            </a:r>
            <a:r>
              <a:rPr lang="en-SG" sz="1000" b="1" dirty="0" err="1"/>
              <a:t>ssh</a:t>
            </a:r>
            <a:r>
              <a:rPr lang="en-SG" sz="1000" b="1" dirty="0"/>
              <a:t> session.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AC8C95-0519-3ED5-FF7A-279F2D9C55A1}"/>
              </a:ext>
            </a:extLst>
          </p:cNvPr>
          <p:cNvSpPr/>
          <p:nvPr/>
        </p:nvSpPr>
        <p:spPr>
          <a:xfrm>
            <a:off x="8242380" y="563841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E3BF03-0D6F-ACA9-9B6D-EE9BD36B676C}"/>
              </a:ext>
            </a:extLst>
          </p:cNvPr>
          <p:cNvSpPr txBox="1"/>
          <p:nvPr/>
        </p:nvSpPr>
        <p:spPr>
          <a:xfrm>
            <a:off x="8239707" y="563841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437EF59-53B2-3E03-0909-10F0739F6865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8239707" y="810062"/>
            <a:ext cx="321904" cy="573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11E758A-7BAC-AB03-D154-2B8C6F2635C8}"/>
              </a:ext>
            </a:extLst>
          </p:cNvPr>
          <p:cNvSpPr/>
          <p:nvPr/>
        </p:nvSpPr>
        <p:spPr>
          <a:xfrm>
            <a:off x="7731068" y="138333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8045C1-F6D9-F65F-C066-9F9BC5887207}"/>
              </a:ext>
            </a:extLst>
          </p:cNvPr>
          <p:cNvSpPr txBox="1"/>
          <p:nvPr/>
        </p:nvSpPr>
        <p:spPr>
          <a:xfrm>
            <a:off x="7728395" y="138333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2A55D4-90C1-EA11-0146-2A00F00F925F}"/>
              </a:ext>
            </a:extLst>
          </p:cNvPr>
          <p:cNvCxnSpPr>
            <a:cxnSpLocks/>
          </p:cNvCxnSpPr>
          <p:nvPr/>
        </p:nvCxnSpPr>
        <p:spPr>
          <a:xfrm flipH="1">
            <a:off x="7670503" y="1662388"/>
            <a:ext cx="127516" cy="4833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68FD989-FFDE-221F-54D2-6CBBECDD143B}"/>
              </a:ext>
            </a:extLst>
          </p:cNvPr>
          <p:cNvSpPr/>
          <p:nvPr/>
        </p:nvSpPr>
        <p:spPr>
          <a:xfrm>
            <a:off x="7289380" y="2178584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1E878B-FE5C-561E-88DC-5681B989A12D}"/>
              </a:ext>
            </a:extLst>
          </p:cNvPr>
          <p:cNvSpPr txBox="1"/>
          <p:nvPr/>
        </p:nvSpPr>
        <p:spPr>
          <a:xfrm>
            <a:off x="7286707" y="2178584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9CE4ADB-EB7E-88C9-64A6-E8E0C2918D67}"/>
              </a:ext>
            </a:extLst>
          </p:cNvPr>
          <p:cNvSpPr/>
          <p:nvPr/>
        </p:nvSpPr>
        <p:spPr>
          <a:xfrm>
            <a:off x="7289380" y="2619486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8FB4A6-0B66-7181-A7B6-62AEB800FE49}"/>
              </a:ext>
            </a:extLst>
          </p:cNvPr>
          <p:cNvSpPr txBox="1"/>
          <p:nvPr/>
        </p:nvSpPr>
        <p:spPr>
          <a:xfrm>
            <a:off x="7286707" y="2619486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7916B82-2350-5DD0-61DD-14563920309C}"/>
              </a:ext>
            </a:extLst>
          </p:cNvPr>
          <p:cNvSpPr/>
          <p:nvPr/>
        </p:nvSpPr>
        <p:spPr>
          <a:xfrm>
            <a:off x="7289380" y="3137417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0E7499-90E9-34E1-BD20-3569E19694AC}"/>
              </a:ext>
            </a:extLst>
          </p:cNvPr>
          <p:cNvSpPr txBox="1"/>
          <p:nvPr/>
        </p:nvSpPr>
        <p:spPr>
          <a:xfrm>
            <a:off x="7286707" y="3137417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7EF2C2-E103-B25A-6459-9C83A86EF621}"/>
              </a:ext>
            </a:extLst>
          </p:cNvPr>
          <p:cNvCxnSpPr>
            <a:cxnSpLocks/>
          </p:cNvCxnSpPr>
          <p:nvPr/>
        </p:nvCxnSpPr>
        <p:spPr>
          <a:xfrm>
            <a:off x="9144497" y="810062"/>
            <a:ext cx="392899" cy="5843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831E297-0087-8B88-B7D3-BFA7A945E9FB}"/>
              </a:ext>
            </a:extLst>
          </p:cNvPr>
          <p:cNvSpPr/>
          <p:nvPr/>
        </p:nvSpPr>
        <p:spPr>
          <a:xfrm>
            <a:off x="9132151" y="1393821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5EEABE-1EA4-07F2-0C4C-A34579DF0F6B}"/>
              </a:ext>
            </a:extLst>
          </p:cNvPr>
          <p:cNvSpPr txBox="1"/>
          <p:nvPr/>
        </p:nvSpPr>
        <p:spPr>
          <a:xfrm>
            <a:off x="9115962" y="141002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46469BB-0BBC-C0FF-F0F9-AB805893ADE9}"/>
              </a:ext>
            </a:extLst>
          </p:cNvPr>
          <p:cNvCxnSpPr>
            <a:cxnSpLocks/>
          </p:cNvCxnSpPr>
          <p:nvPr/>
        </p:nvCxnSpPr>
        <p:spPr>
          <a:xfrm>
            <a:off x="9262331" y="1640664"/>
            <a:ext cx="0" cy="207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30326E-80AE-14EC-89E1-3248CD9C0112}"/>
              </a:ext>
            </a:extLst>
          </p:cNvPr>
          <p:cNvSpPr/>
          <p:nvPr/>
        </p:nvSpPr>
        <p:spPr>
          <a:xfrm>
            <a:off x="9183576" y="1881119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84B3DE-18A1-3DCF-8107-E24F082B9206}"/>
              </a:ext>
            </a:extLst>
          </p:cNvPr>
          <p:cNvSpPr txBox="1"/>
          <p:nvPr/>
        </p:nvSpPr>
        <p:spPr>
          <a:xfrm>
            <a:off x="9171151" y="1871913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4A631B-BFED-D26B-8841-20F0D09AEFC7}"/>
              </a:ext>
            </a:extLst>
          </p:cNvPr>
          <p:cNvCxnSpPr>
            <a:cxnSpLocks/>
          </p:cNvCxnSpPr>
          <p:nvPr/>
        </p:nvCxnSpPr>
        <p:spPr>
          <a:xfrm>
            <a:off x="10193775" y="2004231"/>
            <a:ext cx="0" cy="320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6EC4914-B1BB-204F-6FD8-C2DE87394278}"/>
              </a:ext>
            </a:extLst>
          </p:cNvPr>
          <p:cNvSpPr/>
          <p:nvPr/>
        </p:nvSpPr>
        <p:spPr>
          <a:xfrm>
            <a:off x="9885408" y="2362264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7798A76-8589-1972-8042-AFED497F6A43}"/>
              </a:ext>
            </a:extLst>
          </p:cNvPr>
          <p:cNvSpPr txBox="1"/>
          <p:nvPr/>
        </p:nvSpPr>
        <p:spPr>
          <a:xfrm>
            <a:off x="9863830" y="2337674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136175F-32BE-F775-3B4E-2A58863AB1C7}"/>
              </a:ext>
            </a:extLst>
          </p:cNvPr>
          <p:cNvCxnSpPr>
            <a:cxnSpLocks/>
          </p:cNvCxnSpPr>
          <p:nvPr/>
        </p:nvCxnSpPr>
        <p:spPr>
          <a:xfrm>
            <a:off x="10836629" y="2503958"/>
            <a:ext cx="0" cy="290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3A1CE58-09A8-FBCF-D044-44653886DC3A}"/>
              </a:ext>
            </a:extLst>
          </p:cNvPr>
          <p:cNvSpPr/>
          <p:nvPr/>
        </p:nvSpPr>
        <p:spPr>
          <a:xfrm>
            <a:off x="10707223" y="283437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E6C0949-6075-1E35-00DC-13BA1CD4C6BF}"/>
              </a:ext>
            </a:extLst>
          </p:cNvPr>
          <p:cNvSpPr txBox="1"/>
          <p:nvPr/>
        </p:nvSpPr>
        <p:spPr>
          <a:xfrm>
            <a:off x="10685645" y="280978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2F1AF3B-5F46-D283-DB48-94F834C4561E}"/>
              </a:ext>
            </a:extLst>
          </p:cNvPr>
          <p:cNvCxnSpPr>
            <a:cxnSpLocks/>
          </p:cNvCxnSpPr>
          <p:nvPr/>
        </p:nvCxnSpPr>
        <p:spPr>
          <a:xfrm>
            <a:off x="8784842" y="347537"/>
            <a:ext cx="0" cy="2163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3885A39-A17D-310B-BA45-F5DF746BC644}"/>
              </a:ext>
            </a:extLst>
          </p:cNvPr>
          <p:cNvSpPr txBox="1"/>
          <p:nvPr/>
        </p:nvSpPr>
        <p:spPr>
          <a:xfrm>
            <a:off x="8105338" y="135832"/>
            <a:ext cx="1552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API call</a:t>
            </a:r>
          </a:p>
        </p:txBody>
      </p:sp>
      <p:sp>
        <p:nvSpPr>
          <p:cNvPr id="1051" name="Left Brace 1050">
            <a:extLst>
              <a:ext uri="{FF2B5EF4-FFF2-40B4-BE49-F238E27FC236}">
                <a16:creationId xmlns:a16="http://schemas.microsoft.com/office/drawing/2014/main" id="{708A0229-AA4E-0438-A579-834C5DAEA3C6}"/>
              </a:ext>
            </a:extLst>
          </p:cNvPr>
          <p:cNvSpPr/>
          <p:nvPr/>
        </p:nvSpPr>
        <p:spPr>
          <a:xfrm rot="16200000">
            <a:off x="7789400" y="2817690"/>
            <a:ext cx="383796" cy="15607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0B981CC7-6050-1F4E-DB8D-86F2D66809E7}"/>
              </a:ext>
            </a:extLst>
          </p:cNvPr>
          <p:cNvSpPr/>
          <p:nvPr/>
        </p:nvSpPr>
        <p:spPr>
          <a:xfrm rot="16200000">
            <a:off x="10348140" y="2177894"/>
            <a:ext cx="383796" cy="28403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312842-2924-9B3F-CF92-4B8969C03528}"/>
              </a:ext>
            </a:extLst>
          </p:cNvPr>
          <p:cNvSpPr txBox="1"/>
          <p:nvPr/>
        </p:nvSpPr>
        <p:spPr>
          <a:xfrm>
            <a:off x="7497182" y="3801533"/>
            <a:ext cx="138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</a:t>
            </a:r>
            <a:r>
              <a:rPr lang="en-SG" sz="900" dirty="0" err="1">
                <a:solidFill>
                  <a:srgbClr val="002060"/>
                </a:solidFill>
              </a:rPr>
              <a:t>ssh_connectors</a:t>
            </a:r>
            <a:r>
              <a:rPr lang="en-SG" sz="900" dirty="0">
                <a:solidFill>
                  <a:srgbClr val="002060"/>
                </a:solidFill>
              </a:rPr>
              <a:t>’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 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96D8ADD-F639-4936-56F5-8634EFA546E8}"/>
              </a:ext>
            </a:extLst>
          </p:cNvPr>
          <p:cNvSpPr txBox="1"/>
          <p:nvPr/>
        </p:nvSpPr>
        <p:spPr>
          <a:xfrm>
            <a:off x="10275101" y="3771915"/>
            <a:ext cx="15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Sequential </a:t>
            </a:r>
            <a:r>
              <a:rPr lang="en-SG" sz="900" dirty="0" err="1">
                <a:solidFill>
                  <a:srgbClr val="002060"/>
                </a:solidFill>
              </a:rPr>
              <a:t>ssh_connectors</a:t>
            </a:r>
            <a:r>
              <a:rPr lang="en-SG" sz="900" dirty="0">
                <a:solidFill>
                  <a:srgbClr val="002060"/>
                </a:solidFill>
              </a:rPr>
              <a:t>’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671C70-4638-B85E-1AB9-AECCBFB69AA0}"/>
              </a:ext>
            </a:extLst>
          </p:cNvPr>
          <p:cNvSpPr txBox="1"/>
          <p:nvPr/>
        </p:nvSpPr>
        <p:spPr>
          <a:xfrm>
            <a:off x="8824924" y="125935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627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269692-D51F-4FB5-809C-B1CF596CF5C4}"/>
              </a:ext>
            </a:extLst>
          </p:cNvPr>
          <p:cNvSpPr/>
          <p:nvPr/>
        </p:nvSpPr>
        <p:spPr>
          <a:xfrm>
            <a:off x="7836487" y="1831867"/>
            <a:ext cx="881727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CB7E1-58EE-E973-B907-3DE916B15C94}"/>
              </a:ext>
            </a:extLst>
          </p:cNvPr>
          <p:cNvSpPr txBox="1"/>
          <p:nvPr/>
        </p:nvSpPr>
        <p:spPr>
          <a:xfrm>
            <a:off x="1664496" y="1777556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Load tester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BD9D0F-D208-D29C-0084-CB69576BD2B7}"/>
              </a:ext>
            </a:extLst>
          </p:cNvPr>
          <p:cNvCxnSpPr>
            <a:cxnSpLocks/>
          </p:cNvCxnSpPr>
          <p:nvPr/>
        </p:nvCxnSpPr>
        <p:spPr>
          <a:xfrm>
            <a:off x="2487168" y="1900666"/>
            <a:ext cx="4297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E24429-7323-492F-8B57-1568C6322CD7}"/>
              </a:ext>
            </a:extLst>
          </p:cNvPr>
          <p:cNvSpPr txBox="1"/>
          <p:nvPr/>
        </p:nvSpPr>
        <p:spPr>
          <a:xfrm>
            <a:off x="2916936" y="1777555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Team tester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A65867-A8F7-1C88-FC56-CFA87A3EC520}"/>
              </a:ext>
            </a:extLst>
          </p:cNvPr>
          <p:cNvCxnSpPr>
            <a:cxnSpLocks/>
          </p:cNvCxnSpPr>
          <p:nvPr/>
        </p:nvCxnSpPr>
        <p:spPr>
          <a:xfrm>
            <a:off x="2487168" y="1900665"/>
            <a:ext cx="429768" cy="540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1A3E75-3E46-4C83-EEF7-84B565958FD0}"/>
              </a:ext>
            </a:extLst>
          </p:cNvPr>
          <p:cNvSpPr txBox="1"/>
          <p:nvPr/>
        </p:nvSpPr>
        <p:spPr>
          <a:xfrm>
            <a:off x="2916936" y="2271331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Team tester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70A98F-D138-5F2D-278D-295BF45963C9}"/>
              </a:ext>
            </a:extLst>
          </p:cNvPr>
          <p:cNvSpPr txBox="1"/>
          <p:nvPr/>
        </p:nvSpPr>
        <p:spPr>
          <a:xfrm>
            <a:off x="3128741" y="192631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325EE-766A-C24D-6E1E-D449E5FF4C2F}"/>
              </a:ext>
            </a:extLst>
          </p:cNvPr>
          <p:cNvCxnSpPr>
            <a:cxnSpLocks/>
          </p:cNvCxnSpPr>
          <p:nvPr/>
        </p:nvCxnSpPr>
        <p:spPr>
          <a:xfrm>
            <a:off x="3739608" y="1921978"/>
            <a:ext cx="4297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6AF511A-514F-6AEC-7720-92AE293E78B2}"/>
              </a:ext>
            </a:extLst>
          </p:cNvPr>
          <p:cNvSpPr/>
          <p:nvPr/>
        </p:nvSpPr>
        <p:spPr>
          <a:xfrm>
            <a:off x="4172938" y="1781173"/>
            <a:ext cx="1249263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D4D87-2DE7-88A0-A388-B34F0AC93F39}"/>
              </a:ext>
            </a:extLst>
          </p:cNvPr>
          <p:cNvSpPr txBox="1"/>
          <p:nvPr/>
        </p:nvSpPr>
        <p:spPr>
          <a:xfrm>
            <a:off x="4086890" y="1563960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Threads Pool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AD6E9-8BBA-E80E-2C1A-150AA18A8DB2}"/>
              </a:ext>
            </a:extLst>
          </p:cNvPr>
          <p:cNvSpPr txBox="1"/>
          <p:nvPr/>
        </p:nvSpPr>
        <p:spPr>
          <a:xfrm>
            <a:off x="4313611" y="1864757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22F415-98A3-1780-82B1-33B64E608929}"/>
              </a:ext>
            </a:extLst>
          </p:cNvPr>
          <p:cNvSpPr txBox="1"/>
          <p:nvPr/>
        </p:nvSpPr>
        <p:spPr>
          <a:xfrm>
            <a:off x="4591731" y="199627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2D86D8-B902-315F-9CDC-48FF61A12BD2}"/>
              </a:ext>
            </a:extLst>
          </p:cNvPr>
          <p:cNvSpPr txBox="1"/>
          <p:nvPr/>
        </p:nvSpPr>
        <p:spPr>
          <a:xfrm>
            <a:off x="4329254" y="2295644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43096B-D890-2752-C190-901C3AB1B31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36283" y="1987868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4CAFC28-D9C1-36E0-3C42-2AC9E59C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94" y="189297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6479E3-59C7-C13D-4CE5-7B76A7804D99}"/>
              </a:ext>
            </a:extLst>
          </p:cNvPr>
          <p:cNvSpPr txBox="1"/>
          <p:nvPr/>
        </p:nvSpPr>
        <p:spPr>
          <a:xfrm>
            <a:off x="5617737" y="1613299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gateway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DABCB2-2039-0084-AD44-6FCDC3FD3955}"/>
              </a:ext>
            </a:extLst>
          </p:cNvPr>
          <p:cNvCxnSpPr>
            <a:cxnSpLocks/>
          </p:cNvCxnSpPr>
          <p:nvPr/>
        </p:nvCxnSpPr>
        <p:spPr>
          <a:xfrm>
            <a:off x="6226022" y="1996277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00A9A95-9A20-EB84-E763-08FB0E22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150" y="1857066"/>
            <a:ext cx="471234" cy="3334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9A15163-75CF-D937-B9AE-AB26231E3DF9}"/>
              </a:ext>
            </a:extLst>
          </p:cNvPr>
          <p:cNvSpPr txBox="1"/>
          <p:nvPr/>
        </p:nvSpPr>
        <p:spPr>
          <a:xfrm>
            <a:off x="6742156" y="1601815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firewall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B76974-9E85-0784-0906-0CA90EA81D1D}"/>
              </a:ext>
            </a:extLst>
          </p:cNvPr>
          <p:cNvCxnSpPr>
            <a:cxnSpLocks/>
          </p:cNvCxnSpPr>
          <p:nvPr/>
        </p:nvCxnSpPr>
        <p:spPr>
          <a:xfrm>
            <a:off x="7472540" y="2023776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579A18A-3808-261F-D664-02FA49AFE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77" y="1932006"/>
            <a:ext cx="324269" cy="22257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CDE03C-60A2-8FEE-DDDF-8CEB7F316D33}"/>
              </a:ext>
            </a:extLst>
          </p:cNvPr>
          <p:cNvCxnSpPr>
            <a:cxnSpLocks/>
          </p:cNvCxnSpPr>
          <p:nvPr/>
        </p:nvCxnSpPr>
        <p:spPr>
          <a:xfrm flipV="1">
            <a:off x="5151926" y="2110978"/>
            <a:ext cx="617938" cy="330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13E8DE-FB57-2DE3-7D23-D00646EBA663}"/>
              </a:ext>
            </a:extLst>
          </p:cNvPr>
          <p:cNvCxnSpPr>
            <a:cxnSpLocks/>
          </p:cNvCxnSpPr>
          <p:nvPr/>
        </p:nvCxnSpPr>
        <p:spPr>
          <a:xfrm>
            <a:off x="6216878" y="2110978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9CA486-58AD-B530-8600-FFC27EE28630}"/>
              </a:ext>
            </a:extLst>
          </p:cNvPr>
          <p:cNvCxnSpPr>
            <a:cxnSpLocks/>
          </p:cNvCxnSpPr>
          <p:nvPr/>
        </p:nvCxnSpPr>
        <p:spPr>
          <a:xfrm>
            <a:off x="7472540" y="2144885"/>
            <a:ext cx="680737" cy="237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B835C40D-689E-6D21-60BC-F9F53CE86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150" y="2307466"/>
            <a:ext cx="324269" cy="2225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E3902BB-09D8-9DDB-3DE0-6020A2A30984}"/>
              </a:ext>
            </a:extLst>
          </p:cNvPr>
          <p:cNvSpPr txBox="1"/>
          <p:nvPr/>
        </p:nvSpPr>
        <p:spPr>
          <a:xfrm>
            <a:off x="7730185" y="1545174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FDF853-402F-94DD-45D6-A5B442EACC61}"/>
              </a:ext>
            </a:extLst>
          </p:cNvPr>
          <p:cNvSpPr/>
          <p:nvPr/>
        </p:nvSpPr>
        <p:spPr>
          <a:xfrm>
            <a:off x="4172938" y="2941530"/>
            <a:ext cx="1249263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A0A5AE-3F5D-FB55-607E-B9B774AD7737}"/>
              </a:ext>
            </a:extLst>
          </p:cNvPr>
          <p:cNvSpPr txBox="1"/>
          <p:nvPr/>
        </p:nvSpPr>
        <p:spPr>
          <a:xfrm>
            <a:off x="4086890" y="2724317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Threads Pool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AA59D9-A38F-A842-F770-D396E2261912}"/>
              </a:ext>
            </a:extLst>
          </p:cNvPr>
          <p:cNvSpPr txBox="1"/>
          <p:nvPr/>
        </p:nvSpPr>
        <p:spPr>
          <a:xfrm>
            <a:off x="4313611" y="3025114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6FBC5A-8427-91C1-732D-946B5304CC77}"/>
              </a:ext>
            </a:extLst>
          </p:cNvPr>
          <p:cNvSpPr txBox="1"/>
          <p:nvPr/>
        </p:nvSpPr>
        <p:spPr>
          <a:xfrm>
            <a:off x="4591731" y="3156634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81730F-69F8-8B16-617D-84E2EA9CD983}"/>
              </a:ext>
            </a:extLst>
          </p:cNvPr>
          <p:cNvSpPr txBox="1"/>
          <p:nvPr/>
        </p:nvSpPr>
        <p:spPr>
          <a:xfrm>
            <a:off x="4329254" y="3456001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69831B-E346-0B0A-F61E-CB21045037BD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739608" y="2372242"/>
            <a:ext cx="433330" cy="977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27D679-D49A-8772-58F2-2E9870E13F48}"/>
              </a:ext>
            </a:extLst>
          </p:cNvPr>
          <p:cNvCxnSpPr>
            <a:cxnSpLocks/>
          </p:cNvCxnSpPr>
          <p:nvPr/>
        </p:nvCxnSpPr>
        <p:spPr>
          <a:xfrm flipV="1">
            <a:off x="5136283" y="2271331"/>
            <a:ext cx="704711" cy="8853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549EE8-B7B8-2201-B54C-B3EC8C6E3C8E}"/>
              </a:ext>
            </a:extLst>
          </p:cNvPr>
          <p:cNvCxnSpPr>
            <a:cxnSpLocks/>
          </p:cNvCxnSpPr>
          <p:nvPr/>
        </p:nvCxnSpPr>
        <p:spPr>
          <a:xfrm flipV="1">
            <a:off x="5177237" y="2277690"/>
            <a:ext cx="781718" cy="1266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44807C8-00C3-DC41-150F-87C191435B5C}"/>
              </a:ext>
            </a:extLst>
          </p:cNvPr>
          <p:cNvSpPr/>
          <p:nvPr/>
        </p:nvSpPr>
        <p:spPr>
          <a:xfrm>
            <a:off x="7836487" y="3005640"/>
            <a:ext cx="881727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1682010-07F7-7DCA-6B06-6A2A72F1B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77" y="3105779"/>
            <a:ext cx="324269" cy="2225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B4CFDB6-54B6-6603-41B2-2154CF1CB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150" y="3481239"/>
            <a:ext cx="324269" cy="222575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FEEA1B-63E4-EAD3-F06F-5DD0E94A43EC}"/>
              </a:ext>
            </a:extLst>
          </p:cNvPr>
          <p:cNvCxnSpPr>
            <a:cxnSpLocks/>
          </p:cNvCxnSpPr>
          <p:nvPr/>
        </p:nvCxnSpPr>
        <p:spPr>
          <a:xfrm>
            <a:off x="7155749" y="2190486"/>
            <a:ext cx="950372" cy="966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AF1B488-B1B9-6EDA-40CE-3064CCE3F063}"/>
              </a:ext>
            </a:extLst>
          </p:cNvPr>
          <p:cNvCxnSpPr>
            <a:cxnSpLocks/>
          </p:cNvCxnSpPr>
          <p:nvPr/>
        </p:nvCxnSpPr>
        <p:spPr>
          <a:xfrm>
            <a:off x="7071715" y="2277690"/>
            <a:ext cx="1034406" cy="1266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AC87B1E-52AB-1BE5-34FB-C03A2FC80B9D}"/>
              </a:ext>
            </a:extLst>
          </p:cNvPr>
          <p:cNvSpPr txBox="1"/>
          <p:nvPr/>
        </p:nvSpPr>
        <p:spPr>
          <a:xfrm>
            <a:off x="4716420" y="250502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79B545-F03C-8A1A-175C-86F8D584DAC1}"/>
              </a:ext>
            </a:extLst>
          </p:cNvPr>
          <p:cNvSpPr txBox="1"/>
          <p:nvPr/>
        </p:nvSpPr>
        <p:spPr>
          <a:xfrm>
            <a:off x="6331053" y="1812773"/>
            <a:ext cx="28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2A5AD2-BCF4-AAA4-951A-ECA30A58403D}"/>
              </a:ext>
            </a:extLst>
          </p:cNvPr>
          <p:cNvSpPr txBox="1"/>
          <p:nvPr/>
        </p:nvSpPr>
        <p:spPr>
          <a:xfrm>
            <a:off x="8184150" y="319209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6D3E28-8CC1-D34A-9DA5-873CD9F4A5E5}"/>
              </a:ext>
            </a:extLst>
          </p:cNvPr>
          <p:cNvSpPr txBox="1"/>
          <p:nvPr/>
        </p:nvSpPr>
        <p:spPr>
          <a:xfrm>
            <a:off x="8162504" y="198786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731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462</Words>
  <Application>Microsoft Office PowerPoint</Application>
  <PresentationFormat>Widescreen</PresentationFormat>
  <Paragraphs>172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80</cp:revision>
  <dcterms:created xsi:type="dcterms:W3CDTF">2022-08-03T05:26:18Z</dcterms:created>
  <dcterms:modified xsi:type="dcterms:W3CDTF">2024-05-30T08:27:13Z</dcterms:modified>
</cp:coreProperties>
</file>