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260" r:id="rId3"/>
    <p:sldId id="261" r:id="rId4"/>
    <p:sldId id="262" r:id="rId5"/>
    <p:sldId id="263" r:id="rId6"/>
    <p:sldId id="256" r:id="rId7"/>
    <p:sldId id="257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BD9B22-4DA2-4861-A8EC-22DA6A279D96}" type="datetimeFigureOut">
              <a:rPr lang="en-SG" smtClean="0"/>
              <a:t>1/6/2024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5022F-9AAC-44CE-AAAD-CA64380D1D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7097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5022F-9AAC-44CE-AAAD-CA64380D1D64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9135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680D7-A255-B5FD-F71C-4EF4D3D136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54859B-F8ED-7BAB-FF99-09CA7A362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D99B-F3CB-17C9-CEC1-1DFCCBC39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1/6/2024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F23B8-0A7B-5D89-1766-220727351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EE044-9FC1-1A53-0C0F-CBB27ED9C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2543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99DEB-7F3F-1507-F1A9-4EFBA8046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C5436D-AF4D-1256-E265-5E4BC5B4C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23EAA-5974-8BD1-FC02-252815E41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1/6/2024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78E5B-852E-88A8-8375-1DA96CEB6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9EBA2-F2FB-0874-93C9-2C351862B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3913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5A0380-EE0F-ABBE-F031-8A55E38CEF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108318-6BA8-A33A-9B91-FB13CC0F3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61023-2EC5-D102-39FA-E5A69F87D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1/6/2024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2BDF4-31BD-9A0C-4DAA-BD79B1EF1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CBD08-8946-47AF-F335-11FF7C027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1516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F8A95-F1A2-71DB-1ECD-7AC4DC556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8A158-67A4-4D8B-D3EE-4AD441320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11EE3-12B1-824C-9914-2685134D4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1/6/2024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3685D-019D-C5C1-9803-7AF6769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81D67-9D26-6264-A4D2-0A8A467BF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8838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CD89A-2F5B-AB5D-DD60-EBAF45E44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E6BC3-7190-A4B7-BE8C-D9A646483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33D42-7260-E200-9254-AAA27FA4F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1/6/2024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B638C-B48C-81FC-0EF1-257734205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7F900-112D-4742-4FE5-522572EBE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719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D9FB6-7AF3-CC83-2FC6-A256734B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71BDA-1614-3460-C1A0-E5382AABF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443915-2F9D-912F-9F47-F214453F0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10D3F-EADA-60D2-7C08-407CEA7E3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1/6/2024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7054A-DF69-2E8A-CB1B-83F8F2B96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A1E66-78CB-B3D7-26E9-3395BBC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5949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63EA8-34A4-BFDD-BCDB-581CB3878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2BE5C-73F8-1657-C7CF-58635A959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14774-9B55-6843-27C6-F6BDE1C9D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7240D9-D937-9D01-575A-B855C4A17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7CC630-C44C-BB09-4706-A710EF836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95D1C0-0192-1A85-4D88-C6B1F892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1/6/2024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E70249-BE48-3222-4B80-6F84E0B4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552808-232E-56C5-8825-2C4C4BFE4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701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B9007-E8C4-C93E-3E6F-1F73A9305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CC8280-2528-95BD-C91C-9F3D63214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1/6/2024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2A93D3-5CFB-55F5-1F83-9B4B4FD1B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E6E5C1-DD91-F3D4-5922-2DE1C48E9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5925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150482-E2A7-BD47-416F-401751F6B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1/6/2024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374D5E-0323-AC94-2DC9-468D3F192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39E85-9B66-C6BC-6B14-7DDC3C3AD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768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D9051-7FAF-58F7-F785-4A641F8CA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7735F-7899-2038-E6D0-EE2D2930C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BA0B1-5191-B767-2573-3C4F6D0B6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D313A4-F0BE-6C53-F6B5-DF9CDDC3E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1/6/2024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DC2F9-767E-B11D-3497-5785C662E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755CD-278C-BC69-2BAF-D79707665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893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FF29E-0A8E-753A-B7A6-DC920D419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A689BD-09D4-0B50-B420-8A57AC51E2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FA36C-00E4-A355-9188-48BA108A9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23038-42D9-3D73-8957-066AC4CC5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1/6/2024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EF548-80DE-198C-64FA-02C7E5ED3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489DA-59F9-B834-13AF-A320E3383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42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9CBDE0-DED5-6919-7B4F-FFA0530C9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CB993-63DB-BE1D-27BC-44BFAA101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BD13E-12E6-6083-0C15-EE661D499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F26C0-3F45-4AEC-B024-E55C3E18A278}" type="datetimeFigureOut">
              <a:rPr lang="en-SG" smtClean="0"/>
              <a:t>1/6/2024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3AD20-7A2B-F7F2-7B8F-E7F16BF1AC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90DEE-1146-F8CE-5546-8190BD7A9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75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12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11" Type="http://schemas.openxmlformats.org/officeDocument/2006/relationships/image" Target="../media/image17.svg"/><Relationship Id="rId5" Type="http://schemas.openxmlformats.org/officeDocument/2006/relationships/image" Target="../media/image10.png"/><Relationship Id="rId10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image" Target="../media/image18.png"/><Relationship Id="rId12" Type="http://schemas.openxmlformats.org/officeDocument/2006/relationships/image" Target="../media/image17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6.png"/><Relationship Id="rId5" Type="http://schemas.openxmlformats.org/officeDocument/2006/relationships/image" Target="../media/image20.png"/><Relationship Id="rId10" Type="http://schemas.openxmlformats.org/officeDocument/2006/relationships/image" Target="../media/image15.svg"/><Relationship Id="rId4" Type="http://schemas.openxmlformats.org/officeDocument/2006/relationships/image" Target="../media/image11.svg"/><Relationship Id="rId9" Type="http://schemas.openxmlformats.org/officeDocument/2006/relationships/image" Target="../media/image14.png"/><Relationship Id="rId1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A1E5844C-0ED0-E0BB-EB76-A9558E916DF7}"/>
              </a:ext>
            </a:extLst>
          </p:cNvPr>
          <p:cNvSpPr/>
          <p:nvPr/>
        </p:nvSpPr>
        <p:spPr>
          <a:xfrm>
            <a:off x="4623817" y="2937068"/>
            <a:ext cx="2961345" cy="8772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2D10D0C4-56AB-A42A-09FA-B8E3D387FEBD}"/>
              </a:ext>
            </a:extLst>
          </p:cNvPr>
          <p:cNvCxnSpPr>
            <a:cxnSpLocks/>
          </p:cNvCxnSpPr>
          <p:nvPr/>
        </p:nvCxnSpPr>
        <p:spPr>
          <a:xfrm>
            <a:off x="5161625" y="3690624"/>
            <a:ext cx="736" cy="1081976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5F770FD-47BB-5095-07B6-9785EF2698E0}"/>
              </a:ext>
            </a:extLst>
          </p:cNvPr>
          <p:cNvSpPr/>
          <p:nvPr/>
        </p:nvSpPr>
        <p:spPr>
          <a:xfrm>
            <a:off x="594360" y="649225"/>
            <a:ext cx="2432304" cy="2020824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026" name="Picture 2" descr="Ssh - Free interface icons">
            <a:extLst>
              <a:ext uri="{FF2B5EF4-FFF2-40B4-BE49-F238E27FC236}">
                <a16:creationId xmlns:a16="http://schemas.microsoft.com/office/drawing/2014/main" id="{7A3B5CEB-09D3-3789-A08A-C7685A606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091" y="1281920"/>
            <a:ext cx="744956" cy="74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6" descr="Connected with solid fill">
            <a:extLst>
              <a:ext uri="{FF2B5EF4-FFF2-40B4-BE49-F238E27FC236}">
                <a16:creationId xmlns:a16="http://schemas.microsoft.com/office/drawing/2014/main" id="{1D570656-7CA8-67BE-A4FA-19E0744598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0091" y="542573"/>
            <a:ext cx="1870697" cy="1870697"/>
          </a:xfrm>
          <a:prstGeom prst="rect">
            <a:avLst/>
          </a:prstGeom>
        </p:spPr>
      </p:pic>
      <p:pic>
        <p:nvPicPr>
          <p:cNvPr id="9" name="Graphic 8" descr="Single gear with solid fill">
            <a:extLst>
              <a:ext uri="{FF2B5EF4-FFF2-40B4-BE49-F238E27FC236}">
                <a16:creationId xmlns:a16="http://schemas.microsoft.com/office/drawing/2014/main" id="{F6E8A9EF-56E7-F8CD-7C85-02A504E25C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36388" y="827525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F5099F-96F8-7579-5400-1D6D8D541230}"/>
              </a:ext>
            </a:extLst>
          </p:cNvPr>
          <p:cNvSpPr txBox="1"/>
          <p:nvPr/>
        </p:nvSpPr>
        <p:spPr>
          <a:xfrm>
            <a:off x="753259" y="2187896"/>
            <a:ext cx="216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SSH Connection Tool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E56F65-5674-DDEF-09F3-541D9F3A3389}"/>
              </a:ext>
            </a:extLst>
          </p:cNvPr>
          <p:cNvSpPr/>
          <p:nvPr/>
        </p:nvSpPr>
        <p:spPr>
          <a:xfrm>
            <a:off x="4653879" y="1297320"/>
            <a:ext cx="3176958" cy="12795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0D7D3C-F841-D721-E004-369060AB75BD}"/>
              </a:ext>
            </a:extLst>
          </p:cNvPr>
          <p:cNvSpPr/>
          <p:nvPr/>
        </p:nvSpPr>
        <p:spPr>
          <a:xfrm>
            <a:off x="6307107" y="1696062"/>
            <a:ext cx="1204248" cy="2354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Commands list 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06809B-8FD3-32BC-CC89-13A7D1B2A8A6}"/>
              </a:ext>
            </a:extLst>
          </p:cNvPr>
          <p:cNvSpPr/>
          <p:nvPr/>
        </p:nvSpPr>
        <p:spPr>
          <a:xfrm>
            <a:off x="6307107" y="1374780"/>
            <a:ext cx="801542" cy="2265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Host Info</a:t>
            </a:r>
            <a:endParaRPr lang="en-SG" sz="1200" b="1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144B9E-684A-9B51-75DD-B62318AC4E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4712" y="1650757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690815-B0C6-B127-69E9-BCB051817C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4712" y="2780545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F298A6-CAD4-642E-7C71-621E97CFEF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8098" y="3910333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05A5F88-B667-3C16-03F4-38DABEB75B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6632" y="4726298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8D05730-CFCE-042F-84C3-2D6815DF19AD}"/>
              </a:ext>
            </a:extLst>
          </p:cNvPr>
          <p:cNvSpPr/>
          <p:nvPr/>
        </p:nvSpPr>
        <p:spPr>
          <a:xfrm>
            <a:off x="6307107" y="2056548"/>
            <a:ext cx="1428974" cy="3499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Command result handling functions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9A4725-227E-DD57-D544-3686610F87F9}"/>
              </a:ext>
            </a:extLst>
          </p:cNvPr>
          <p:cNvSpPr/>
          <p:nvPr/>
        </p:nvSpPr>
        <p:spPr>
          <a:xfrm>
            <a:off x="4854076" y="1770924"/>
            <a:ext cx="1099104" cy="5917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Children SSH connectors reference list 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CA621E-805A-C2BE-03C4-326B644EC296}"/>
              </a:ext>
            </a:extLst>
          </p:cNvPr>
          <p:cNvSpPr txBox="1"/>
          <p:nvPr/>
        </p:nvSpPr>
        <p:spPr>
          <a:xfrm>
            <a:off x="8527319" y="1315737"/>
            <a:ext cx="1054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Jumphost1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37EBC4F-0CE6-7DF3-D54B-86870DEEB5E1}"/>
              </a:ext>
            </a:extLst>
          </p:cNvPr>
          <p:cNvCxnSpPr>
            <a:cxnSpLocks/>
          </p:cNvCxnSpPr>
          <p:nvPr/>
        </p:nvCxnSpPr>
        <p:spPr>
          <a:xfrm>
            <a:off x="7108649" y="1484442"/>
            <a:ext cx="1576063" cy="233824"/>
          </a:xfrm>
          <a:prstGeom prst="bentConnector3">
            <a:avLst>
              <a:gd name="adj1" fmla="val 5939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13240F8-A120-5275-B829-99BD9FD0723A}"/>
              </a:ext>
            </a:extLst>
          </p:cNvPr>
          <p:cNvSpPr txBox="1"/>
          <p:nvPr/>
        </p:nvSpPr>
        <p:spPr>
          <a:xfrm>
            <a:off x="7797845" y="1240624"/>
            <a:ext cx="657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login</a:t>
            </a:r>
            <a:endParaRPr lang="en-SG" sz="1200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8F8FF85-B0D7-4B81-D5D6-15942AEFC43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7530223" y="1870766"/>
            <a:ext cx="115448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97FCB2D-50F4-3392-C06A-A0D9120B3ECF}"/>
              </a:ext>
            </a:extLst>
          </p:cNvPr>
          <p:cNvSpPr txBox="1"/>
          <p:nvPr/>
        </p:nvSpPr>
        <p:spPr>
          <a:xfrm>
            <a:off x="7752712" y="1659637"/>
            <a:ext cx="763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execute</a:t>
            </a:r>
            <a:endParaRPr lang="en-SG" sz="1200" b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61E7EA0-B470-A4E9-877A-BCB10932F101}"/>
              </a:ext>
            </a:extLst>
          </p:cNvPr>
          <p:cNvCxnSpPr>
            <a:cxnSpLocks/>
          </p:cNvCxnSpPr>
          <p:nvPr/>
        </p:nvCxnSpPr>
        <p:spPr>
          <a:xfrm flipH="1">
            <a:off x="7736081" y="2131702"/>
            <a:ext cx="92556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3474102-BCAA-F971-D59B-33822754AE3B}"/>
              </a:ext>
            </a:extLst>
          </p:cNvPr>
          <p:cNvSpPr txBox="1"/>
          <p:nvPr/>
        </p:nvSpPr>
        <p:spPr>
          <a:xfrm>
            <a:off x="7791774" y="1896155"/>
            <a:ext cx="763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result </a:t>
            </a:r>
            <a:endParaRPr lang="en-SG" sz="12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E4329A6-0F8D-BB1D-360E-7EF3A94498F1}"/>
              </a:ext>
            </a:extLst>
          </p:cNvPr>
          <p:cNvSpPr txBox="1"/>
          <p:nvPr/>
        </p:nvSpPr>
        <p:spPr>
          <a:xfrm>
            <a:off x="4623818" y="1340330"/>
            <a:ext cx="1693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SSH Connector(root)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8799498-8217-1442-CB17-AF829922C0B3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9013415" y="2131702"/>
            <a:ext cx="0" cy="6488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88B6572-5BF0-DF14-0AFB-328AC9D59AD8}"/>
              </a:ext>
            </a:extLst>
          </p:cNvPr>
          <p:cNvCxnSpPr/>
          <p:nvPr/>
        </p:nvCxnSpPr>
        <p:spPr>
          <a:xfrm>
            <a:off x="8823613" y="3261490"/>
            <a:ext cx="0" cy="6488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DD78F1B-1A7C-430A-A1DA-85009966B7AD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9165335" y="3261490"/>
            <a:ext cx="0" cy="14648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25548C2-CA54-6EBF-7D82-DB186DC6C5EC}"/>
              </a:ext>
            </a:extLst>
          </p:cNvPr>
          <p:cNvSpPr txBox="1"/>
          <p:nvPr/>
        </p:nvSpPr>
        <p:spPr>
          <a:xfrm>
            <a:off x="9054592" y="2472768"/>
            <a:ext cx="1054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Jumphost2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ADAF137-1776-1798-9990-4AF438B9F950}"/>
              </a:ext>
            </a:extLst>
          </p:cNvPr>
          <p:cNvSpPr txBox="1"/>
          <p:nvPr/>
        </p:nvSpPr>
        <p:spPr>
          <a:xfrm>
            <a:off x="7707834" y="3616677"/>
            <a:ext cx="1054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Jumphost3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B2D578E-5D5D-D757-2B10-59E5D40D6000}"/>
              </a:ext>
            </a:extLst>
          </p:cNvPr>
          <p:cNvSpPr txBox="1"/>
          <p:nvPr/>
        </p:nvSpPr>
        <p:spPr>
          <a:xfrm>
            <a:off x="8173725" y="4442555"/>
            <a:ext cx="1054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Jumphost4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74E1109-CEA8-114F-682C-1AC89DFFCCA1}"/>
              </a:ext>
            </a:extLst>
          </p:cNvPr>
          <p:cNvSpPr txBox="1"/>
          <p:nvPr/>
        </p:nvSpPr>
        <p:spPr>
          <a:xfrm>
            <a:off x="4704457" y="2934793"/>
            <a:ext cx="2880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SSH Connector (lvl1)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72A36B1-70DF-F668-EF01-4E9BFCD04349}"/>
              </a:ext>
            </a:extLst>
          </p:cNvPr>
          <p:cNvCxnSpPr>
            <a:cxnSpLocks/>
          </p:cNvCxnSpPr>
          <p:nvPr/>
        </p:nvCxnSpPr>
        <p:spPr>
          <a:xfrm>
            <a:off x="4990011" y="2377717"/>
            <a:ext cx="0" cy="584664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354D22AC-EED4-6C3F-C073-578929AB9791}"/>
              </a:ext>
            </a:extLst>
          </p:cNvPr>
          <p:cNvSpPr/>
          <p:nvPr/>
        </p:nvSpPr>
        <p:spPr>
          <a:xfrm>
            <a:off x="4714637" y="3399057"/>
            <a:ext cx="2592915" cy="2677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Children SSH connectors reference list 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09D5CC7-5086-8823-FF6A-090CE121A0D0}"/>
              </a:ext>
            </a:extLst>
          </p:cNvPr>
          <p:cNvCxnSpPr>
            <a:cxnSpLocks/>
          </p:cNvCxnSpPr>
          <p:nvPr/>
        </p:nvCxnSpPr>
        <p:spPr>
          <a:xfrm flipH="1" flipV="1">
            <a:off x="7386200" y="2766762"/>
            <a:ext cx="0" cy="98111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Rectangle 1029">
            <a:extLst>
              <a:ext uri="{FF2B5EF4-FFF2-40B4-BE49-F238E27FC236}">
                <a16:creationId xmlns:a16="http://schemas.microsoft.com/office/drawing/2014/main" id="{512F551F-2035-6EA3-0D82-D68B7F24C38A}"/>
              </a:ext>
            </a:extLst>
          </p:cNvPr>
          <p:cNvSpPr/>
          <p:nvPr/>
        </p:nvSpPr>
        <p:spPr>
          <a:xfrm>
            <a:off x="4608131" y="4176385"/>
            <a:ext cx="1696056" cy="338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655C739B-F10C-6416-D016-99C136E6FCBD}"/>
              </a:ext>
            </a:extLst>
          </p:cNvPr>
          <p:cNvSpPr txBox="1"/>
          <p:nvPr/>
        </p:nvSpPr>
        <p:spPr>
          <a:xfrm>
            <a:off x="4574353" y="4162199"/>
            <a:ext cx="195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SSH Connector (lvl2</a:t>
            </a:r>
            <a:r>
              <a:rPr lang="en-SG" b="1" dirty="0"/>
              <a:t>)</a:t>
            </a:r>
          </a:p>
        </p:txBody>
      </p: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FB99B5C7-410A-B257-6B57-11CC1B7F5D8A}"/>
              </a:ext>
            </a:extLst>
          </p:cNvPr>
          <p:cNvSpPr/>
          <p:nvPr/>
        </p:nvSpPr>
        <p:spPr>
          <a:xfrm>
            <a:off x="5075939" y="4760923"/>
            <a:ext cx="1754482" cy="369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A5063CB7-33F4-D332-C5FE-A820F3FA0713}"/>
              </a:ext>
            </a:extLst>
          </p:cNvPr>
          <p:cNvSpPr txBox="1"/>
          <p:nvPr/>
        </p:nvSpPr>
        <p:spPr>
          <a:xfrm>
            <a:off x="5077018" y="4743040"/>
            <a:ext cx="202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SSH Connector (lvl2</a:t>
            </a:r>
            <a:r>
              <a:rPr lang="en-SG" b="1" dirty="0"/>
              <a:t>)</a:t>
            </a:r>
          </a:p>
        </p:txBody>
      </p:sp>
      <p:cxnSp>
        <p:nvCxnSpPr>
          <p:cNvPr id="1034" name="Straight Arrow Connector 1033">
            <a:extLst>
              <a:ext uri="{FF2B5EF4-FFF2-40B4-BE49-F238E27FC236}">
                <a16:creationId xmlns:a16="http://schemas.microsoft.com/office/drawing/2014/main" id="{A34044CF-E4D2-4398-BBA7-BE3405F1B6FE}"/>
              </a:ext>
            </a:extLst>
          </p:cNvPr>
          <p:cNvCxnSpPr>
            <a:cxnSpLocks/>
          </p:cNvCxnSpPr>
          <p:nvPr/>
        </p:nvCxnSpPr>
        <p:spPr>
          <a:xfrm>
            <a:off x="4819903" y="3666772"/>
            <a:ext cx="0" cy="523702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Straight Arrow Connector 1039">
            <a:extLst>
              <a:ext uri="{FF2B5EF4-FFF2-40B4-BE49-F238E27FC236}">
                <a16:creationId xmlns:a16="http://schemas.microsoft.com/office/drawing/2014/main" id="{79E65794-C8E2-4A0C-C5F7-CB8D62ABB74E}"/>
              </a:ext>
            </a:extLst>
          </p:cNvPr>
          <p:cNvCxnSpPr>
            <a:cxnSpLocks/>
          </p:cNvCxnSpPr>
          <p:nvPr/>
        </p:nvCxnSpPr>
        <p:spPr>
          <a:xfrm flipV="1">
            <a:off x="6129019" y="3989015"/>
            <a:ext cx="0" cy="201459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D9D97CF2-4D20-A3DB-6103-7BBF1E89714C}"/>
              </a:ext>
            </a:extLst>
          </p:cNvPr>
          <p:cNvCxnSpPr>
            <a:cxnSpLocks/>
          </p:cNvCxnSpPr>
          <p:nvPr/>
        </p:nvCxnSpPr>
        <p:spPr>
          <a:xfrm flipV="1">
            <a:off x="7415963" y="2248308"/>
            <a:ext cx="1375273" cy="39356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D2C8CFD0-2198-695D-834E-52AD15314C1C}"/>
              </a:ext>
            </a:extLst>
          </p:cNvPr>
          <p:cNvSpPr/>
          <p:nvPr/>
        </p:nvSpPr>
        <p:spPr>
          <a:xfrm>
            <a:off x="5926032" y="2491246"/>
            <a:ext cx="1511483" cy="2677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Transport controller 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48C5166E-3CBD-4E5A-EE92-FC45E9C8BC8F}"/>
              </a:ext>
            </a:extLst>
          </p:cNvPr>
          <p:cNvSpPr/>
          <p:nvPr/>
        </p:nvSpPr>
        <p:spPr>
          <a:xfrm>
            <a:off x="5915777" y="3723325"/>
            <a:ext cx="1511483" cy="2677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Transport controller 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1056" name="Straight Arrow Connector 1055">
            <a:extLst>
              <a:ext uri="{FF2B5EF4-FFF2-40B4-BE49-F238E27FC236}">
                <a16:creationId xmlns:a16="http://schemas.microsoft.com/office/drawing/2014/main" id="{EE65575C-FB9C-2BF3-8D19-09900240A1F9}"/>
              </a:ext>
            </a:extLst>
          </p:cNvPr>
          <p:cNvCxnSpPr>
            <a:cxnSpLocks/>
          </p:cNvCxnSpPr>
          <p:nvPr/>
        </p:nvCxnSpPr>
        <p:spPr>
          <a:xfrm flipH="1" flipV="1">
            <a:off x="6616439" y="3991729"/>
            <a:ext cx="11099" cy="78087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Straight Arrow Connector 1058">
            <a:extLst>
              <a:ext uri="{FF2B5EF4-FFF2-40B4-BE49-F238E27FC236}">
                <a16:creationId xmlns:a16="http://schemas.microsoft.com/office/drawing/2014/main" id="{CDAF5130-DC8D-0FBB-9D71-5FA103775105}"/>
              </a:ext>
            </a:extLst>
          </p:cNvPr>
          <p:cNvCxnSpPr>
            <a:cxnSpLocks/>
          </p:cNvCxnSpPr>
          <p:nvPr/>
        </p:nvCxnSpPr>
        <p:spPr>
          <a:xfrm>
            <a:off x="8836632" y="2231538"/>
            <a:ext cx="0" cy="53522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3" name="Straight Arrow Connector 1062">
            <a:extLst>
              <a:ext uri="{FF2B5EF4-FFF2-40B4-BE49-F238E27FC236}">
                <a16:creationId xmlns:a16="http://schemas.microsoft.com/office/drawing/2014/main" id="{F5AFC96B-7AAE-CC21-BBEC-1E0BAA41C56D}"/>
              </a:ext>
            </a:extLst>
          </p:cNvPr>
          <p:cNvCxnSpPr>
            <a:cxnSpLocks/>
          </p:cNvCxnSpPr>
          <p:nvPr/>
        </p:nvCxnSpPr>
        <p:spPr>
          <a:xfrm>
            <a:off x="8727152" y="3321958"/>
            <a:ext cx="0" cy="53522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D7ABA588-FA48-55BA-3D5C-CA627CD237B1}"/>
              </a:ext>
            </a:extLst>
          </p:cNvPr>
          <p:cNvCxnSpPr>
            <a:cxnSpLocks/>
          </p:cNvCxnSpPr>
          <p:nvPr/>
        </p:nvCxnSpPr>
        <p:spPr>
          <a:xfrm flipH="1">
            <a:off x="9235222" y="3287452"/>
            <a:ext cx="0" cy="141160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Arrow Connector 1065">
            <a:extLst>
              <a:ext uri="{FF2B5EF4-FFF2-40B4-BE49-F238E27FC236}">
                <a16:creationId xmlns:a16="http://schemas.microsoft.com/office/drawing/2014/main" id="{C48FFAA8-B3E2-231B-7525-F2681B3C74B0}"/>
              </a:ext>
            </a:extLst>
          </p:cNvPr>
          <p:cNvCxnSpPr>
            <a:cxnSpLocks/>
            <a:stCxn id="50" idx="3"/>
            <a:endCxn id="8" idx="1"/>
          </p:cNvCxnSpPr>
          <p:nvPr/>
        </p:nvCxnSpPr>
        <p:spPr>
          <a:xfrm flipV="1">
            <a:off x="7585166" y="3021018"/>
            <a:ext cx="1099546" cy="0"/>
          </a:xfrm>
          <a:prstGeom prst="straightConnector1">
            <a:avLst/>
          </a:prstGeom>
          <a:ln w="1905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0" name="Straight Arrow Connector 1069">
            <a:extLst>
              <a:ext uri="{FF2B5EF4-FFF2-40B4-BE49-F238E27FC236}">
                <a16:creationId xmlns:a16="http://schemas.microsoft.com/office/drawing/2014/main" id="{F879E23B-28B8-AED3-30AB-27BB888A5268}"/>
              </a:ext>
            </a:extLst>
          </p:cNvPr>
          <p:cNvCxnSpPr>
            <a:cxnSpLocks/>
          </p:cNvCxnSpPr>
          <p:nvPr/>
        </p:nvCxnSpPr>
        <p:spPr>
          <a:xfrm flipV="1">
            <a:off x="6304187" y="4246605"/>
            <a:ext cx="1993911" cy="0"/>
          </a:xfrm>
          <a:prstGeom prst="straightConnector1">
            <a:avLst/>
          </a:prstGeom>
          <a:ln w="1905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Straight Arrow Connector 1072">
            <a:extLst>
              <a:ext uri="{FF2B5EF4-FFF2-40B4-BE49-F238E27FC236}">
                <a16:creationId xmlns:a16="http://schemas.microsoft.com/office/drawing/2014/main" id="{98DD6F87-82EB-F26F-B12B-7FDBC46F4AD6}"/>
              </a:ext>
            </a:extLst>
          </p:cNvPr>
          <p:cNvCxnSpPr>
            <a:cxnSpLocks/>
          </p:cNvCxnSpPr>
          <p:nvPr/>
        </p:nvCxnSpPr>
        <p:spPr>
          <a:xfrm>
            <a:off x="6830421" y="4927706"/>
            <a:ext cx="1930018" cy="0"/>
          </a:xfrm>
          <a:prstGeom prst="straightConnector1">
            <a:avLst/>
          </a:prstGeom>
          <a:ln w="1905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5" name="TextBox 1074">
            <a:extLst>
              <a:ext uri="{FF2B5EF4-FFF2-40B4-BE49-F238E27FC236}">
                <a16:creationId xmlns:a16="http://schemas.microsoft.com/office/drawing/2014/main" id="{13B5121B-7FA3-BBA1-D6CB-F215195E526A}"/>
              </a:ext>
            </a:extLst>
          </p:cNvPr>
          <p:cNvSpPr txBox="1"/>
          <p:nvPr/>
        </p:nvSpPr>
        <p:spPr>
          <a:xfrm>
            <a:off x="7762451" y="2788599"/>
            <a:ext cx="10116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Login &amp; execute&amp; result </a:t>
            </a:r>
            <a:endParaRPr lang="en-SG" sz="1100" b="1" dirty="0"/>
          </a:p>
        </p:txBody>
      </p:sp>
      <p:sp>
        <p:nvSpPr>
          <p:cNvPr id="1076" name="TextBox 1075">
            <a:extLst>
              <a:ext uri="{FF2B5EF4-FFF2-40B4-BE49-F238E27FC236}">
                <a16:creationId xmlns:a16="http://schemas.microsoft.com/office/drawing/2014/main" id="{09469F53-E07D-FB99-82E8-1A590A77F2F9}"/>
              </a:ext>
            </a:extLst>
          </p:cNvPr>
          <p:cNvSpPr txBox="1"/>
          <p:nvPr/>
        </p:nvSpPr>
        <p:spPr>
          <a:xfrm>
            <a:off x="7287568" y="4266616"/>
            <a:ext cx="10116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Login &amp; execute&amp; result </a:t>
            </a:r>
            <a:endParaRPr lang="en-SG" sz="1100" b="1" dirty="0"/>
          </a:p>
        </p:txBody>
      </p:sp>
    </p:spTree>
    <p:extLst>
      <p:ext uri="{BB962C8B-B14F-4D97-AF65-F5344CB8AC3E}">
        <p14:creationId xmlns:p14="http://schemas.microsoft.com/office/powerpoint/2010/main" val="420282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D7E49114-2F23-E7A0-5283-12CEB2F81070}"/>
              </a:ext>
            </a:extLst>
          </p:cNvPr>
          <p:cNvSpPr/>
          <p:nvPr/>
        </p:nvSpPr>
        <p:spPr>
          <a:xfrm>
            <a:off x="1609445" y="947535"/>
            <a:ext cx="691468" cy="1061908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DF6B55F-F890-F9A9-6840-F0F7B4360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793" y="1032405"/>
            <a:ext cx="437108" cy="43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A1C4B0-1CB8-2D2E-65CD-7A6B28BAA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467" y="1165982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9F5086-FE6E-6259-A6F7-5AB069598AC6}"/>
              </a:ext>
            </a:extLst>
          </p:cNvPr>
          <p:cNvSpPr txBox="1"/>
          <p:nvPr/>
        </p:nvSpPr>
        <p:spPr>
          <a:xfrm>
            <a:off x="4432896" y="836396"/>
            <a:ext cx="1054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Jumphost1</a:t>
            </a:r>
          </a:p>
        </p:txBody>
      </p:sp>
      <p:pic>
        <p:nvPicPr>
          <p:cNvPr id="17" name="Picture 16" descr="A black square with white text and gears&#10;&#10;Description automatically generated">
            <a:extLst>
              <a:ext uri="{FF2B5EF4-FFF2-40B4-BE49-F238E27FC236}">
                <a16:creationId xmlns:a16="http://schemas.microsoft.com/office/drawing/2014/main" id="{5B4C5732-C117-5EE4-98CC-275DD52C7A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56" y="947535"/>
            <a:ext cx="1207686" cy="917841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18243BD-99ED-7BCC-D94D-A08B2F97DE0F}"/>
              </a:ext>
            </a:extLst>
          </p:cNvPr>
          <p:cNvCxnSpPr/>
          <p:nvPr/>
        </p:nvCxnSpPr>
        <p:spPr>
          <a:xfrm>
            <a:off x="4047887" y="1406454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2216DE4-A431-71A5-3EC2-AB9B0E5CE089}"/>
              </a:ext>
            </a:extLst>
          </p:cNvPr>
          <p:cNvCxnSpPr/>
          <p:nvPr/>
        </p:nvCxnSpPr>
        <p:spPr>
          <a:xfrm>
            <a:off x="5388800" y="1399935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8C50BB16-22B0-4743-B43E-1CE3DE75C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836" y="1159462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51A5DB6-4CB4-8289-DDCB-A68FA53C8E56}"/>
              </a:ext>
            </a:extLst>
          </p:cNvPr>
          <p:cNvSpPr txBox="1"/>
          <p:nvPr/>
        </p:nvSpPr>
        <p:spPr>
          <a:xfrm>
            <a:off x="5876498" y="823807"/>
            <a:ext cx="1054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Jumphost2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143A39D-80A3-F997-2CFB-18D37E959222}"/>
              </a:ext>
            </a:extLst>
          </p:cNvPr>
          <p:cNvCxnSpPr/>
          <p:nvPr/>
        </p:nvCxnSpPr>
        <p:spPr>
          <a:xfrm>
            <a:off x="6804896" y="1379501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B3CBA03-6589-44CC-419F-51BC292EB193}"/>
              </a:ext>
            </a:extLst>
          </p:cNvPr>
          <p:cNvSpPr txBox="1"/>
          <p:nvPr/>
        </p:nvSpPr>
        <p:spPr>
          <a:xfrm>
            <a:off x="7396205" y="1194835"/>
            <a:ext cx="362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  <a:endParaRPr lang="en-SG" sz="28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8FD882E-537C-361B-1C16-672EADE9C408}"/>
              </a:ext>
            </a:extLst>
          </p:cNvPr>
          <p:cNvCxnSpPr/>
          <p:nvPr/>
        </p:nvCxnSpPr>
        <p:spPr>
          <a:xfrm>
            <a:off x="7758403" y="1377355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4A60CCF9-C7B9-025E-8A85-5CF0F5F59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3013" y="1157989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CE03580-CD7D-82A6-1EF8-1ED3DFFFA5DD}"/>
              </a:ext>
            </a:extLst>
          </p:cNvPr>
          <p:cNvSpPr txBox="1"/>
          <p:nvPr/>
        </p:nvSpPr>
        <p:spPr>
          <a:xfrm>
            <a:off x="7847490" y="823806"/>
            <a:ext cx="1447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End/Target host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F2975C-99F0-BE40-5E5B-54225F41DCC5}"/>
              </a:ext>
            </a:extLst>
          </p:cNvPr>
          <p:cNvCxnSpPr>
            <a:cxnSpLocks/>
          </p:cNvCxnSpPr>
          <p:nvPr/>
        </p:nvCxnSpPr>
        <p:spPr>
          <a:xfrm>
            <a:off x="2334408" y="1456445"/>
            <a:ext cx="747120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0A87D911-E780-4874-479A-2ECEA0EF9F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8651" y="1721309"/>
            <a:ext cx="320149" cy="288134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40EC4E2-FE5C-F11C-647B-134E0EED61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1167" y="1691090"/>
            <a:ext cx="320149" cy="28813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BA77CB9D-4AD7-A8D1-2EAB-16DC4F0A3E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0344" y="1708910"/>
            <a:ext cx="320149" cy="288134"/>
          </a:xfrm>
          <a:prstGeom prst="rect">
            <a:avLst/>
          </a:prstGeom>
        </p:spPr>
      </p:pic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175F60D0-CC7A-7B85-128E-1B952676E211}"/>
              </a:ext>
            </a:extLst>
          </p:cNvPr>
          <p:cNvCxnSpPr>
            <a:stCxn id="5" idx="2"/>
            <a:endCxn id="46" idx="1"/>
          </p:cNvCxnSpPr>
          <p:nvPr/>
        </p:nvCxnSpPr>
        <p:spPr>
          <a:xfrm rot="16200000" flipH="1">
            <a:off x="4905186" y="1701910"/>
            <a:ext cx="218449" cy="10848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058806B5-5E15-824A-6166-F576D19DB6C0}"/>
              </a:ext>
            </a:extLst>
          </p:cNvPr>
          <p:cNvCxnSpPr>
            <a:cxnSpLocks/>
            <a:stCxn id="33" idx="2"/>
            <a:endCxn id="47" idx="1"/>
          </p:cNvCxnSpPr>
          <p:nvPr/>
        </p:nvCxnSpPr>
        <p:spPr>
          <a:xfrm rot="16200000" flipH="1">
            <a:off x="6329478" y="1653468"/>
            <a:ext cx="194750" cy="1686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CA674068-6BE8-0ECB-FC16-F22FFEFFC827}"/>
              </a:ext>
            </a:extLst>
          </p:cNvPr>
          <p:cNvCxnSpPr>
            <a:cxnSpLocks/>
            <a:stCxn id="40" idx="2"/>
            <a:endCxn id="48" idx="1"/>
          </p:cNvCxnSpPr>
          <p:nvPr/>
        </p:nvCxnSpPr>
        <p:spPr>
          <a:xfrm rot="16200000" flipH="1">
            <a:off x="8619009" y="1661641"/>
            <a:ext cx="214043" cy="1686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6B9F7F8-2DC2-3655-7831-DF4CDCC199D6}"/>
              </a:ext>
            </a:extLst>
          </p:cNvPr>
          <p:cNvSpPr txBox="1"/>
          <p:nvPr/>
        </p:nvSpPr>
        <p:spPr>
          <a:xfrm>
            <a:off x="4848290" y="1961780"/>
            <a:ext cx="1322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Run </a:t>
            </a:r>
            <a:r>
              <a:rPr lang="en-US" sz="1400" b="1" dirty="0" err="1"/>
              <a:t>cmd</a:t>
            </a:r>
            <a:r>
              <a:rPr lang="en-US" sz="1400" b="1" dirty="0"/>
              <a:t> set1</a:t>
            </a:r>
            <a:endParaRPr lang="en-SG" sz="14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8D1855B-AED3-B7DA-B149-71D998EDFD0A}"/>
              </a:ext>
            </a:extLst>
          </p:cNvPr>
          <p:cNvSpPr txBox="1"/>
          <p:nvPr/>
        </p:nvSpPr>
        <p:spPr>
          <a:xfrm>
            <a:off x="6255286" y="1951995"/>
            <a:ext cx="1322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Run </a:t>
            </a:r>
            <a:r>
              <a:rPr lang="en-US" sz="1400" b="1" dirty="0" err="1"/>
              <a:t>cmd</a:t>
            </a:r>
            <a:r>
              <a:rPr lang="en-US" sz="1400" b="1" dirty="0"/>
              <a:t> set2</a:t>
            </a:r>
            <a:endParaRPr lang="en-SG" sz="14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EDD25FB-5FC7-6E4A-4B5F-F55AADA76A73}"/>
              </a:ext>
            </a:extLst>
          </p:cNvPr>
          <p:cNvSpPr txBox="1"/>
          <p:nvPr/>
        </p:nvSpPr>
        <p:spPr>
          <a:xfrm>
            <a:off x="8440718" y="1937111"/>
            <a:ext cx="1322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Run </a:t>
            </a:r>
            <a:r>
              <a:rPr lang="en-US" sz="1400" b="1" dirty="0" err="1"/>
              <a:t>cmd</a:t>
            </a:r>
            <a:r>
              <a:rPr lang="en-US" sz="1400" b="1" dirty="0"/>
              <a:t> set-N</a:t>
            </a:r>
            <a:endParaRPr lang="en-SG" sz="1400" b="1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7DBA4872-B446-6518-46B2-9EDEDFEEF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0472" y="1005094"/>
            <a:ext cx="320149" cy="288134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F26E0B7E-4799-9B23-AFCC-1A3807EB3D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6467" y="1089221"/>
            <a:ext cx="320149" cy="288134"/>
          </a:xfrm>
          <a:prstGeom prst="rect">
            <a:avLst/>
          </a:prstGeom>
        </p:spPr>
      </p:pic>
      <p:pic>
        <p:nvPicPr>
          <p:cNvPr id="67" name="Graphic 66" descr="Web design with solid fill">
            <a:extLst>
              <a:ext uri="{FF2B5EF4-FFF2-40B4-BE49-F238E27FC236}">
                <a16:creationId xmlns:a16="http://schemas.microsoft.com/office/drawing/2014/main" id="{26CB4176-7CC6-38D9-F94C-4E3C1182B8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39107" y="1514887"/>
            <a:ext cx="437108" cy="437108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D1FE17FD-CD63-7A55-CCE0-3CE276E4FDCF}"/>
              </a:ext>
            </a:extLst>
          </p:cNvPr>
          <p:cNvSpPr txBox="1"/>
          <p:nvPr/>
        </p:nvSpPr>
        <p:spPr>
          <a:xfrm>
            <a:off x="1429166" y="1997044"/>
            <a:ext cx="1447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User or program</a:t>
            </a:r>
            <a:endParaRPr lang="en-SG" sz="14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8060A41-BA15-41F4-7D6E-19E238758DAC}"/>
              </a:ext>
            </a:extLst>
          </p:cNvPr>
          <p:cNvSpPr txBox="1"/>
          <p:nvPr/>
        </p:nvSpPr>
        <p:spPr>
          <a:xfrm>
            <a:off x="2334408" y="467064"/>
            <a:ext cx="1322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Command set config</a:t>
            </a:r>
            <a:endParaRPr lang="en-SG" sz="1400" b="1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558B814-BA01-AEAE-EE6E-E6A7F233B09B}"/>
              </a:ext>
            </a:extLst>
          </p:cNvPr>
          <p:cNvSpPr/>
          <p:nvPr/>
        </p:nvSpPr>
        <p:spPr>
          <a:xfrm>
            <a:off x="1609445" y="3361882"/>
            <a:ext cx="691468" cy="1061908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72" name="Picture 4">
            <a:extLst>
              <a:ext uri="{FF2B5EF4-FFF2-40B4-BE49-F238E27FC236}">
                <a16:creationId xmlns:a16="http://schemas.microsoft.com/office/drawing/2014/main" id="{0BEBF9F3-47ED-0EE2-B58F-F9C99DB46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793" y="3446752"/>
            <a:ext cx="437108" cy="43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48541431-ABC3-A9EE-5CCC-66D775CB7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467" y="3580329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4C99C0CB-FE98-E4EB-DB03-3D3B83329332}"/>
              </a:ext>
            </a:extLst>
          </p:cNvPr>
          <p:cNvSpPr txBox="1"/>
          <p:nvPr/>
        </p:nvSpPr>
        <p:spPr>
          <a:xfrm>
            <a:off x="4432896" y="3250743"/>
            <a:ext cx="1054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Jumphost1</a:t>
            </a:r>
          </a:p>
        </p:txBody>
      </p:sp>
      <p:pic>
        <p:nvPicPr>
          <p:cNvPr id="75" name="Picture 74" descr="A black square with white text and gears&#10;&#10;Description automatically generated">
            <a:extLst>
              <a:ext uri="{FF2B5EF4-FFF2-40B4-BE49-F238E27FC236}">
                <a16:creationId xmlns:a16="http://schemas.microsoft.com/office/drawing/2014/main" id="{CE381424-60F2-EE7D-2ACE-4CC4B7F9CC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56" y="3361882"/>
            <a:ext cx="1207686" cy="917841"/>
          </a:xfrm>
          <a:prstGeom prst="rect">
            <a:avLst/>
          </a:prstGeom>
        </p:spPr>
      </p:pic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5CBB58C-A504-7C73-BA6D-CE136EA3AF02}"/>
              </a:ext>
            </a:extLst>
          </p:cNvPr>
          <p:cNvCxnSpPr/>
          <p:nvPr/>
        </p:nvCxnSpPr>
        <p:spPr>
          <a:xfrm>
            <a:off x="4047887" y="3609182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9D9469F-8134-5E77-AF0D-3987B11E087D}"/>
              </a:ext>
            </a:extLst>
          </p:cNvPr>
          <p:cNvCxnSpPr/>
          <p:nvPr/>
        </p:nvCxnSpPr>
        <p:spPr>
          <a:xfrm>
            <a:off x="5388800" y="3814282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66011AD2-9CEE-BE1B-F643-C9DCDD61E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836" y="3573809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AF8C6ABD-8F77-D4AD-3AC8-773456108693}"/>
              </a:ext>
            </a:extLst>
          </p:cNvPr>
          <p:cNvSpPr txBox="1"/>
          <p:nvPr/>
        </p:nvSpPr>
        <p:spPr>
          <a:xfrm>
            <a:off x="5876498" y="3238154"/>
            <a:ext cx="1054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Jumphost2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9BFFA4E-368F-C5ED-6F13-E8B98B890AE8}"/>
              </a:ext>
            </a:extLst>
          </p:cNvPr>
          <p:cNvCxnSpPr/>
          <p:nvPr/>
        </p:nvCxnSpPr>
        <p:spPr>
          <a:xfrm>
            <a:off x="6804896" y="3793848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5D6748E-1C96-5934-4404-F9AA6B9E028E}"/>
              </a:ext>
            </a:extLst>
          </p:cNvPr>
          <p:cNvSpPr txBox="1"/>
          <p:nvPr/>
        </p:nvSpPr>
        <p:spPr>
          <a:xfrm>
            <a:off x="7396205" y="3609182"/>
            <a:ext cx="362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  <a:endParaRPr lang="en-SG" sz="2800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6184DC4-181C-2304-72C1-B3193731909B}"/>
              </a:ext>
            </a:extLst>
          </p:cNvPr>
          <p:cNvCxnSpPr/>
          <p:nvPr/>
        </p:nvCxnSpPr>
        <p:spPr>
          <a:xfrm>
            <a:off x="7843386" y="3793174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>
            <a:extLst>
              <a:ext uri="{FF2B5EF4-FFF2-40B4-BE49-F238E27FC236}">
                <a16:creationId xmlns:a16="http://schemas.microsoft.com/office/drawing/2014/main" id="{AA32ED28-7984-90D0-FF1A-F3462AB7B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996" y="3573808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3232C61A-EAA1-32AA-6B81-DEB21244BFF7}"/>
              </a:ext>
            </a:extLst>
          </p:cNvPr>
          <p:cNvSpPr txBox="1"/>
          <p:nvPr/>
        </p:nvSpPr>
        <p:spPr>
          <a:xfrm>
            <a:off x="7932473" y="3239625"/>
            <a:ext cx="1447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End/Target host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D714C2E-3A9D-4D9E-097C-E08BCA8A7FA1}"/>
              </a:ext>
            </a:extLst>
          </p:cNvPr>
          <p:cNvCxnSpPr>
            <a:cxnSpLocks/>
          </p:cNvCxnSpPr>
          <p:nvPr/>
        </p:nvCxnSpPr>
        <p:spPr>
          <a:xfrm>
            <a:off x="2334408" y="3870792"/>
            <a:ext cx="747120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6" name="Picture 85">
            <a:extLst>
              <a:ext uri="{FF2B5EF4-FFF2-40B4-BE49-F238E27FC236}">
                <a16:creationId xmlns:a16="http://schemas.microsoft.com/office/drawing/2014/main" id="{BE8CF84B-5439-0B77-A57E-2440C90DF1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8651" y="4135656"/>
            <a:ext cx="320149" cy="288134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F1209B7B-CBF5-9362-C512-ED82BAFA6F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1167" y="4105437"/>
            <a:ext cx="320149" cy="288134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082FCAA2-50A7-DCEC-31C4-6A7E53021B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5327" y="4124729"/>
            <a:ext cx="320149" cy="288134"/>
          </a:xfrm>
          <a:prstGeom prst="rect">
            <a:avLst/>
          </a:prstGeom>
        </p:spPr>
      </p:pic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359DE90D-41C8-BB61-BE1A-376A9EBDE7BE}"/>
              </a:ext>
            </a:extLst>
          </p:cNvPr>
          <p:cNvCxnSpPr>
            <a:stCxn id="73" idx="2"/>
            <a:endCxn id="86" idx="1"/>
          </p:cNvCxnSpPr>
          <p:nvPr/>
        </p:nvCxnSpPr>
        <p:spPr>
          <a:xfrm rot="16200000" flipH="1">
            <a:off x="4905186" y="4116257"/>
            <a:ext cx="218449" cy="10848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4F92DBFC-2C00-2D6F-EE67-AD1D3043F847}"/>
              </a:ext>
            </a:extLst>
          </p:cNvPr>
          <p:cNvCxnSpPr>
            <a:cxnSpLocks/>
            <a:stCxn id="78" idx="2"/>
            <a:endCxn id="87" idx="1"/>
          </p:cNvCxnSpPr>
          <p:nvPr/>
        </p:nvCxnSpPr>
        <p:spPr>
          <a:xfrm rot="16200000" flipH="1">
            <a:off x="6329478" y="4067815"/>
            <a:ext cx="194750" cy="1686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0DEF9619-597C-28F9-7303-E6111515E015}"/>
              </a:ext>
            </a:extLst>
          </p:cNvPr>
          <p:cNvCxnSpPr>
            <a:cxnSpLocks/>
            <a:stCxn id="83" idx="2"/>
            <a:endCxn id="88" idx="1"/>
          </p:cNvCxnSpPr>
          <p:nvPr/>
        </p:nvCxnSpPr>
        <p:spPr>
          <a:xfrm rot="16200000" flipH="1">
            <a:off x="8703992" y="4077460"/>
            <a:ext cx="214043" cy="1686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C81045FB-E918-721A-FA5B-C18605143C29}"/>
              </a:ext>
            </a:extLst>
          </p:cNvPr>
          <p:cNvSpPr txBox="1"/>
          <p:nvPr/>
        </p:nvSpPr>
        <p:spPr>
          <a:xfrm>
            <a:off x="4848289" y="4376127"/>
            <a:ext cx="1406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Run </a:t>
            </a:r>
            <a:r>
              <a:rPr lang="en-US" sz="1200" b="1" dirty="0" err="1"/>
              <a:t>cmd</a:t>
            </a:r>
            <a:r>
              <a:rPr lang="en-US" sz="1200" b="1" dirty="0"/>
              <a:t> set1-0</a:t>
            </a:r>
            <a:endParaRPr lang="en-SG" sz="12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8D03D0D-88F9-D675-81FF-4DA9ED1BDC49}"/>
              </a:ext>
            </a:extLst>
          </p:cNvPr>
          <p:cNvSpPr txBox="1"/>
          <p:nvPr/>
        </p:nvSpPr>
        <p:spPr>
          <a:xfrm>
            <a:off x="6340268" y="4337261"/>
            <a:ext cx="1322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Run </a:t>
            </a:r>
            <a:r>
              <a:rPr lang="en-US" sz="1200" b="1" dirty="0" err="1"/>
              <a:t>cmd</a:t>
            </a:r>
            <a:r>
              <a:rPr lang="en-US" sz="1200" b="1" dirty="0"/>
              <a:t> set2-0</a:t>
            </a:r>
            <a:endParaRPr lang="en-SG" sz="12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908B390-7B8F-D288-7907-B06ED1376774}"/>
              </a:ext>
            </a:extLst>
          </p:cNvPr>
          <p:cNvSpPr txBox="1"/>
          <p:nvPr/>
        </p:nvSpPr>
        <p:spPr>
          <a:xfrm>
            <a:off x="9198732" y="4048889"/>
            <a:ext cx="918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Run </a:t>
            </a:r>
            <a:r>
              <a:rPr lang="en-US" sz="1200" b="1" dirty="0" err="1"/>
              <a:t>cmd</a:t>
            </a:r>
            <a:r>
              <a:rPr lang="en-US" sz="1200" b="1" dirty="0"/>
              <a:t> set-N-0</a:t>
            </a:r>
            <a:endParaRPr lang="en-SG" sz="1200" b="1" dirty="0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53B1E515-927F-290D-BF4C-A5AF4B5105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0472" y="3419441"/>
            <a:ext cx="320149" cy="288134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A438BE9C-80AF-16BF-88A6-95E3EB191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6467" y="3503568"/>
            <a:ext cx="320149" cy="288134"/>
          </a:xfrm>
          <a:prstGeom prst="rect">
            <a:avLst/>
          </a:prstGeom>
        </p:spPr>
      </p:pic>
      <p:pic>
        <p:nvPicPr>
          <p:cNvPr id="97" name="Graphic 96" descr="Web design with solid fill">
            <a:extLst>
              <a:ext uri="{FF2B5EF4-FFF2-40B4-BE49-F238E27FC236}">
                <a16:creationId xmlns:a16="http://schemas.microsoft.com/office/drawing/2014/main" id="{605D728E-1AAC-F88F-E849-6009CCDC3B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39107" y="3929234"/>
            <a:ext cx="437108" cy="437108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B0CC0875-FD75-AB3F-F985-85EC7782B979}"/>
              </a:ext>
            </a:extLst>
          </p:cNvPr>
          <p:cNvSpPr txBox="1"/>
          <p:nvPr/>
        </p:nvSpPr>
        <p:spPr>
          <a:xfrm>
            <a:off x="1429165" y="4411391"/>
            <a:ext cx="1903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Users or programs</a:t>
            </a:r>
            <a:endParaRPr lang="en-SG" sz="14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720BD80-BC78-6DB2-33C5-AD7F8C6E8F55}"/>
              </a:ext>
            </a:extLst>
          </p:cNvPr>
          <p:cNvSpPr txBox="1"/>
          <p:nvPr/>
        </p:nvSpPr>
        <p:spPr>
          <a:xfrm>
            <a:off x="2334408" y="2881411"/>
            <a:ext cx="1322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Command set config</a:t>
            </a:r>
            <a:endParaRPr lang="en-SG" sz="1400" b="1" dirty="0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E199E3B-E696-8824-F3AF-7294CFA4B818}"/>
              </a:ext>
            </a:extLst>
          </p:cNvPr>
          <p:cNvCxnSpPr/>
          <p:nvPr/>
        </p:nvCxnSpPr>
        <p:spPr>
          <a:xfrm>
            <a:off x="4047887" y="3791702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E8CE8E0-A4E5-5F13-230C-C37670AE1AFA}"/>
              </a:ext>
            </a:extLst>
          </p:cNvPr>
          <p:cNvCxnSpPr/>
          <p:nvPr/>
        </p:nvCxnSpPr>
        <p:spPr>
          <a:xfrm>
            <a:off x="4047887" y="4015313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B1964F9-D6A4-B648-0813-87BA6BD0A745}"/>
              </a:ext>
            </a:extLst>
          </p:cNvPr>
          <p:cNvCxnSpPr/>
          <p:nvPr/>
        </p:nvCxnSpPr>
        <p:spPr>
          <a:xfrm>
            <a:off x="5388800" y="3609182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0E5A5F4-BB33-3D0F-3ED2-D08CFFB3EC38}"/>
              </a:ext>
            </a:extLst>
          </p:cNvPr>
          <p:cNvCxnSpPr/>
          <p:nvPr/>
        </p:nvCxnSpPr>
        <p:spPr>
          <a:xfrm>
            <a:off x="5388800" y="4013922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8251727-8FC5-D073-5BA2-B2844CA9D5B4}"/>
              </a:ext>
            </a:extLst>
          </p:cNvPr>
          <p:cNvCxnSpPr/>
          <p:nvPr/>
        </p:nvCxnSpPr>
        <p:spPr>
          <a:xfrm>
            <a:off x="6804896" y="3609182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DD69753-5589-EAE9-3F7D-484664F87207}"/>
              </a:ext>
            </a:extLst>
          </p:cNvPr>
          <p:cNvCxnSpPr/>
          <p:nvPr/>
        </p:nvCxnSpPr>
        <p:spPr>
          <a:xfrm>
            <a:off x="6804896" y="3957667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51793B2-2C8E-A350-8363-EC736055740F}"/>
              </a:ext>
            </a:extLst>
          </p:cNvPr>
          <p:cNvCxnSpPr/>
          <p:nvPr/>
        </p:nvCxnSpPr>
        <p:spPr>
          <a:xfrm>
            <a:off x="7843386" y="3610654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B791A322-1269-6251-4128-3D49B6A08B72}"/>
              </a:ext>
            </a:extLst>
          </p:cNvPr>
          <p:cNvCxnSpPr/>
          <p:nvPr/>
        </p:nvCxnSpPr>
        <p:spPr>
          <a:xfrm>
            <a:off x="7843386" y="3984886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Picture 107">
            <a:extLst>
              <a:ext uri="{FF2B5EF4-FFF2-40B4-BE49-F238E27FC236}">
                <a16:creationId xmlns:a16="http://schemas.microsoft.com/office/drawing/2014/main" id="{EA92C680-AE43-D55C-205F-CC69575353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4410" y="4692895"/>
            <a:ext cx="320149" cy="288134"/>
          </a:xfrm>
          <a:prstGeom prst="rect">
            <a:avLst/>
          </a:prstGeom>
        </p:spPr>
      </p:pic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821D628E-ADC6-D34E-9BA4-3639737AAB16}"/>
              </a:ext>
            </a:extLst>
          </p:cNvPr>
          <p:cNvCxnSpPr>
            <a:cxnSpLocks/>
            <a:endCxn id="108" idx="1"/>
          </p:cNvCxnSpPr>
          <p:nvPr/>
        </p:nvCxnSpPr>
        <p:spPr>
          <a:xfrm rot="16200000" flipH="1">
            <a:off x="4559614" y="4382166"/>
            <a:ext cx="771036" cy="13855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77D4F48D-900C-987B-8328-3DF43C57E144}"/>
              </a:ext>
            </a:extLst>
          </p:cNvPr>
          <p:cNvCxnSpPr>
            <a:cxnSpLocks/>
            <a:endCxn id="113" idx="1"/>
          </p:cNvCxnSpPr>
          <p:nvPr/>
        </p:nvCxnSpPr>
        <p:spPr>
          <a:xfrm rot="16200000" flipH="1">
            <a:off x="4164496" y="4660081"/>
            <a:ext cx="1368510" cy="17089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CCCC37D7-C5B8-F3BE-E2E5-1E40349F5A81}"/>
              </a:ext>
            </a:extLst>
          </p:cNvPr>
          <p:cNvSpPr txBox="1"/>
          <p:nvPr/>
        </p:nvSpPr>
        <p:spPr>
          <a:xfrm>
            <a:off x="4890777" y="4960941"/>
            <a:ext cx="1322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Run </a:t>
            </a:r>
            <a:r>
              <a:rPr lang="en-US" sz="1200" b="1" dirty="0" err="1"/>
              <a:t>cmd</a:t>
            </a:r>
            <a:r>
              <a:rPr lang="en-US" sz="1200" b="1" dirty="0"/>
              <a:t> set1-1</a:t>
            </a:r>
            <a:endParaRPr lang="en-SG" sz="1200" b="1" dirty="0"/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DC8CB26F-8470-154F-4AF9-48F956CBDD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4197" y="5285715"/>
            <a:ext cx="320149" cy="288134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6FBEE2AB-B57D-1C82-38C7-DAB19957C3CA}"/>
              </a:ext>
            </a:extLst>
          </p:cNvPr>
          <p:cNvSpPr txBox="1"/>
          <p:nvPr/>
        </p:nvSpPr>
        <p:spPr>
          <a:xfrm>
            <a:off x="4875854" y="5587692"/>
            <a:ext cx="1322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Run </a:t>
            </a:r>
            <a:r>
              <a:rPr lang="en-US" sz="1200" b="1" dirty="0" err="1"/>
              <a:t>cmd</a:t>
            </a:r>
            <a:r>
              <a:rPr lang="en-US" sz="1200" b="1" dirty="0"/>
              <a:t> set1-2</a:t>
            </a:r>
            <a:endParaRPr lang="en-SG" sz="1200" b="1" dirty="0"/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1B5A7177-BC56-8C64-262E-3F767DB27F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3526" y="4646877"/>
            <a:ext cx="320149" cy="288134"/>
          </a:xfrm>
          <a:prstGeom prst="rect">
            <a:avLst/>
          </a:prstGeom>
        </p:spPr>
      </p:pic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0F0535B9-402A-0585-6A54-CCC5799DC494}"/>
              </a:ext>
            </a:extLst>
          </p:cNvPr>
          <p:cNvCxnSpPr>
            <a:cxnSpLocks/>
            <a:endCxn id="118" idx="1"/>
          </p:cNvCxnSpPr>
          <p:nvPr/>
        </p:nvCxnSpPr>
        <p:spPr>
          <a:xfrm rot="16200000" flipH="1">
            <a:off x="5983882" y="4251299"/>
            <a:ext cx="729673" cy="34961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090DA31A-7479-A797-9FCE-4868951D433E}"/>
              </a:ext>
            </a:extLst>
          </p:cNvPr>
          <p:cNvSpPr txBox="1"/>
          <p:nvPr/>
        </p:nvSpPr>
        <p:spPr>
          <a:xfrm>
            <a:off x="6350785" y="4928435"/>
            <a:ext cx="1322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Run </a:t>
            </a:r>
            <a:r>
              <a:rPr lang="en-US" sz="1200" b="1" dirty="0" err="1"/>
              <a:t>cmd</a:t>
            </a:r>
            <a:r>
              <a:rPr lang="en-US" sz="1200" b="1" dirty="0"/>
              <a:t> set2-1</a:t>
            </a:r>
            <a:endParaRPr lang="en-SG" sz="1200" b="1" dirty="0"/>
          </a:p>
        </p:txBody>
      </p:sp>
      <p:pic>
        <p:nvPicPr>
          <p:cNvPr id="124" name="Picture 4">
            <a:extLst>
              <a:ext uri="{FF2B5EF4-FFF2-40B4-BE49-F238E27FC236}">
                <a16:creationId xmlns:a16="http://schemas.microsoft.com/office/drawing/2014/main" id="{3A83F87A-DFF0-EBD1-6ABA-8CB2FC233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445" y="3556309"/>
            <a:ext cx="437108" cy="43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Graphic 124" descr="Web design with solid fill">
            <a:extLst>
              <a:ext uri="{FF2B5EF4-FFF2-40B4-BE49-F238E27FC236}">
                <a16:creationId xmlns:a16="http://schemas.microsoft.com/office/drawing/2014/main" id="{19A6196E-CD06-5988-E2AC-7B8F6B4706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44761" y="4038231"/>
            <a:ext cx="437108" cy="437108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83A38E96-372C-FB0E-6C78-03FB63AE03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9222" y="1920728"/>
            <a:ext cx="400479" cy="312001"/>
          </a:xfrm>
          <a:prstGeom prst="rect">
            <a:avLst/>
          </a:prstGeom>
        </p:spPr>
      </p:pic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0928325-F6C0-77CB-637F-1FCFF05156F7}"/>
              </a:ext>
            </a:extLst>
          </p:cNvPr>
          <p:cNvCxnSpPr>
            <a:cxnSpLocks/>
          </p:cNvCxnSpPr>
          <p:nvPr/>
        </p:nvCxnSpPr>
        <p:spPr>
          <a:xfrm flipV="1">
            <a:off x="3360736" y="1756150"/>
            <a:ext cx="0" cy="161252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4EE52CCF-6B7F-DE81-DB05-46527443B69F}"/>
              </a:ext>
            </a:extLst>
          </p:cNvPr>
          <p:cNvSpPr txBox="1"/>
          <p:nvPr/>
        </p:nvSpPr>
        <p:spPr>
          <a:xfrm>
            <a:off x="3551400" y="1933822"/>
            <a:ext cx="1207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SSH credential </a:t>
            </a:r>
            <a:endParaRPr lang="en-SG" sz="1200" b="1" dirty="0"/>
          </a:p>
        </p:txBody>
      </p:sp>
      <p:pic>
        <p:nvPicPr>
          <p:cNvPr id="132" name="Picture 131">
            <a:extLst>
              <a:ext uri="{FF2B5EF4-FFF2-40B4-BE49-F238E27FC236}">
                <a16:creationId xmlns:a16="http://schemas.microsoft.com/office/drawing/2014/main" id="{796E829F-C481-A0D6-405B-82002ACB84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9143" y="4596071"/>
            <a:ext cx="320149" cy="288134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F462E881-044F-7A1C-2397-8931199572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8623" y="5046933"/>
            <a:ext cx="320149" cy="288134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F0E5532D-6BBC-23E5-989F-7084E5CD8E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1652" y="5591675"/>
            <a:ext cx="320149" cy="288134"/>
          </a:xfrm>
          <a:prstGeom prst="rect">
            <a:avLst/>
          </a:prstGeom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CA0EB241-BB57-C638-B636-97F603D88F51}"/>
              </a:ext>
            </a:extLst>
          </p:cNvPr>
          <p:cNvSpPr txBox="1"/>
          <p:nvPr/>
        </p:nvSpPr>
        <p:spPr>
          <a:xfrm>
            <a:off x="8887579" y="5132224"/>
            <a:ext cx="362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  <a:endParaRPr lang="en-SG" sz="2800" dirty="0"/>
          </a:p>
        </p:txBody>
      </p: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67BD710B-F049-07BF-225C-704F1F7FC8E5}"/>
              </a:ext>
            </a:extLst>
          </p:cNvPr>
          <p:cNvCxnSpPr>
            <a:cxnSpLocks/>
            <a:endCxn id="132" idx="1"/>
          </p:cNvCxnSpPr>
          <p:nvPr/>
        </p:nvCxnSpPr>
        <p:spPr>
          <a:xfrm rot="16200000" flipH="1">
            <a:off x="8457439" y="4268434"/>
            <a:ext cx="678870" cy="26453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420BAAAA-6B7E-4BB1-ADD3-86AEA1EA197C}"/>
              </a:ext>
            </a:extLst>
          </p:cNvPr>
          <p:cNvCxnSpPr>
            <a:cxnSpLocks/>
            <a:endCxn id="133" idx="1"/>
          </p:cNvCxnSpPr>
          <p:nvPr/>
        </p:nvCxnSpPr>
        <p:spPr>
          <a:xfrm rot="16200000" flipH="1">
            <a:off x="8177021" y="4429398"/>
            <a:ext cx="1129732" cy="3934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F38E88D9-CA57-D1A5-49CE-A873E2E5B623}"/>
              </a:ext>
            </a:extLst>
          </p:cNvPr>
          <p:cNvCxnSpPr>
            <a:cxnSpLocks/>
            <a:endCxn id="134" idx="1"/>
          </p:cNvCxnSpPr>
          <p:nvPr/>
        </p:nvCxnSpPr>
        <p:spPr>
          <a:xfrm rot="16200000" flipH="1">
            <a:off x="7871512" y="4665602"/>
            <a:ext cx="1667960" cy="47232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A528AFF4-F700-15FE-2640-4DC755C8E8D5}"/>
              </a:ext>
            </a:extLst>
          </p:cNvPr>
          <p:cNvSpPr txBox="1"/>
          <p:nvPr/>
        </p:nvSpPr>
        <p:spPr>
          <a:xfrm>
            <a:off x="9232547" y="4511070"/>
            <a:ext cx="918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Run </a:t>
            </a:r>
            <a:r>
              <a:rPr lang="en-US" sz="1200" b="1" dirty="0" err="1"/>
              <a:t>cmd</a:t>
            </a:r>
            <a:r>
              <a:rPr lang="en-US" sz="1200" b="1" dirty="0"/>
              <a:t> set-N-1</a:t>
            </a:r>
            <a:endParaRPr lang="en-SG" sz="12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2663541-9C17-993D-CAD8-F9C6661840B0}"/>
              </a:ext>
            </a:extLst>
          </p:cNvPr>
          <p:cNvSpPr txBox="1"/>
          <p:nvPr/>
        </p:nvSpPr>
        <p:spPr>
          <a:xfrm>
            <a:off x="9224324" y="4932169"/>
            <a:ext cx="918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Run </a:t>
            </a:r>
            <a:r>
              <a:rPr lang="en-US" sz="1200" b="1" dirty="0" err="1"/>
              <a:t>cmd</a:t>
            </a:r>
            <a:r>
              <a:rPr lang="en-US" sz="1200" b="1" dirty="0"/>
              <a:t> set-N-2</a:t>
            </a:r>
            <a:endParaRPr lang="en-SG" sz="12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317F6BC-4AED-6000-B718-2E530AF771C5}"/>
              </a:ext>
            </a:extLst>
          </p:cNvPr>
          <p:cNvSpPr txBox="1"/>
          <p:nvPr/>
        </p:nvSpPr>
        <p:spPr>
          <a:xfrm>
            <a:off x="9294680" y="5495358"/>
            <a:ext cx="918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Run </a:t>
            </a:r>
            <a:r>
              <a:rPr lang="en-US" sz="1200" b="1" dirty="0" err="1"/>
              <a:t>cmd</a:t>
            </a:r>
            <a:r>
              <a:rPr lang="en-US" sz="1200" b="1" dirty="0"/>
              <a:t> set-N-n</a:t>
            </a:r>
            <a:endParaRPr lang="en-SG" sz="1200" b="1" dirty="0"/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10B53353-3900-FE59-4C35-35FC042C3E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87805" y="4413830"/>
            <a:ext cx="400479" cy="312001"/>
          </a:xfrm>
          <a:prstGeom prst="rect">
            <a:avLst/>
          </a:prstGeom>
        </p:spPr>
      </p:pic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4D2CC4DC-80A7-9A2B-FCB4-0B482F233255}"/>
              </a:ext>
            </a:extLst>
          </p:cNvPr>
          <p:cNvCxnSpPr>
            <a:cxnSpLocks/>
          </p:cNvCxnSpPr>
          <p:nvPr/>
        </p:nvCxnSpPr>
        <p:spPr>
          <a:xfrm flipV="1">
            <a:off x="3446860" y="4199095"/>
            <a:ext cx="0" cy="161252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2CE6DBE6-B763-4604-C2CC-364ED7DAB97F}"/>
              </a:ext>
            </a:extLst>
          </p:cNvPr>
          <p:cNvSpPr txBox="1"/>
          <p:nvPr/>
        </p:nvSpPr>
        <p:spPr>
          <a:xfrm>
            <a:off x="3060054" y="4777860"/>
            <a:ext cx="1207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SSH credential 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3999001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2FEFB5-B1A5-C0D6-0818-18D153F730D2}"/>
              </a:ext>
            </a:extLst>
          </p:cNvPr>
          <p:cNvSpPr/>
          <p:nvPr/>
        </p:nvSpPr>
        <p:spPr>
          <a:xfrm>
            <a:off x="1243685" y="614403"/>
            <a:ext cx="691468" cy="1061908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97EA99-F9C6-9B4B-34D6-6AA325CC0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033" y="699273"/>
            <a:ext cx="437108" cy="43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3A5CDA-D08B-C476-8186-097902E28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5707" y="832850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1F8940-C52B-8664-A65B-8EC980C1A774}"/>
              </a:ext>
            </a:extLst>
          </p:cNvPr>
          <p:cNvSpPr txBox="1"/>
          <p:nvPr/>
        </p:nvSpPr>
        <p:spPr>
          <a:xfrm>
            <a:off x="4130386" y="509813"/>
            <a:ext cx="1054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Jumphost1</a:t>
            </a:r>
          </a:p>
        </p:txBody>
      </p:sp>
      <p:pic>
        <p:nvPicPr>
          <p:cNvPr id="8" name="Picture 7" descr="A black square with white text and gears&#10;&#10;Description automatically generated">
            <a:extLst>
              <a:ext uri="{FF2B5EF4-FFF2-40B4-BE49-F238E27FC236}">
                <a16:creationId xmlns:a16="http://schemas.microsoft.com/office/drawing/2014/main" id="{380DF366-250F-88D5-EFAF-3FEF6D8520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896" y="614403"/>
            <a:ext cx="1207686" cy="91784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8E094D-8F4D-22F8-9307-D98BBF37BA51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008483" y="1066803"/>
            <a:ext cx="63959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1DDAC7F-0E23-FBE8-2642-D4954D18F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8076" y="826330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D1E3A84-53B3-2620-BE94-116793C9D4B2}"/>
              </a:ext>
            </a:extLst>
          </p:cNvPr>
          <p:cNvSpPr txBox="1"/>
          <p:nvPr/>
        </p:nvSpPr>
        <p:spPr>
          <a:xfrm>
            <a:off x="5510738" y="490675"/>
            <a:ext cx="1136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Jumphost2-0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C9EC99-28C1-8F8B-96E1-FF567075FC3F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6305482" y="1066803"/>
            <a:ext cx="781858" cy="108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DDC140C-DCAD-29F6-1563-EAC3DA158DC3}"/>
              </a:ext>
            </a:extLst>
          </p:cNvPr>
          <p:cNvSpPr txBox="1"/>
          <p:nvPr/>
        </p:nvSpPr>
        <p:spPr>
          <a:xfrm>
            <a:off x="7087340" y="816029"/>
            <a:ext cx="362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  <a:endParaRPr lang="en-SG" sz="28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7AF3EC-F74F-6AE1-DB19-03366F742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7901" y="832850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7B13D42-69D0-7547-D6B6-4E6E5A1C5B67}"/>
              </a:ext>
            </a:extLst>
          </p:cNvPr>
          <p:cNvSpPr txBox="1"/>
          <p:nvPr/>
        </p:nvSpPr>
        <p:spPr>
          <a:xfrm>
            <a:off x="7877832" y="448312"/>
            <a:ext cx="155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End/Target host-0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911AF8-961D-5123-7442-9560B4F3C96D}"/>
              </a:ext>
            </a:extLst>
          </p:cNvPr>
          <p:cNvCxnSpPr>
            <a:cxnSpLocks/>
          </p:cNvCxnSpPr>
          <p:nvPr/>
        </p:nvCxnSpPr>
        <p:spPr>
          <a:xfrm>
            <a:off x="1968648" y="1123313"/>
            <a:ext cx="747120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A50CBD0B-EAC3-97E9-C526-EA2FB03A54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4712" y="671962"/>
            <a:ext cx="320149" cy="28813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A0D33E1-E4E2-ABC9-D0E3-7532DA4A45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0707" y="756089"/>
            <a:ext cx="320149" cy="288134"/>
          </a:xfrm>
          <a:prstGeom prst="rect">
            <a:avLst/>
          </a:prstGeom>
        </p:spPr>
      </p:pic>
      <p:pic>
        <p:nvPicPr>
          <p:cNvPr id="30" name="Graphic 29" descr="Web design with solid fill">
            <a:extLst>
              <a:ext uri="{FF2B5EF4-FFF2-40B4-BE49-F238E27FC236}">
                <a16:creationId xmlns:a16="http://schemas.microsoft.com/office/drawing/2014/main" id="{EF8344B0-2EAF-DEC4-2563-2E6D3F3891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73347" y="1181755"/>
            <a:ext cx="437108" cy="43710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E7DEB3B-A3B3-5D37-4CC4-5AB1D47DEEF1}"/>
              </a:ext>
            </a:extLst>
          </p:cNvPr>
          <p:cNvSpPr txBox="1"/>
          <p:nvPr/>
        </p:nvSpPr>
        <p:spPr>
          <a:xfrm>
            <a:off x="1063405" y="1663912"/>
            <a:ext cx="1903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User or program</a:t>
            </a:r>
            <a:endParaRPr lang="en-SG" sz="14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F0259B4-724B-94E4-DA04-53CB7FF579CE}"/>
              </a:ext>
            </a:extLst>
          </p:cNvPr>
          <p:cNvSpPr txBox="1"/>
          <p:nvPr/>
        </p:nvSpPr>
        <p:spPr>
          <a:xfrm>
            <a:off x="1968648" y="133932"/>
            <a:ext cx="1322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Command set config</a:t>
            </a:r>
            <a:endParaRPr lang="en-SG" sz="1400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2C3DB7A-7A12-0AF5-985C-DE811C84B12B}"/>
              </a:ext>
            </a:extLst>
          </p:cNvPr>
          <p:cNvCxnSpPr/>
          <p:nvPr/>
        </p:nvCxnSpPr>
        <p:spPr>
          <a:xfrm>
            <a:off x="3682127" y="1044223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F79D5EC-44D8-49DE-F564-A38A3B3F4E0B}"/>
              </a:ext>
            </a:extLst>
          </p:cNvPr>
          <p:cNvCxnSpPr>
            <a:cxnSpLocks/>
            <a:stCxn id="65" idx="3"/>
            <a:endCxn id="85" idx="1"/>
          </p:cNvCxnSpPr>
          <p:nvPr/>
        </p:nvCxnSpPr>
        <p:spPr>
          <a:xfrm>
            <a:off x="6305482" y="2409353"/>
            <a:ext cx="78185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F826FD3-068B-A23E-AC62-563A848F5DA7}"/>
              </a:ext>
            </a:extLst>
          </p:cNvPr>
          <p:cNvCxnSpPr/>
          <p:nvPr/>
        </p:nvCxnSpPr>
        <p:spPr>
          <a:xfrm>
            <a:off x="7617278" y="1106952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">
            <a:extLst>
              <a:ext uri="{FF2B5EF4-FFF2-40B4-BE49-F238E27FC236}">
                <a16:creationId xmlns:a16="http://schemas.microsoft.com/office/drawing/2014/main" id="{4DC3C8C3-8902-9023-F59A-314591F13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85" y="808830"/>
            <a:ext cx="437108" cy="43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C1A0DBC6-1ECC-E9CF-17BA-0FE608A611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2045" y="1666351"/>
            <a:ext cx="400479" cy="312001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C6A8DF6-1CC1-F64E-2327-0A07B6303B4F}"/>
              </a:ext>
            </a:extLst>
          </p:cNvPr>
          <p:cNvCxnSpPr>
            <a:cxnSpLocks/>
          </p:cNvCxnSpPr>
          <p:nvPr/>
        </p:nvCxnSpPr>
        <p:spPr>
          <a:xfrm flipV="1">
            <a:off x="3081100" y="1451616"/>
            <a:ext cx="0" cy="161252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BBA8896-25F9-2FD2-836F-38C44DB3CDB6}"/>
              </a:ext>
            </a:extLst>
          </p:cNvPr>
          <p:cNvSpPr txBox="1"/>
          <p:nvPr/>
        </p:nvSpPr>
        <p:spPr>
          <a:xfrm>
            <a:off x="2694294" y="2030381"/>
            <a:ext cx="1207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SSH credential </a:t>
            </a:r>
            <a:endParaRPr lang="en-SG" sz="1200" b="1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3335F56F-410B-6051-A3DF-6F508AD608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8076" y="2168880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85825405-0ED3-7B55-CDF6-266F883E16F4}"/>
              </a:ext>
            </a:extLst>
          </p:cNvPr>
          <p:cNvCxnSpPr>
            <a:cxnSpLocks/>
            <a:stCxn id="6" idx="2"/>
            <a:endCxn id="65" idx="1"/>
          </p:cNvCxnSpPr>
          <p:nvPr/>
        </p:nvCxnSpPr>
        <p:spPr>
          <a:xfrm rot="16200000" flipH="1">
            <a:off x="4573464" y="1334741"/>
            <a:ext cx="1095558" cy="105366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0D38C934-781B-2999-091A-828A8F4A400D}"/>
              </a:ext>
            </a:extLst>
          </p:cNvPr>
          <p:cNvCxnSpPr>
            <a:cxnSpLocks/>
            <a:stCxn id="11" idx="2"/>
          </p:cNvCxnSpPr>
          <p:nvPr/>
        </p:nvCxnSpPr>
        <p:spPr>
          <a:xfrm rot="16200000" flipH="1">
            <a:off x="6256582" y="1027472"/>
            <a:ext cx="485498" cy="104510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B1226D1-3CC0-6274-50DB-2372B3ED5CE7}"/>
              </a:ext>
            </a:extLst>
          </p:cNvPr>
          <p:cNvSpPr txBox="1"/>
          <p:nvPr/>
        </p:nvSpPr>
        <p:spPr>
          <a:xfrm>
            <a:off x="7093241" y="1414701"/>
            <a:ext cx="362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  <a:endParaRPr lang="en-SG" sz="28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AA6B2B4-C3CB-7BB8-0EC8-646F1585CD74}"/>
              </a:ext>
            </a:extLst>
          </p:cNvPr>
          <p:cNvSpPr txBox="1"/>
          <p:nvPr/>
        </p:nvSpPr>
        <p:spPr>
          <a:xfrm>
            <a:off x="7087340" y="2164331"/>
            <a:ext cx="362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  <a:endParaRPr lang="en-SG" sz="28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FAD0DA9-4EA7-B9B4-2D80-949926FAEE3C}"/>
              </a:ext>
            </a:extLst>
          </p:cNvPr>
          <p:cNvSpPr txBox="1"/>
          <p:nvPr/>
        </p:nvSpPr>
        <p:spPr>
          <a:xfrm>
            <a:off x="7102385" y="2913961"/>
            <a:ext cx="347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  <a:endParaRPr lang="en-SG" sz="2800" dirty="0"/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949A058F-CB48-EB65-438A-00407BC39C9C}"/>
              </a:ext>
            </a:extLst>
          </p:cNvPr>
          <p:cNvCxnSpPr>
            <a:cxnSpLocks/>
            <a:stCxn id="65" idx="2"/>
            <a:endCxn id="86" idx="1"/>
          </p:cNvCxnSpPr>
          <p:nvPr/>
        </p:nvCxnSpPr>
        <p:spPr>
          <a:xfrm rot="16200000" flipH="1">
            <a:off x="6276709" y="2349895"/>
            <a:ext cx="525746" cy="112560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96">
            <a:extLst>
              <a:ext uri="{FF2B5EF4-FFF2-40B4-BE49-F238E27FC236}">
                <a16:creationId xmlns:a16="http://schemas.microsoft.com/office/drawing/2014/main" id="{5B83482E-4941-94F5-E22F-1A406BE11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9703" y="1549436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86469FF9-DFD0-CFD1-DA31-F90D833D9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1396" y="2268201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E6C7F960-4AD6-485F-FEFE-0ACEB56E5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1050" y="2986966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A3975FE-B79C-1570-BC7A-3DC7ACBB7219}"/>
              </a:ext>
            </a:extLst>
          </p:cNvPr>
          <p:cNvCxnSpPr/>
          <p:nvPr/>
        </p:nvCxnSpPr>
        <p:spPr>
          <a:xfrm>
            <a:off x="7617277" y="1719511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37B05ED-9DA2-66F0-2B81-66C55AC986DF}"/>
              </a:ext>
            </a:extLst>
          </p:cNvPr>
          <p:cNvCxnSpPr/>
          <p:nvPr/>
        </p:nvCxnSpPr>
        <p:spPr>
          <a:xfrm>
            <a:off x="7617276" y="2425941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375E08B-6F12-2E90-878D-38FF9D6E9848}"/>
              </a:ext>
            </a:extLst>
          </p:cNvPr>
          <p:cNvCxnSpPr/>
          <p:nvPr/>
        </p:nvCxnSpPr>
        <p:spPr>
          <a:xfrm>
            <a:off x="7591647" y="3163907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717CBE74-1749-BCC4-8097-E2C26384AB53}"/>
              </a:ext>
            </a:extLst>
          </p:cNvPr>
          <p:cNvSpPr txBox="1"/>
          <p:nvPr/>
        </p:nvSpPr>
        <p:spPr>
          <a:xfrm>
            <a:off x="5484318" y="1866493"/>
            <a:ext cx="1136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Jumphost2-1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5331038-F179-CD19-BE2B-11007D82C074}"/>
              </a:ext>
            </a:extLst>
          </p:cNvPr>
          <p:cNvSpPr txBox="1"/>
          <p:nvPr/>
        </p:nvSpPr>
        <p:spPr>
          <a:xfrm>
            <a:off x="7877832" y="1266560"/>
            <a:ext cx="155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End/Target host-1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DA6716-E69F-2E72-70DD-F6BCC6D952F2}"/>
              </a:ext>
            </a:extLst>
          </p:cNvPr>
          <p:cNvSpPr txBox="1"/>
          <p:nvPr/>
        </p:nvSpPr>
        <p:spPr>
          <a:xfrm>
            <a:off x="7860063" y="1999603"/>
            <a:ext cx="155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End/Target host-2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A2C42D4-FB9B-39A3-2466-88BAC6A9E1FA}"/>
              </a:ext>
            </a:extLst>
          </p:cNvPr>
          <p:cNvSpPr txBox="1"/>
          <p:nvPr/>
        </p:nvSpPr>
        <p:spPr>
          <a:xfrm>
            <a:off x="7878351" y="2731511"/>
            <a:ext cx="155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End/Target host-n</a:t>
            </a:r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FA3BB246-6276-74DA-D228-E72751E8A2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1819" y="1222623"/>
            <a:ext cx="320149" cy="288134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92047EB5-6E9C-4EE2-862E-E6128DF682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4999" y="1181755"/>
            <a:ext cx="320149" cy="288134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23BAB04B-DA2D-FE62-2423-8F96AACED6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8909" y="2543484"/>
            <a:ext cx="320149" cy="288134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306AC866-5D04-75DC-711F-064D5AB05D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6458" y="934489"/>
            <a:ext cx="320149" cy="288134"/>
          </a:xfrm>
          <a:prstGeom prst="rect">
            <a:avLst/>
          </a:prstGeom>
        </p:spPr>
      </p:pic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44039BE-A355-0EC5-30EF-3ED763EB38ED}"/>
              </a:ext>
            </a:extLst>
          </p:cNvPr>
          <p:cNvCxnSpPr>
            <a:stCxn id="16" idx="3"/>
            <a:endCxn id="114" idx="1"/>
          </p:cNvCxnSpPr>
          <p:nvPr/>
        </p:nvCxnSpPr>
        <p:spPr>
          <a:xfrm>
            <a:off x="8855307" y="1073323"/>
            <a:ext cx="2611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Picture 116">
            <a:extLst>
              <a:ext uri="{FF2B5EF4-FFF2-40B4-BE49-F238E27FC236}">
                <a16:creationId xmlns:a16="http://schemas.microsoft.com/office/drawing/2014/main" id="{4C343421-B372-62BE-DEE0-43A2570585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5783" y="1642335"/>
            <a:ext cx="320149" cy="288134"/>
          </a:xfrm>
          <a:prstGeom prst="rect">
            <a:avLst/>
          </a:prstGeom>
        </p:spPr>
      </p:pic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C003013-988D-95BE-5232-BD7FFF5A5933}"/>
              </a:ext>
            </a:extLst>
          </p:cNvPr>
          <p:cNvCxnSpPr>
            <a:endCxn id="117" idx="1"/>
          </p:cNvCxnSpPr>
          <p:nvPr/>
        </p:nvCxnSpPr>
        <p:spPr>
          <a:xfrm>
            <a:off x="8874632" y="1781169"/>
            <a:ext cx="2611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Picture 118">
            <a:extLst>
              <a:ext uri="{FF2B5EF4-FFF2-40B4-BE49-F238E27FC236}">
                <a16:creationId xmlns:a16="http://schemas.microsoft.com/office/drawing/2014/main" id="{799A29DC-99F9-93BD-B7AD-4A662F490C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7557" y="2297302"/>
            <a:ext cx="320149" cy="288134"/>
          </a:xfrm>
          <a:prstGeom prst="rect">
            <a:avLst/>
          </a:prstGeom>
        </p:spPr>
      </p:pic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C68760E-980C-30AB-8BEC-5A59A2CB3E95}"/>
              </a:ext>
            </a:extLst>
          </p:cNvPr>
          <p:cNvCxnSpPr>
            <a:endCxn id="119" idx="1"/>
          </p:cNvCxnSpPr>
          <p:nvPr/>
        </p:nvCxnSpPr>
        <p:spPr>
          <a:xfrm>
            <a:off x="8916406" y="2436136"/>
            <a:ext cx="2611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>
            <a:extLst>
              <a:ext uri="{FF2B5EF4-FFF2-40B4-BE49-F238E27FC236}">
                <a16:creationId xmlns:a16="http://schemas.microsoft.com/office/drawing/2014/main" id="{ABA63C6C-0546-64B6-060E-82553CBBEF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7557" y="3053736"/>
            <a:ext cx="320149" cy="288134"/>
          </a:xfrm>
          <a:prstGeom prst="rect">
            <a:avLst/>
          </a:prstGeom>
        </p:spPr>
      </p:pic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D4DE24E-8121-6469-C90C-49D01A0E2AE0}"/>
              </a:ext>
            </a:extLst>
          </p:cNvPr>
          <p:cNvCxnSpPr>
            <a:endCxn id="121" idx="1"/>
          </p:cNvCxnSpPr>
          <p:nvPr/>
        </p:nvCxnSpPr>
        <p:spPr>
          <a:xfrm>
            <a:off x="8916406" y="3192570"/>
            <a:ext cx="2611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830AF78B-577B-A824-B68C-DE6E15A03F59}"/>
              </a:ext>
            </a:extLst>
          </p:cNvPr>
          <p:cNvSpPr txBox="1"/>
          <p:nvPr/>
        </p:nvSpPr>
        <p:spPr>
          <a:xfrm>
            <a:off x="4721498" y="1532242"/>
            <a:ext cx="1053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Run </a:t>
            </a:r>
            <a:r>
              <a:rPr lang="en-US" sz="1200" b="1" dirty="0" err="1"/>
              <a:t>cmd</a:t>
            </a:r>
            <a:r>
              <a:rPr lang="en-US" sz="1200" b="1" dirty="0"/>
              <a:t> set1-0</a:t>
            </a:r>
            <a:endParaRPr lang="en-SG" sz="1200" b="1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ABC39B2-1D9E-663A-2E0E-AB16AA48FD2C}"/>
              </a:ext>
            </a:extLst>
          </p:cNvPr>
          <p:cNvSpPr txBox="1"/>
          <p:nvPr/>
        </p:nvSpPr>
        <p:spPr>
          <a:xfrm>
            <a:off x="6447033" y="1112667"/>
            <a:ext cx="1053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Run </a:t>
            </a:r>
            <a:r>
              <a:rPr lang="en-US" sz="1200" b="1" dirty="0" err="1"/>
              <a:t>cmd</a:t>
            </a:r>
            <a:r>
              <a:rPr lang="en-US" sz="1200" b="1" dirty="0"/>
              <a:t> set2-0</a:t>
            </a:r>
            <a:endParaRPr lang="en-SG" sz="1200" b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0D16EBA-DB34-31A5-1E99-0D6FF39D686E}"/>
              </a:ext>
            </a:extLst>
          </p:cNvPr>
          <p:cNvSpPr txBox="1"/>
          <p:nvPr/>
        </p:nvSpPr>
        <p:spPr>
          <a:xfrm>
            <a:off x="6439998" y="2483074"/>
            <a:ext cx="1053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Run </a:t>
            </a:r>
            <a:r>
              <a:rPr lang="en-US" sz="1200" b="1" dirty="0" err="1"/>
              <a:t>cmd</a:t>
            </a:r>
            <a:r>
              <a:rPr lang="en-US" sz="1200" b="1" dirty="0"/>
              <a:t> set2-1</a:t>
            </a:r>
            <a:endParaRPr lang="en-SG" sz="1200" b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FEBC7DD-6D62-2552-ABCE-836215622BB4}"/>
              </a:ext>
            </a:extLst>
          </p:cNvPr>
          <p:cNvSpPr txBox="1"/>
          <p:nvPr/>
        </p:nvSpPr>
        <p:spPr>
          <a:xfrm>
            <a:off x="9436607" y="832850"/>
            <a:ext cx="1053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Run </a:t>
            </a:r>
            <a:r>
              <a:rPr lang="en-US" sz="1200" b="1" dirty="0" err="1"/>
              <a:t>cmd</a:t>
            </a:r>
            <a:r>
              <a:rPr lang="en-US" sz="1200" b="1" dirty="0"/>
              <a:t> setN-0</a:t>
            </a:r>
            <a:endParaRPr lang="en-SG" sz="1200" b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69BDB6E-1294-410A-47C4-85B8694D3161}"/>
              </a:ext>
            </a:extLst>
          </p:cNvPr>
          <p:cNvSpPr txBox="1"/>
          <p:nvPr/>
        </p:nvSpPr>
        <p:spPr>
          <a:xfrm>
            <a:off x="9498830" y="1510024"/>
            <a:ext cx="1053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Run </a:t>
            </a:r>
            <a:r>
              <a:rPr lang="en-US" sz="1200" b="1" dirty="0" err="1"/>
              <a:t>cmd</a:t>
            </a:r>
            <a:r>
              <a:rPr lang="en-US" sz="1200" b="1" dirty="0"/>
              <a:t> setN-1</a:t>
            </a:r>
            <a:endParaRPr lang="en-SG" sz="1200" b="1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BCD6F67-35AF-2DFE-B3C7-BBDA7C121CB5}"/>
              </a:ext>
            </a:extLst>
          </p:cNvPr>
          <p:cNvSpPr txBox="1"/>
          <p:nvPr/>
        </p:nvSpPr>
        <p:spPr>
          <a:xfrm>
            <a:off x="9511843" y="2205303"/>
            <a:ext cx="1053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Run </a:t>
            </a:r>
            <a:r>
              <a:rPr lang="en-US" sz="1200" b="1" dirty="0" err="1"/>
              <a:t>cmd</a:t>
            </a:r>
            <a:r>
              <a:rPr lang="en-US" sz="1200" b="1" dirty="0"/>
              <a:t> setN-2</a:t>
            </a:r>
            <a:endParaRPr lang="en-SG" sz="1200" b="1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EA0A12-1A94-6CEE-7123-75D1B3E7CFB2}"/>
              </a:ext>
            </a:extLst>
          </p:cNvPr>
          <p:cNvSpPr txBox="1"/>
          <p:nvPr/>
        </p:nvSpPr>
        <p:spPr>
          <a:xfrm>
            <a:off x="9553448" y="2912697"/>
            <a:ext cx="1053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Run </a:t>
            </a:r>
            <a:r>
              <a:rPr lang="en-US" sz="1200" b="1" dirty="0" err="1"/>
              <a:t>cmd</a:t>
            </a:r>
            <a:r>
              <a:rPr lang="en-US" sz="1200" b="1" dirty="0"/>
              <a:t> </a:t>
            </a:r>
            <a:r>
              <a:rPr lang="en-US" sz="1200" b="1" dirty="0" err="1"/>
              <a:t>setN</a:t>
            </a:r>
            <a:r>
              <a:rPr lang="en-US" sz="1200" b="1" dirty="0"/>
              <a:t>-n</a:t>
            </a:r>
            <a:endParaRPr lang="en-SG" sz="1200" b="1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C755A4F-7DC7-8A1B-019A-2631651ED820}"/>
              </a:ext>
            </a:extLst>
          </p:cNvPr>
          <p:cNvSpPr/>
          <p:nvPr/>
        </p:nvSpPr>
        <p:spPr>
          <a:xfrm>
            <a:off x="1110764" y="4049631"/>
            <a:ext cx="691468" cy="1061908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33" name="Picture 4">
            <a:extLst>
              <a:ext uri="{FF2B5EF4-FFF2-40B4-BE49-F238E27FC236}">
                <a16:creationId xmlns:a16="http://schemas.microsoft.com/office/drawing/2014/main" id="{EA608B4B-A768-6A5C-8241-28254DFD7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112" y="4134501"/>
            <a:ext cx="437108" cy="43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Picture 133" descr="A black square with white text and gears&#10;&#10;Description automatically generated">
            <a:extLst>
              <a:ext uri="{FF2B5EF4-FFF2-40B4-BE49-F238E27FC236}">
                <a16:creationId xmlns:a16="http://schemas.microsoft.com/office/drawing/2014/main" id="{CF03724F-062D-62DA-333E-95B077984A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975" y="4049631"/>
            <a:ext cx="1207686" cy="917841"/>
          </a:xfrm>
          <a:prstGeom prst="rect">
            <a:avLst/>
          </a:prstGeom>
        </p:spPr>
      </p:pic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BA899A19-7BDA-5301-45CA-C46C4D9784A6}"/>
              </a:ext>
            </a:extLst>
          </p:cNvPr>
          <p:cNvCxnSpPr>
            <a:cxnSpLocks/>
          </p:cNvCxnSpPr>
          <p:nvPr/>
        </p:nvCxnSpPr>
        <p:spPr>
          <a:xfrm>
            <a:off x="1835727" y="4558541"/>
            <a:ext cx="747120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6" name="Picture 135">
            <a:extLst>
              <a:ext uri="{FF2B5EF4-FFF2-40B4-BE49-F238E27FC236}">
                <a16:creationId xmlns:a16="http://schemas.microsoft.com/office/drawing/2014/main" id="{28B6F886-0C28-00B1-7E0B-6A02A6DCCD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124" y="5125182"/>
            <a:ext cx="320149" cy="288134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E6B8132B-4A52-0A88-355A-74439DA76A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0632" y="4421658"/>
            <a:ext cx="320149" cy="288134"/>
          </a:xfrm>
          <a:prstGeom prst="rect">
            <a:avLst/>
          </a:prstGeom>
        </p:spPr>
      </p:pic>
      <p:pic>
        <p:nvPicPr>
          <p:cNvPr id="138" name="Graphic 137" descr="Web design with solid fill">
            <a:extLst>
              <a:ext uri="{FF2B5EF4-FFF2-40B4-BE49-F238E27FC236}">
                <a16:creationId xmlns:a16="http://schemas.microsoft.com/office/drawing/2014/main" id="{44C1F66E-35DF-71A3-5A31-3F680AC23F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40426" y="4616983"/>
            <a:ext cx="437108" cy="437108"/>
          </a:xfrm>
          <a:prstGeom prst="rect">
            <a:avLst/>
          </a:prstGeom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12199E34-7BF7-2050-04AA-8D498D84685F}"/>
              </a:ext>
            </a:extLst>
          </p:cNvPr>
          <p:cNvSpPr txBox="1"/>
          <p:nvPr/>
        </p:nvSpPr>
        <p:spPr>
          <a:xfrm>
            <a:off x="930485" y="5099140"/>
            <a:ext cx="890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Users or programs</a:t>
            </a:r>
            <a:endParaRPr lang="en-SG" sz="1400" b="1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257DA73-D388-14A9-FADB-7A29457E80E1}"/>
              </a:ext>
            </a:extLst>
          </p:cNvPr>
          <p:cNvSpPr txBox="1"/>
          <p:nvPr/>
        </p:nvSpPr>
        <p:spPr>
          <a:xfrm>
            <a:off x="1880372" y="3824010"/>
            <a:ext cx="1322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Command set config</a:t>
            </a:r>
            <a:endParaRPr lang="en-SG" sz="1400" b="1" dirty="0"/>
          </a:p>
        </p:txBody>
      </p:sp>
      <p:pic>
        <p:nvPicPr>
          <p:cNvPr id="141" name="Picture 4">
            <a:extLst>
              <a:ext uri="{FF2B5EF4-FFF2-40B4-BE49-F238E27FC236}">
                <a16:creationId xmlns:a16="http://schemas.microsoft.com/office/drawing/2014/main" id="{CE2591E2-B936-1E3F-9A4C-15491727C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64" y="4244058"/>
            <a:ext cx="437108" cy="43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" name="Graphic 141" descr="Web design with solid fill">
            <a:extLst>
              <a:ext uri="{FF2B5EF4-FFF2-40B4-BE49-F238E27FC236}">
                <a16:creationId xmlns:a16="http://schemas.microsoft.com/office/drawing/2014/main" id="{FBCB9134-5864-704D-7F7E-9CE2BFC4E9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46080" y="4725980"/>
            <a:ext cx="437108" cy="437108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F1241CCF-B659-B659-8323-CB46ECC451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89124" y="5101579"/>
            <a:ext cx="400479" cy="312001"/>
          </a:xfrm>
          <a:prstGeom prst="rect">
            <a:avLst/>
          </a:prstGeom>
        </p:spPr>
      </p:pic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0249398D-32F1-6E45-B556-545C82F49A5C}"/>
              </a:ext>
            </a:extLst>
          </p:cNvPr>
          <p:cNvCxnSpPr>
            <a:cxnSpLocks/>
          </p:cNvCxnSpPr>
          <p:nvPr/>
        </p:nvCxnSpPr>
        <p:spPr>
          <a:xfrm flipV="1">
            <a:off x="2948179" y="4886844"/>
            <a:ext cx="0" cy="161252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73179EAD-6ABE-4A56-4C3A-DF5FE66CC32D}"/>
              </a:ext>
            </a:extLst>
          </p:cNvPr>
          <p:cNvSpPr txBox="1"/>
          <p:nvPr/>
        </p:nvSpPr>
        <p:spPr>
          <a:xfrm>
            <a:off x="3322524" y="5086342"/>
            <a:ext cx="943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SSH credential </a:t>
            </a:r>
            <a:endParaRPr lang="en-SG" sz="1200" b="1" dirty="0"/>
          </a:p>
        </p:txBody>
      </p:sp>
      <p:pic>
        <p:nvPicPr>
          <p:cNvPr id="146" name="Picture 145">
            <a:extLst>
              <a:ext uri="{FF2B5EF4-FFF2-40B4-BE49-F238E27FC236}">
                <a16:creationId xmlns:a16="http://schemas.microsoft.com/office/drawing/2014/main" id="{A432B09F-F535-6D50-290C-8217A19D00E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01819" y="5181029"/>
            <a:ext cx="400479" cy="312001"/>
          </a:xfrm>
          <a:prstGeom prst="rect">
            <a:avLst/>
          </a:prstGeom>
        </p:spPr>
      </p:pic>
      <p:pic>
        <p:nvPicPr>
          <p:cNvPr id="147" name="Picture 146" descr="A black square with white text and gears&#10;&#10;Description automatically generated">
            <a:extLst>
              <a:ext uri="{FF2B5EF4-FFF2-40B4-BE49-F238E27FC236}">
                <a16:creationId xmlns:a16="http://schemas.microsoft.com/office/drawing/2014/main" id="{991FBFEC-9C52-CDAF-8E2E-274DC2AE91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736" y="5658993"/>
            <a:ext cx="1207686" cy="917841"/>
          </a:xfrm>
          <a:prstGeom prst="rect">
            <a:avLst/>
          </a:prstGeom>
        </p:spPr>
      </p:pic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CAFF16D-8184-F5A7-DE76-78390F0DE61B}"/>
              </a:ext>
            </a:extLst>
          </p:cNvPr>
          <p:cNvCxnSpPr>
            <a:cxnSpLocks/>
            <a:stCxn id="132" idx="3"/>
            <a:endCxn id="147" idx="1"/>
          </p:cNvCxnSpPr>
          <p:nvPr/>
        </p:nvCxnSpPr>
        <p:spPr>
          <a:xfrm>
            <a:off x="1802232" y="4580585"/>
            <a:ext cx="694504" cy="1537329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18A0091B-DFD1-1530-015B-6D4CDB927066}"/>
              </a:ext>
            </a:extLst>
          </p:cNvPr>
          <p:cNvCxnSpPr>
            <a:cxnSpLocks/>
          </p:cNvCxnSpPr>
          <p:nvPr/>
        </p:nvCxnSpPr>
        <p:spPr>
          <a:xfrm>
            <a:off x="2956158" y="5479423"/>
            <a:ext cx="0" cy="184326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E9A9E08-0A71-8CB3-F72D-5AD47EE0CB8C}"/>
              </a:ext>
            </a:extLst>
          </p:cNvPr>
          <p:cNvCxnSpPr>
            <a:cxnSpLocks/>
          </p:cNvCxnSpPr>
          <p:nvPr/>
        </p:nvCxnSpPr>
        <p:spPr>
          <a:xfrm>
            <a:off x="3520440" y="4479451"/>
            <a:ext cx="5446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Picture 155">
            <a:extLst>
              <a:ext uri="{FF2B5EF4-FFF2-40B4-BE49-F238E27FC236}">
                <a16:creationId xmlns:a16="http://schemas.microsoft.com/office/drawing/2014/main" id="{05DCD12E-8265-A422-5997-7979C6ADB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386" y="4222139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E6E5725F-9249-FB89-15D6-EF680F2508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386" y="5795551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11885FF-920B-2214-4176-2520836013ED}"/>
              </a:ext>
            </a:extLst>
          </p:cNvPr>
          <p:cNvCxnSpPr>
            <a:cxnSpLocks/>
          </p:cNvCxnSpPr>
          <p:nvPr/>
        </p:nvCxnSpPr>
        <p:spPr>
          <a:xfrm>
            <a:off x="3551997" y="6036024"/>
            <a:ext cx="5446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83ADB6C8-F46E-3D80-0F06-5696B51A7FFA}"/>
              </a:ext>
            </a:extLst>
          </p:cNvPr>
          <p:cNvCxnSpPr>
            <a:cxnSpLocks/>
            <a:endCxn id="157" idx="1"/>
          </p:cNvCxnSpPr>
          <p:nvPr/>
        </p:nvCxnSpPr>
        <p:spPr>
          <a:xfrm>
            <a:off x="3520440" y="4462611"/>
            <a:ext cx="609946" cy="15734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63F41667-C5BB-86EC-EE84-0C3BB9C892F7}"/>
              </a:ext>
            </a:extLst>
          </p:cNvPr>
          <p:cNvCxnSpPr>
            <a:cxnSpLocks/>
            <a:stCxn id="156" idx="3"/>
          </p:cNvCxnSpPr>
          <p:nvPr/>
        </p:nvCxnSpPr>
        <p:spPr>
          <a:xfrm>
            <a:off x="4787792" y="4462612"/>
            <a:ext cx="696526" cy="6200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B9B11E9D-132D-8DBF-5805-E36045B4EF16}"/>
              </a:ext>
            </a:extLst>
          </p:cNvPr>
          <p:cNvCxnSpPr>
            <a:cxnSpLocks/>
            <a:stCxn id="157" idx="3"/>
          </p:cNvCxnSpPr>
          <p:nvPr/>
        </p:nvCxnSpPr>
        <p:spPr>
          <a:xfrm flipV="1">
            <a:off x="4787792" y="5181029"/>
            <a:ext cx="722946" cy="8549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8" name="Picture 167">
            <a:extLst>
              <a:ext uri="{FF2B5EF4-FFF2-40B4-BE49-F238E27FC236}">
                <a16:creationId xmlns:a16="http://schemas.microsoft.com/office/drawing/2014/main" id="{426A3AE2-D7F3-2843-FE4B-7557874D7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8076" y="4876886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9417EFAA-565D-0E37-8A1A-544508EF9C8F}"/>
              </a:ext>
            </a:extLst>
          </p:cNvPr>
          <p:cNvCxnSpPr>
            <a:cxnSpLocks/>
            <a:stCxn id="168" idx="3"/>
          </p:cNvCxnSpPr>
          <p:nvPr/>
        </p:nvCxnSpPr>
        <p:spPr>
          <a:xfrm flipV="1">
            <a:off x="6305482" y="4479451"/>
            <a:ext cx="509832" cy="6379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2" name="Picture 171">
            <a:extLst>
              <a:ext uri="{FF2B5EF4-FFF2-40B4-BE49-F238E27FC236}">
                <a16:creationId xmlns:a16="http://schemas.microsoft.com/office/drawing/2014/main" id="{8C926140-9224-EE6C-A0DC-DAA0D37D45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9813" y="4112582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73" name="TextBox 172">
            <a:extLst>
              <a:ext uri="{FF2B5EF4-FFF2-40B4-BE49-F238E27FC236}">
                <a16:creationId xmlns:a16="http://schemas.microsoft.com/office/drawing/2014/main" id="{F47A9B87-78B7-DFFA-3B71-F4CE32156F88}"/>
              </a:ext>
            </a:extLst>
          </p:cNvPr>
          <p:cNvSpPr txBox="1"/>
          <p:nvPr/>
        </p:nvSpPr>
        <p:spPr>
          <a:xfrm>
            <a:off x="7679744" y="3728044"/>
            <a:ext cx="155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End/Target host-0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AA3F37A-B6E2-6FAE-4170-83A446F22AB3}"/>
              </a:ext>
            </a:extLst>
          </p:cNvPr>
          <p:cNvCxnSpPr/>
          <p:nvPr/>
        </p:nvCxnSpPr>
        <p:spPr>
          <a:xfrm>
            <a:off x="7419190" y="4386684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5" name="Picture 174">
            <a:extLst>
              <a:ext uri="{FF2B5EF4-FFF2-40B4-BE49-F238E27FC236}">
                <a16:creationId xmlns:a16="http://schemas.microsoft.com/office/drawing/2014/main" id="{07711CD6-4246-1F0B-AC32-B0F81F458B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8370" y="4214221"/>
            <a:ext cx="320149" cy="288134"/>
          </a:xfrm>
          <a:prstGeom prst="rect">
            <a:avLst/>
          </a:prstGeom>
        </p:spPr>
      </p:pic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9839BA79-D8F5-E29B-6489-1D9319B48C41}"/>
              </a:ext>
            </a:extLst>
          </p:cNvPr>
          <p:cNvCxnSpPr>
            <a:stCxn id="172" idx="3"/>
            <a:endCxn id="175" idx="1"/>
          </p:cNvCxnSpPr>
          <p:nvPr/>
        </p:nvCxnSpPr>
        <p:spPr>
          <a:xfrm>
            <a:off x="8657219" y="4353055"/>
            <a:ext cx="2611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3384EC9B-BD7F-931D-DBEF-1FA7CF4EF1DE}"/>
              </a:ext>
            </a:extLst>
          </p:cNvPr>
          <p:cNvSpPr txBox="1"/>
          <p:nvPr/>
        </p:nvSpPr>
        <p:spPr>
          <a:xfrm>
            <a:off x="9238519" y="4112582"/>
            <a:ext cx="1053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Run </a:t>
            </a:r>
            <a:r>
              <a:rPr lang="en-US" sz="1200" b="1" dirty="0" err="1"/>
              <a:t>cmd</a:t>
            </a:r>
            <a:r>
              <a:rPr lang="en-US" sz="1200" b="1" dirty="0"/>
              <a:t> setN-0</a:t>
            </a:r>
            <a:endParaRPr lang="en-SG" sz="1200" b="1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6C38763A-44D3-4B88-44F8-AEE4DB84FC7D}"/>
              </a:ext>
            </a:extLst>
          </p:cNvPr>
          <p:cNvSpPr txBox="1"/>
          <p:nvPr/>
        </p:nvSpPr>
        <p:spPr>
          <a:xfrm>
            <a:off x="6946146" y="4135914"/>
            <a:ext cx="362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  <a:endParaRPr lang="en-SG" sz="2800" dirty="0"/>
          </a:p>
        </p:txBody>
      </p:sp>
      <p:pic>
        <p:nvPicPr>
          <p:cNvPr id="180" name="Picture 179">
            <a:extLst>
              <a:ext uri="{FF2B5EF4-FFF2-40B4-BE49-F238E27FC236}">
                <a16:creationId xmlns:a16="http://schemas.microsoft.com/office/drawing/2014/main" id="{50384C35-A72E-55B3-8E42-334827A2D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9813" y="5049689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81" name="TextBox 180">
            <a:extLst>
              <a:ext uri="{FF2B5EF4-FFF2-40B4-BE49-F238E27FC236}">
                <a16:creationId xmlns:a16="http://schemas.microsoft.com/office/drawing/2014/main" id="{D3432EBC-AA23-D4AA-A513-2071E746FCA4}"/>
              </a:ext>
            </a:extLst>
          </p:cNvPr>
          <p:cNvSpPr txBox="1"/>
          <p:nvPr/>
        </p:nvSpPr>
        <p:spPr>
          <a:xfrm>
            <a:off x="7679744" y="4665151"/>
            <a:ext cx="155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End/Target host-n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D3F0877A-A8CA-2260-C383-79FF00CC3009}"/>
              </a:ext>
            </a:extLst>
          </p:cNvPr>
          <p:cNvCxnSpPr/>
          <p:nvPr/>
        </p:nvCxnSpPr>
        <p:spPr>
          <a:xfrm>
            <a:off x="7419190" y="5323791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3" name="Picture 182">
            <a:extLst>
              <a:ext uri="{FF2B5EF4-FFF2-40B4-BE49-F238E27FC236}">
                <a16:creationId xmlns:a16="http://schemas.microsoft.com/office/drawing/2014/main" id="{49F671F2-97BB-3B5D-CB66-C0219C1B93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8370" y="5151328"/>
            <a:ext cx="320149" cy="288134"/>
          </a:xfrm>
          <a:prstGeom prst="rect">
            <a:avLst/>
          </a:prstGeom>
        </p:spPr>
      </p:pic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691983DB-A1C9-1338-5A52-1496ABFFA68F}"/>
              </a:ext>
            </a:extLst>
          </p:cNvPr>
          <p:cNvCxnSpPr>
            <a:stCxn id="180" idx="3"/>
            <a:endCxn id="183" idx="1"/>
          </p:cNvCxnSpPr>
          <p:nvPr/>
        </p:nvCxnSpPr>
        <p:spPr>
          <a:xfrm>
            <a:off x="8657219" y="5290162"/>
            <a:ext cx="2611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89210259-2C9C-207D-755E-B10E1E767569}"/>
              </a:ext>
            </a:extLst>
          </p:cNvPr>
          <p:cNvSpPr txBox="1"/>
          <p:nvPr/>
        </p:nvSpPr>
        <p:spPr>
          <a:xfrm>
            <a:off x="9238519" y="5049689"/>
            <a:ext cx="1053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Run </a:t>
            </a:r>
            <a:r>
              <a:rPr lang="en-US" sz="1200" b="1" dirty="0" err="1"/>
              <a:t>cmd</a:t>
            </a:r>
            <a:r>
              <a:rPr lang="en-US" sz="1200" b="1" dirty="0"/>
              <a:t> </a:t>
            </a:r>
            <a:r>
              <a:rPr lang="en-US" sz="1200" b="1" dirty="0" err="1"/>
              <a:t>setN</a:t>
            </a:r>
            <a:r>
              <a:rPr lang="en-US" sz="1200" b="1" dirty="0"/>
              <a:t>-n</a:t>
            </a:r>
            <a:endParaRPr lang="en-SG" sz="1200" b="1" dirty="0"/>
          </a:p>
        </p:txBody>
      </p:sp>
      <p:pic>
        <p:nvPicPr>
          <p:cNvPr id="186" name="Picture 185">
            <a:extLst>
              <a:ext uri="{FF2B5EF4-FFF2-40B4-BE49-F238E27FC236}">
                <a16:creationId xmlns:a16="http://schemas.microsoft.com/office/drawing/2014/main" id="{1C321CE6-755F-EAC9-2915-1FBE1D30D6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60638" y="5903085"/>
            <a:ext cx="654619" cy="449323"/>
          </a:xfrm>
          <a:prstGeom prst="rect">
            <a:avLst/>
          </a:prstGeom>
        </p:spPr>
      </p:pic>
      <p:sp>
        <p:nvSpPr>
          <p:cNvPr id="187" name="TextBox 186">
            <a:extLst>
              <a:ext uri="{FF2B5EF4-FFF2-40B4-BE49-F238E27FC236}">
                <a16:creationId xmlns:a16="http://schemas.microsoft.com/office/drawing/2014/main" id="{FF6C231C-E373-951E-B540-92AD290434F3}"/>
              </a:ext>
            </a:extLst>
          </p:cNvPr>
          <p:cNvSpPr txBox="1"/>
          <p:nvPr/>
        </p:nvSpPr>
        <p:spPr>
          <a:xfrm>
            <a:off x="7681540" y="5640466"/>
            <a:ext cx="155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End/Target </a:t>
            </a:r>
            <a:r>
              <a:rPr lang="en-SG" sz="1400" b="1" dirty="0" err="1">
                <a:solidFill>
                  <a:srgbClr val="002060"/>
                </a:solidFill>
              </a:rPr>
              <a:t>vms</a:t>
            </a:r>
            <a:endParaRPr lang="en-SG" sz="1400" b="1" dirty="0">
              <a:solidFill>
                <a:srgbClr val="002060"/>
              </a:solidFill>
            </a:endParaRPr>
          </a:p>
        </p:txBody>
      </p:sp>
      <p:pic>
        <p:nvPicPr>
          <p:cNvPr id="188" name="Picture 187">
            <a:extLst>
              <a:ext uri="{FF2B5EF4-FFF2-40B4-BE49-F238E27FC236}">
                <a16:creationId xmlns:a16="http://schemas.microsoft.com/office/drawing/2014/main" id="{26AAF187-CDB1-8DE2-CD71-915ED89ECC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6409" y="5929667"/>
            <a:ext cx="320149" cy="288134"/>
          </a:xfrm>
          <a:prstGeom prst="rect">
            <a:avLst/>
          </a:prstGeom>
        </p:spPr>
      </p:pic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D8EEF46F-47BA-0AB3-B01C-AABB721A0661}"/>
              </a:ext>
            </a:extLst>
          </p:cNvPr>
          <p:cNvCxnSpPr>
            <a:endCxn id="188" idx="1"/>
          </p:cNvCxnSpPr>
          <p:nvPr/>
        </p:nvCxnSpPr>
        <p:spPr>
          <a:xfrm>
            <a:off x="8715258" y="6068501"/>
            <a:ext cx="2611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30981B90-1171-5821-4574-1D0D706F709D}"/>
              </a:ext>
            </a:extLst>
          </p:cNvPr>
          <p:cNvSpPr txBox="1"/>
          <p:nvPr/>
        </p:nvSpPr>
        <p:spPr>
          <a:xfrm>
            <a:off x="9296558" y="5828028"/>
            <a:ext cx="1053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Run </a:t>
            </a:r>
            <a:r>
              <a:rPr lang="en-US" sz="1200" b="1" dirty="0" err="1"/>
              <a:t>cmd</a:t>
            </a:r>
            <a:r>
              <a:rPr lang="en-US" sz="1200" b="1" dirty="0"/>
              <a:t> </a:t>
            </a:r>
            <a:r>
              <a:rPr lang="en-US" sz="1200" b="1" dirty="0" err="1"/>
              <a:t>setN</a:t>
            </a:r>
            <a:r>
              <a:rPr lang="en-US" sz="1200" b="1" dirty="0"/>
              <a:t>-n</a:t>
            </a:r>
            <a:endParaRPr lang="en-SG" sz="1200" b="1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A3A14565-6508-0FBC-3D2E-2AC15F27FA8F}"/>
              </a:ext>
            </a:extLst>
          </p:cNvPr>
          <p:cNvSpPr txBox="1"/>
          <p:nvPr/>
        </p:nvSpPr>
        <p:spPr>
          <a:xfrm>
            <a:off x="6979408" y="5055564"/>
            <a:ext cx="362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  <a:endParaRPr lang="en-SG" sz="2800" dirty="0"/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57A7B79E-0B9E-926B-628A-BC926A732630}"/>
              </a:ext>
            </a:extLst>
          </p:cNvPr>
          <p:cNvCxnSpPr/>
          <p:nvPr/>
        </p:nvCxnSpPr>
        <p:spPr>
          <a:xfrm>
            <a:off x="7529369" y="6152322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662D0063-5BF2-838A-8111-1B2D223C0C5F}"/>
              </a:ext>
            </a:extLst>
          </p:cNvPr>
          <p:cNvCxnSpPr>
            <a:cxnSpLocks/>
            <a:stCxn id="168" idx="3"/>
          </p:cNvCxnSpPr>
          <p:nvPr/>
        </p:nvCxnSpPr>
        <p:spPr>
          <a:xfrm>
            <a:off x="6305482" y="5117359"/>
            <a:ext cx="603906" cy="2064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D99E1966-D36D-98AE-6345-4EBD9DF1FE76}"/>
              </a:ext>
            </a:extLst>
          </p:cNvPr>
          <p:cNvCxnSpPr>
            <a:cxnSpLocks/>
            <a:stCxn id="168" idx="3"/>
          </p:cNvCxnSpPr>
          <p:nvPr/>
        </p:nvCxnSpPr>
        <p:spPr>
          <a:xfrm>
            <a:off x="6305482" y="5117359"/>
            <a:ext cx="611921" cy="9186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90526CAF-5AE7-8800-A34A-D14DCDFDC90E}"/>
              </a:ext>
            </a:extLst>
          </p:cNvPr>
          <p:cNvSpPr txBox="1"/>
          <p:nvPr/>
        </p:nvSpPr>
        <p:spPr>
          <a:xfrm>
            <a:off x="6976911" y="5735031"/>
            <a:ext cx="362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  <a:endParaRPr lang="en-SG" sz="2800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F7BF39E-7339-56CC-2FC9-132F445344A3}"/>
              </a:ext>
            </a:extLst>
          </p:cNvPr>
          <p:cNvSpPr txBox="1"/>
          <p:nvPr/>
        </p:nvSpPr>
        <p:spPr>
          <a:xfrm>
            <a:off x="3991810" y="3872561"/>
            <a:ext cx="1207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002060"/>
                </a:solidFill>
              </a:rPr>
              <a:t>Jumphost1-0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5FB73B8D-2060-D36D-B392-CCE12EE4EC95}"/>
              </a:ext>
            </a:extLst>
          </p:cNvPr>
          <p:cNvSpPr txBox="1"/>
          <p:nvPr/>
        </p:nvSpPr>
        <p:spPr>
          <a:xfrm>
            <a:off x="4058582" y="5479423"/>
            <a:ext cx="1154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002060"/>
                </a:solidFill>
              </a:rPr>
              <a:t>Jumphost1-1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6923B3C4-52BB-EF5E-B54A-173AFE042E17}"/>
              </a:ext>
            </a:extLst>
          </p:cNvPr>
          <p:cNvSpPr txBox="1"/>
          <p:nvPr/>
        </p:nvSpPr>
        <p:spPr>
          <a:xfrm>
            <a:off x="5552760" y="4537734"/>
            <a:ext cx="1207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Gateway </a:t>
            </a:r>
            <a:endParaRPr lang="en-SG" sz="1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350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699D07-55DD-3EAB-B23E-1DE304F74EC5}"/>
              </a:ext>
            </a:extLst>
          </p:cNvPr>
          <p:cNvSpPr/>
          <p:nvPr/>
        </p:nvSpPr>
        <p:spPr>
          <a:xfrm>
            <a:off x="1609445" y="947535"/>
            <a:ext cx="691468" cy="1061908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1D4A81-32D4-474F-3C7B-C8AB72B73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793" y="1032405"/>
            <a:ext cx="437108" cy="43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B41E35-C724-A691-3292-BF65EF363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821" y="1218782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84ED5B-1B74-5DDF-4C51-A47BD0F10CA7}"/>
              </a:ext>
            </a:extLst>
          </p:cNvPr>
          <p:cNvSpPr txBox="1"/>
          <p:nvPr/>
        </p:nvSpPr>
        <p:spPr>
          <a:xfrm>
            <a:off x="5676250" y="889196"/>
            <a:ext cx="1054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Jumphost1</a:t>
            </a:r>
          </a:p>
        </p:txBody>
      </p:sp>
      <p:pic>
        <p:nvPicPr>
          <p:cNvPr id="8" name="Picture 7" descr="A black square with white text and gears&#10;&#10;Description automatically generated">
            <a:extLst>
              <a:ext uri="{FF2B5EF4-FFF2-40B4-BE49-F238E27FC236}">
                <a16:creationId xmlns:a16="http://schemas.microsoft.com/office/drawing/2014/main" id="{15A72861-3C6E-172B-BEA9-6A43F049FB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712" y="918169"/>
            <a:ext cx="1207686" cy="91784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6BF1D-B548-D582-2C27-A0DB193CB793}"/>
              </a:ext>
            </a:extLst>
          </p:cNvPr>
          <p:cNvCxnSpPr/>
          <p:nvPr/>
        </p:nvCxnSpPr>
        <p:spPr>
          <a:xfrm>
            <a:off x="5282097" y="1335565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991E44-D755-476F-C852-9B5793E87617}"/>
              </a:ext>
            </a:extLst>
          </p:cNvPr>
          <p:cNvCxnSpPr/>
          <p:nvPr/>
        </p:nvCxnSpPr>
        <p:spPr>
          <a:xfrm>
            <a:off x="6632154" y="1335565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3EE627A-0238-2564-6F34-F76202E390B4}"/>
              </a:ext>
            </a:extLst>
          </p:cNvPr>
          <p:cNvSpPr txBox="1"/>
          <p:nvPr/>
        </p:nvSpPr>
        <p:spPr>
          <a:xfrm>
            <a:off x="7349022" y="1168514"/>
            <a:ext cx="362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  <a:endParaRPr lang="en-SG" sz="28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85BFF5-C1C8-4F21-C6B0-246E2AAE2B11}"/>
              </a:ext>
            </a:extLst>
          </p:cNvPr>
          <p:cNvCxnSpPr>
            <a:cxnSpLocks/>
          </p:cNvCxnSpPr>
          <p:nvPr/>
        </p:nvCxnSpPr>
        <p:spPr>
          <a:xfrm>
            <a:off x="8006999" y="1303759"/>
            <a:ext cx="68500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EF5AE298-A4DE-43AA-B171-D6B442442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3893" y="1218782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D488C6F-57C7-7205-89CA-D447E019B4B2}"/>
              </a:ext>
            </a:extLst>
          </p:cNvPr>
          <p:cNvSpPr txBox="1"/>
          <p:nvPr/>
        </p:nvSpPr>
        <p:spPr>
          <a:xfrm>
            <a:off x="8528015" y="865029"/>
            <a:ext cx="1447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End/Target host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6DC13B1-6690-D194-5C1D-7997C54677DB}"/>
              </a:ext>
            </a:extLst>
          </p:cNvPr>
          <p:cNvCxnSpPr>
            <a:cxnSpLocks/>
          </p:cNvCxnSpPr>
          <p:nvPr/>
        </p:nvCxnSpPr>
        <p:spPr>
          <a:xfrm>
            <a:off x="2334408" y="1282765"/>
            <a:ext cx="747120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Graphic 29" descr="Web design with solid fill">
            <a:extLst>
              <a:ext uri="{FF2B5EF4-FFF2-40B4-BE49-F238E27FC236}">
                <a16:creationId xmlns:a16="http://schemas.microsoft.com/office/drawing/2014/main" id="{BAE0412C-A8BC-CDDF-02BD-0DA5217825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39107" y="1514887"/>
            <a:ext cx="437108" cy="43710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3188ADE-6091-EFCE-B726-A101827D6ED8}"/>
              </a:ext>
            </a:extLst>
          </p:cNvPr>
          <p:cNvSpPr txBox="1"/>
          <p:nvPr/>
        </p:nvSpPr>
        <p:spPr>
          <a:xfrm>
            <a:off x="1414231" y="2098581"/>
            <a:ext cx="1447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User or program</a:t>
            </a:r>
            <a:endParaRPr lang="en-SG" sz="14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40EDBE-DB49-ECC8-A6F5-138F82387214}"/>
              </a:ext>
            </a:extLst>
          </p:cNvPr>
          <p:cNvSpPr txBox="1"/>
          <p:nvPr/>
        </p:nvSpPr>
        <p:spPr>
          <a:xfrm>
            <a:off x="2334408" y="596284"/>
            <a:ext cx="1054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File upload </a:t>
            </a:r>
            <a:endParaRPr lang="en-SG" sz="1400" b="1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C7DCA74-9BD6-CBC4-9380-715D220D5B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9528" y="2009443"/>
            <a:ext cx="400479" cy="312001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FF7A297-28E4-226D-BFF9-90DCB136F1A3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4759768" y="1712676"/>
            <a:ext cx="0" cy="296767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7F25E2A-3CA9-B538-6AD0-89475B6F66D3}"/>
              </a:ext>
            </a:extLst>
          </p:cNvPr>
          <p:cNvSpPr txBox="1"/>
          <p:nvPr/>
        </p:nvSpPr>
        <p:spPr>
          <a:xfrm>
            <a:off x="4915677" y="2044445"/>
            <a:ext cx="1207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SSH credential </a:t>
            </a:r>
            <a:endParaRPr lang="en-SG" sz="1200" b="1" dirty="0"/>
          </a:p>
        </p:txBody>
      </p:sp>
      <p:pic>
        <p:nvPicPr>
          <p:cNvPr id="37" name="Graphic 36" descr="Document with solid fill">
            <a:extLst>
              <a:ext uri="{FF2B5EF4-FFF2-40B4-BE49-F238E27FC236}">
                <a16:creationId xmlns:a16="http://schemas.microsoft.com/office/drawing/2014/main" id="{8532CE9C-7651-4D34-29BB-556D7A3BA0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54713" y="871910"/>
            <a:ext cx="379049" cy="379049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6677D5A4-88AB-0344-4A6A-9C5C6312766A}"/>
              </a:ext>
            </a:extLst>
          </p:cNvPr>
          <p:cNvSpPr/>
          <p:nvPr/>
        </p:nvSpPr>
        <p:spPr>
          <a:xfrm>
            <a:off x="3163519" y="1237888"/>
            <a:ext cx="1207686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SCP Connector</a:t>
            </a:r>
            <a:endParaRPr lang="en-SG" sz="1200" b="1" dirty="0">
              <a:solidFill>
                <a:schemeClr val="tx1"/>
              </a:solidFill>
            </a:endParaRPr>
          </a:p>
        </p:txBody>
      </p:sp>
      <p:pic>
        <p:nvPicPr>
          <p:cNvPr id="40" name="Graphic 39" descr="Document with solid fill">
            <a:extLst>
              <a:ext uri="{FF2B5EF4-FFF2-40B4-BE49-F238E27FC236}">
                <a16:creationId xmlns:a16="http://schemas.microsoft.com/office/drawing/2014/main" id="{E697DCBB-543B-E9C0-EF1A-F723BCB9F7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01802" y="871019"/>
            <a:ext cx="379049" cy="379049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57E0491-27EC-FFEB-A9B3-A730AA0A18D0}"/>
              </a:ext>
            </a:extLst>
          </p:cNvPr>
          <p:cNvCxnSpPr>
            <a:cxnSpLocks/>
          </p:cNvCxnSpPr>
          <p:nvPr/>
        </p:nvCxnSpPr>
        <p:spPr>
          <a:xfrm>
            <a:off x="2330969" y="1469513"/>
            <a:ext cx="747120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32C73B5-A626-F03A-556C-45171F861C7D}"/>
              </a:ext>
            </a:extLst>
          </p:cNvPr>
          <p:cNvSpPr txBox="1"/>
          <p:nvPr/>
        </p:nvSpPr>
        <p:spPr>
          <a:xfrm>
            <a:off x="2284487" y="1506008"/>
            <a:ext cx="1054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Download file request</a:t>
            </a:r>
            <a:endParaRPr lang="en-SG" sz="1400" b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C21580F-F991-E67E-FE44-49C4D96D43FF}"/>
              </a:ext>
            </a:extLst>
          </p:cNvPr>
          <p:cNvCxnSpPr>
            <a:cxnSpLocks/>
          </p:cNvCxnSpPr>
          <p:nvPr/>
        </p:nvCxnSpPr>
        <p:spPr>
          <a:xfrm flipH="1">
            <a:off x="7990675" y="1615834"/>
            <a:ext cx="70133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53FB9E5-CA69-3488-4574-EC8A6D514522}"/>
              </a:ext>
            </a:extLst>
          </p:cNvPr>
          <p:cNvCxnSpPr>
            <a:cxnSpLocks/>
          </p:cNvCxnSpPr>
          <p:nvPr/>
        </p:nvCxnSpPr>
        <p:spPr>
          <a:xfrm flipH="1">
            <a:off x="6632154" y="1619276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7C78040-B31C-7A6F-A1FC-D66DFC86C74A}"/>
              </a:ext>
            </a:extLst>
          </p:cNvPr>
          <p:cNvCxnSpPr>
            <a:cxnSpLocks/>
          </p:cNvCxnSpPr>
          <p:nvPr/>
        </p:nvCxnSpPr>
        <p:spPr>
          <a:xfrm flipH="1">
            <a:off x="5282097" y="1583488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Graphic 50" descr="Paper with solid fill">
            <a:extLst>
              <a:ext uri="{FF2B5EF4-FFF2-40B4-BE49-F238E27FC236}">
                <a16:creationId xmlns:a16="http://schemas.microsoft.com/office/drawing/2014/main" id="{CF2ACC25-06C4-E624-DE9F-3AB5A3797FB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55309" y="1687815"/>
            <a:ext cx="379049" cy="379049"/>
          </a:xfrm>
          <a:prstGeom prst="rect">
            <a:avLst/>
          </a:prstGeom>
        </p:spPr>
      </p:pic>
      <p:pic>
        <p:nvPicPr>
          <p:cNvPr id="53" name="Graphic 52" descr="Paper with solid fill">
            <a:extLst>
              <a:ext uri="{FF2B5EF4-FFF2-40B4-BE49-F238E27FC236}">
                <a16:creationId xmlns:a16="http://schemas.microsoft.com/office/drawing/2014/main" id="{52A93B28-1E63-B74E-19A2-E27670BEE3E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07118" y="1914319"/>
            <a:ext cx="407125" cy="407125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2C7A755-1B1B-70F2-8CA5-BA1C1225FB11}"/>
              </a:ext>
            </a:extLst>
          </p:cNvPr>
          <p:cNvCxnSpPr>
            <a:cxnSpLocks/>
          </p:cNvCxnSpPr>
          <p:nvPr/>
        </p:nvCxnSpPr>
        <p:spPr>
          <a:xfrm>
            <a:off x="3671710" y="1535135"/>
            <a:ext cx="0" cy="3825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9D546F5C-F800-6B74-8B88-342F332A431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32177" y="4054297"/>
            <a:ext cx="728618" cy="726479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5F89B1C9-C739-4527-4BA5-B5FECB678D3E}"/>
              </a:ext>
            </a:extLst>
          </p:cNvPr>
          <p:cNvSpPr txBox="1"/>
          <p:nvPr/>
        </p:nvSpPr>
        <p:spPr>
          <a:xfrm>
            <a:off x="8692005" y="3746521"/>
            <a:ext cx="1447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</a:rPr>
              <a:t>Web server </a:t>
            </a:r>
            <a:endParaRPr lang="en-SG" sz="1400" b="1" dirty="0">
              <a:solidFill>
                <a:srgbClr val="002060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874861B-E70D-E9AA-8865-FEDF99D36BD8}"/>
              </a:ext>
            </a:extLst>
          </p:cNvPr>
          <p:cNvSpPr/>
          <p:nvPr/>
        </p:nvSpPr>
        <p:spPr>
          <a:xfrm>
            <a:off x="1736407" y="3892302"/>
            <a:ext cx="691468" cy="1061908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ECC6F642-1BF5-404F-5C7B-7B1E09ED0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755" y="3977172"/>
            <a:ext cx="437108" cy="43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E7465555-3B32-6C64-ECC7-555CF79A8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783" y="4163549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94E63937-49B2-10F4-9C01-19E90718031B}"/>
              </a:ext>
            </a:extLst>
          </p:cNvPr>
          <p:cNvSpPr txBox="1"/>
          <p:nvPr/>
        </p:nvSpPr>
        <p:spPr>
          <a:xfrm>
            <a:off x="5803212" y="3833963"/>
            <a:ext cx="1054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Jumphost1</a:t>
            </a:r>
          </a:p>
        </p:txBody>
      </p:sp>
      <p:pic>
        <p:nvPicPr>
          <p:cNvPr id="63" name="Picture 62" descr="A black square with white text and gears&#10;&#10;Description automatically generated">
            <a:extLst>
              <a:ext uri="{FF2B5EF4-FFF2-40B4-BE49-F238E27FC236}">
                <a16:creationId xmlns:a16="http://schemas.microsoft.com/office/drawing/2014/main" id="{7744348A-8954-8DD6-BA10-39461788BE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674" y="3862936"/>
            <a:ext cx="1207686" cy="917841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AFFF362-98DE-2BD5-C961-594B9C02E542}"/>
              </a:ext>
            </a:extLst>
          </p:cNvPr>
          <p:cNvCxnSpPr/>
          <p:nvPr/>
        </p:nvCxnSpPr>
        <p:spPr>
          <a:xfrm>
            <a:off x="5409059" y="4280332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1CFC44B-7AC2-480E-B7D4-E714B36578EF}"/>
              </a:ext>
            </a:extLst>
          </p:cNvPr>
          <p:cNvCxnSpPr/>
          <p:nvPr/>
        </p:nvCxnSpPr>
        <p:spPr>
          <a:xfrm>
            <a:off x="6759116" y="4280332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0599FF8-B6C4-8293-C938-092AA880FDAE}"/>
              </a:ext>
            </a:extLst>
          </p:cNvPr>
          <p:cNvSpPr txBox="1"/>
          <p:nvPr/>
        </p:nvSpPr>
        <p:spPr>
          <a:xfrm>
            <a:off x="7475984" y="4113281"/>
            <a:ext cx="362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  <a:endParaRPr lang="en-SG" sz="2800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D5B7D93-7DCF-67DD-3C9D-DDE482D6AB2B}"/>
              </a:ext>
            </a:extLst>
          </p:cNvPr>
          <p:cNvCxnSpPr>
            <a:cxnSpLocks/>
          </p:cNvCxnSpPr>
          <p:nvPr/>
        </p:nvCxnSpPr>
        <p:spPr>
          <a:xfrm>
            <a:off x="2427875" y="4307764"/>
            <a:ext cx="747120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8" name="Graphic 67" descr="Web design with solid fill">
            <a:extLst>
              <a:ext uri="{FF2B5EF4-FFF2-40B4-BE49-F238E27FC236}">
                <a16:creationId xmlns:a16="http://schemas.microsoft.com/office/drawing/2014/main" id="{A2AE5600-C616-EFBF-3C04-7F80E603BA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66069" y="4459654"/>
            <a:ext cx="437108" cy="437108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D277B92E-E841-9652-F7E1-6035D1B17D3D}"/>
              </a:ext>
            </a:extLst>
          </p:cNvPr>
          <p:cNvSpPr txBox="1"/>
          <p:nvPr/>
        </p:nvSpPr>
        <p:spPr>
          <a:xfrm>
            <a:off x="1353985" y="5044215"/>
            <a:ext cx="1447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User or program</a:t>
            </a:r>
            <a:endParaRPr lang="en-SG" sz="1400" b="1" dirty="0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834EF8C3-7056-9A63-1127-54290BD529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6490" y="4954210"/>
            <a:ext cx="400479" cy="312001"/>
          </a:xfrm>
          <a:prstGeom prst="rect">
            <a:avLst/>
          </a:prstGeom>
        </p:spPr>
      </p:pic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3C963A1-40F2-1EE0-4978-9844358D565D}"/>
              </a:ext>
            </a:extLst>
          </p:cNvPr>
          <p:cNvCxnSpPr>
            <a:cxnSpLocks/>
            <a:stCxn id="71" idx="0"/>
          </p:cNvCxnSpPr>
          <p:nvPr/>
        </p:nvCxnSpPr>
        <p:spPr>
          <a:xfrm flipV="1">
            <a:off x="4886730" y="4657443"/>
            <a:ext cx="0" cy="296767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0D63471-5AFD-A22D-6541-48239EA041D5}"/>
              </a:ext>
            </a:extLst>
          </p:cNvPr>
          <p:cNvSpPr txBox="1"/>
          <p:nvPr/>
        </p:nvSpPr>
        <p:spPr>
          <a:xfrm>
            <a:off x="5042639" y="4989212"/>
            <a:ext cx="1207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SSH credential </a:t>
            </a:r>
            <a:endParaRPr lang="en-SG" sz="1200" b="1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A96F2FA-4D05-C478-0C23-AEE76C8E8C9A}"/>
              </a:ext>
            </a:extLst>
          </p:cNvPr>
          <p:cNvSpPr/>
          <p:nvPr/>
        </p:nvSpPr>
        <p:spPr>
          <a:xfrm>
            <a:off x="3290481" y="4182655"/>
            <a:ext cx="1207686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SSH Forwarder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4A288A3-9F9C-5F51-1F73-D1DDA7773A48}"/>
              </a:ext>
            </a:extLst>
          </p:cNvPr>
          <p:cNvSpPr txBox="1"/>
          <p:nvPr/>
        </p:nvSpPr>
        <p:spPr>
          <a:xfrm>
            <a:off x="2448942" y="3653898"/>
            <a:ext cx="1445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SSH connection configuration </a:t>
            </a:r>
            <a:endParaRPr lang="en-SG" sz="1400" b="1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AD4A6E1-0C7F-75B1-DFA9-BD62E9D9CF3A}"/>
              </a:ext>
            </a:extLst>
          </p:cNvPr>
          <p:cNvCxnSpPr>
            <a:cxnSpLocks/>
          </p:cNvCxnSpPr>
          <p:nvPr/>
        </p:nvCxnSpPr>
        <p:spPr>
          <a:xfrm flipH="1">
            <a:off x="6759116" y="4564043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D2E286A-1556-BE3E-230B-D86993F71F91}"/>
              </a:ext>
            </a:extLst>
          </p:cNvPr>
          <p:cNvCxnSpPr>
            <a:cxnSpLocks/>
          </p:cNvCxnSpPr>
          <p:nvPr/>
        </p:nvCxnSpPr>
        <p:spPr>
          <a:xfrm flipH="1">
            <a:off x="5409059" y="4528255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DC11E1A-A910-A6CA-39E9-0098E1485024}"/>
              </a:ext>
            </a:extLst>
          </p:cNvPr>
          <p:cNvCxnSpPr>
            <a:cxnSpLocks/>
          </p:cNvCxnSpPr>
          <p:nvPr/>
        </p:nvCxnSpPr>
        <p:spPr>
          <a:xfrm>
            <a:off x="3671710" y="4466155"/>
            <a:ext cx="0" cy="3825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3E1D77B-B353-BBA0-5815-593FC6A05A17}"/>
              </a:ext>
            </a:extLst>
          </p:cNvPr>
          <p:cNvCxnSpPr>
            <a:cxnSpLocks/>
          </p:cNvCxnSpPr>
          <p:nvPr/>
        </p:nvCxnSpPr>
        <p:spPr>
          <a:xfrm>
            <a:off x="8006999" y="4225421"/>
            <a:ext cx="68500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4EA7D6D-AC1E-B74B-DDB7-0F92697A5FA7}"/>
              </a:ext>
            </a:extLst>
          </p:cNvPr>
          <p:cNvCxnSpPr>
            <a:cxnSpLocks/>
          </p:cNvCxnSpPr>
          <p:nvPr/>
        </p:nvCxnSpPr>
        <p:spPr>
          <a:xfrm flipH="1">
            <a:off x="8019422" y="4528255"/>
            <a:ext cx="70133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84" descr="A screenshot of a computer&#10;&#10;Description automatically generated">
            <a:extLst>
              <a:ext uri="{FF2B5EF4-FFF2-40B4-BE49-F238E27FC236}">
                <a16:creationId xmlns:a16="http://schemas.microsoft.com/office/drawing/2014/main" id="{96E33FBE-80EF-7B89-6329-C139DDE2A70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487" y="4866488"/>
            <a:ext cx="1470204" cy="104399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70027E93-F633-ECDA-49D5-0A0EF0629367}"/>
              </a:ext>
            </a:extLst>
          </p:cNvPr>
          <p:cNvSpPr txBox="1"/>
          <p:nvPr/>
        </p:nvSpPr>
        <p:spPr>
          <a:xfrm>
            <a:off x="2861681" y="5928243"/>
            <a:ext cx="3388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Local browser: http:127.0.0.1:8080 </a:t>
            </a:r>
            <a:endParaRPr lang="en-SG" sz="1200" b="1" dirty="0">
              <a:solidFill>
                <a:schemeClr val="accent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FF271DA-7384-D3FB-C79F-CC9894A30090}"/>
              </a:ext>
            </a:extLst>
          </p:cNvPr>
          <p:cNvSpPr txBox="1"/>
          <p:nvPr/>
        </p:nvSpPr>
        <p:spPr>
          <a:xfrm>
            <a:off x="5744029" y="4243545"/>
            <a:ext cx="657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Port 22</a:t>
            </a:r>
            <a:endParaRPr lang="en-SG" sz="1200" b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535A253-62D6-1E37-9421-522FFAD3A8F1}"/>
              </a:ext>
            </a:extLst>
          </p:cNvPr>
          <p:cNvSpPr txBox="1"/>
          <p:nvPr/>
        </p:nvSpPr>
        <p:spPr>
          <a:xfrm>
            <a:off x="8363009" y="4296782"/>
            <a:ext cx="657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Port 443</a:t>
            </a:r>
            <a:endParaRPr lang="en-SG" sz="12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2011149-2B3C-77FF-D430-575E5E28A2E9}"/>
              </a:ext>
            </a:extLst>
          </p:cNvPr>
          <p:cNvSpPr txBox="1"/>
          <p:nvPr/>
        </p:nvSpPr>
        <p:spPr>
          <a:xfrm>
            <a:off x="3682589" y="4490038"/>
            <a:ext cx="893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Port 8080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922394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DC6375-87F9-80F1-FB4C-A5418C2ABCAD}"/>
              </a:ext>
            </a:extLst>
          </p:cNvPr>
          <p:cNvSpPr/>
          <p:nvPr/>
        </p:nvSpPr>
        <p:spPr>
          <a:xfrm>
            <a:off x="1785904" y="1602638"/>
            <a:ext cx="594360" cy="2015878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6DC422-AAE2-E254-B920-B468CD454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112" y="1727609"/>
            <a:ext cx="437108" cy="43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Web design with solid fill">
            <a:extLst>
              <a:ext uri="{FF2B5EF4-FFF2-40B4-BE49-F238E27FC236}">
                <a16:creationId xmlns:a16="http://schemas.microsoft.com/office/drawing/2014/main" id="{7C6874B2-9AD3-6B77-1DF8-B0368A7B72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67926" y="2673873"/>
            <a:ext cx="437108" cy="43710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A4FDEC1-6CED-038A-9217-1B16157FA433}"/>
              </a:ext>
            </a:extLst>
          </p:cNvPr>
          <p:cNvSpPr/>
          <p:nvPr/>
        </p:nvSpPr>
        <p:spPr>
          <a:xfrm>
            <a:off x="3053791" y="1668995"/>
            <a:ext cx="1207686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SSH Connector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E30A0D-5211-1152-112A-9FA2DEA97F22}"/>
              </a:ext>
            </a:extLst>
          </p:cNvPr>
          <p:cNvSpPr/>
          <p:nvPr/>
        </p:nvSpPr>
        <p:spPr>
          <a:xfrm>
            <a:off x="3053791" y="3218697"/>
            <a:ext cx="1207686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SSH Forwarder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DDCCED-587D-1D95-BE5E-46F6E7F288BF}"/>
              </a:ext>
            </a:extLst>
          </p:cNvPr>
          <p:cNvSpPr/>
          <p:nvPr/>
        </p:nvSpPr>
        <p:spPr>
          <a:xfrm>
            <a:off x="3053791" y="2302051"/>
            <a:ext cx="1207686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SCP Connector</a:t>
            </a:r>
            <a:endParaRPr lang="en-SG" sz="1200" b="1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4F97FF-9495-9F84-82AB-5166B9D8EC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5573" y="2096568"/>
            <a:ext cx="681908" cy="48248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1" name="Cloud 10">
            <a:extLst>
              <a:ext uri="{FF2B5EF4-FFF2-40B4-BE49-F238E27FC236}">
                <a16:creationId xmlns:a16="http://schemas.microsoft.com/office/drawing/2014/main" id="{743A71F0-6C58-CD1A-2CD1-2317F7930294}"/>
              </a:ext>
            </a:extLst>
          </p:cNvPr>
          <p:cNvSpPr/>
          <p:nvPr/>
        </p:nvSpPr>
        <p:spPr>
          <a:xfrm>
            <a:off x="4934360" y="1856910"/>
            <a:ext cx="1316736" cy="961798"/>
          </a:xfrm>
          <a:prstGeom prst="cloud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Network </a:t>
            </a:r>
            <a:endParaRPr lang="en-SG" sz="14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D602E6B-AED0-64FF-6D39-5642463C85C4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380264" y="1807495"/>
            <a:ext cx="673527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C74849-E670-DBB8-AE2D-727326D8C235}"/>
              </a:ext>
            </a:extLst>
          </p:cNvPr>
          <p:cNvCxnSpPr>
            <a:cxnSpLocks/>
          </p:cNvCxnSpPr>
          <p:nvPr/>
        </p:nvCxnSpPr>
        <p:spPr>
          <a:xfrm flipV="1">
            <a:off x="2389353" y="2481952"/>
            <a:ext cx="673527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38300A6-CF7E-8ADF-6982-C47AC6DB110A}"/>
              </a:ext>
            </a:extLst>
          </p:cNvPr>
          <p:cNvCxnSpPr>
            <a:cxnSpLocks/>
          </p:cNvCxnSpPr>
          <p:nvPr/>
        </p:nvCxnSpPr>
        <p:spPr>
          <a:xfrm flipV="1">
            <a:off x="2380264" y="3357197"/>
            <a:ext cx="673527" cy="0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BD137FE-47E0-578B-FD8F-947548982D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8121" y="1458994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1BCC11F-14C0-7BD0-D9C6-BE36084480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3519" y="1462812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386899-5842-5463-073E-30AE18D813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4402" y="2834515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8767134-A20E-2ABE-C1BB-875D15ED93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3519" y="3618515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F77760F-9D2F-ACB9-88E7-ABF662238F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31957" y="3564958"/>
            <a:ext cx="589786" cy="588055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46642CD-18C7-5D84-8476-971C4C9AA07F}"/>
              </a:ext>
            </a:extLst>
          </p:cNvPr>
          <p:cNvCxnSpPr>
            <a:stCxn id="11" idx="0"/>
            <a:endCxn id="10" idx="1"/>
          </p:cNvCxnSpPr>
          <p:nvPr/>
        </p:nvCxnSpPr>
        <p:spPr>
          <a:xfrm>
            <a:off x="6249999" y="2337809"/>
            <a:ext cx="56557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8D1E458-6CC5-C9CB-298E-7906C298256B}"/>
              </a:ext>
            </a:extLst>
          </p:cNvPr>
          <p:cNvCxnSpPr>
            <a:stCxn id="10" idx="3"/>
            <a:endCxn id="17" idx="1"/>
          </p:cNvCxnSpPr>
          <p:nvPr/>
        </p:nvCxnSpPr>
        <p:spPr>
          <a:xfrm flipV="1">
            <a:off x="7497481" y="1703285"/>
            <a:ext cx="556038" cy="634524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D16DEBB-007E-5FA0-0246-888528C533A8}"/>
              </a:ext>
            </a:extLst>
          </p:cNvPr>
          <p:cNvCxnSpPr>
            <a:cxnSpLocks/>
            <a:stCxn id="10" idx="3"/>
            <a:endCxn id="18" idx="1"/>
          </p:cNvCxnSpPr>
          <p:nvPr/>
        </p:nvCxnSpPr>
        <p:spPr>
          <a:xfrm>
            <a:off x="7497481" y="2337809"/>
            <a:ext cx="556921" cy="737179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467DBC3C-182F-E44F-CBFA-4EF03277A29C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>
            <a:off x="7497481" y="2337809"/>
            <a:ext cx="556038" cy="1521179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DAB993F-55AB-7636-B08D-346AF4A542BA}"/>
              </a:ext>
            </a:extLst>
          </p:cNvPr>
          <p:cNvCxnSpPr/>
          <p:nvPr/>
        </p:nvCxnSpPr>
        <p:spPr>
          <a:xfrm>
            <a:off x="8710925" y="1699467"/>
            <a:ext cx="56557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7811BA6-21AA-679C-4B10-EED7B34785FF}"/>
              </a:ext>
            </a:extLst>
          </p:cNvPr>
          <p:cNvCxnSpPr/>
          <p:nvPr/>
        </p:nvCxnSpPr>
        <p:spPr>
          <a:xfrm>
            <a:off x="8742547" y="3858986"/>
            <a:ext cx="56557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90E818C8-C63D-413D-5D34-E18FB24249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21389" y="1684500"/>
            <a:ext cx="320149" cy="288134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FFB7C64-72CE-B260-425E-8EAAEE48C9D1}"/>
              </a:ext>
            </a:extLst>
          </p:cNvPr>
          <p:cNvCxnSpPr>
            <a:stCxn id="7" idx="3"/>
          </p:cNvCxnSpPr>
          <p:nvPr/>
        </p:nvCxnSpPr>
        <p:spPr>
          <a:xfrm>
            <a:off x="4261477" y="1807495"/>
            <a:ext cx="672883" cy="289073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7B405FE-17E0-73D5-67CC-3AF0D77D1504}"/>
              </a:ext>
            </a:extLst>
          </p:cNvPr>
          <p:cNvCxnSpPr>
            <a:cxnSpLocks/>
          </p:cNvCxnSpPr>
          <p:nvPr/>
        </p:nvCxnSpPr>
        <p:spPr>
          <a:xfrm flipV="1">
            <a:off x="6301692" y="2199010"/>
            <a:ext cx="426592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6A7BE27-B993-3894-1D73-78C7A99C13CE}"/>
              </a:ext>
            </a:extLst>
          </p:cNvPr>
          <p:cNvCxnSpPr>
            <a:cxnSpLocks/>
          </p:cNvCxnSpPr>
          <p:nvPr/>
        </p:nvCxnSpPr>
        <p:spPr>
          <a:xfrm>
            <a:off x="7541265" y="2166884"/>
            <a:ext cx="225091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45C8A57-051A-7ABA-D80E-6B9F934A771B}"/>
              </a:ext>
            </a:extLst>
          </p:cNvPr>
          <p:cNvCxnSpPr>
            <a:cxnSpLocks/>
          </p:cNvCxnSpPr>
          <p:nvPr/>
        </p:nvCxnSpPr>
        <p:spPr>
          <a:xfrm flipV="1">
            <a:off x="7726555" y="1605929"/>
            <a:ext cx="0" cy="49417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58149A9-7928-589E-94BA-351EC5B697F1}"/>
              </a:ext>
            </a:extLst>
          </p:cNvPr>
          <p:cNvCxnSpPr>
            <a:cxnSpLocks/>
          </p:cNvCxnSpPr>
          <p:nvPr/>
        </p:nvCxnSpPr>
        <p:spPr>
          <a:xfrm>
            <a:off x="7775500" y="1605929"/>
            <a:ext cx="225091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60F7345-C1E5-6FD5-A7C1-B582A5EB49FF}"/>
              </a:ext>
            </a:extLst>
          </p:cNvPr>
          <p:cNvCxnSpPr>
            <a:cxnSpLocks/>
          </p:cNvCxnSpPr>
          <p:nvPr/>
        </p:nvCxnSpPr>
        <p:spPr>
          <a:xfrm>
            <a:off x="8742547" y="1602637"/>
            <a:ext cx="533952" cy="329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EE918DE-E6EA-2B96-C95A-71F07E16EF98}"/>
              </a:ext>
            </a:extLst>
          </p:cNvPr>
          <p:cNvSpPr txBox="1"/>
          <p:nvPr/>
        </p:nvSpPr>
        <p:spPr>
          <a:xfrm>
            <a:off x="7888045" y="1157391"/>
            <a:ext cx="1054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002060"/>
                </a:solidFill>
              </a:rPr>
              <a:t>Jumphost1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BD5FA8B-D491-A4C9-63D7-68F1C205E274}"/>
              </a:ext>
            </a:extLst>
          </p:cNvPr>
          <p:cNvSpPr txBox="1"/>
          <p:nvPr/>
        </p:nvSpPr>
        <p:spPr>
          <a:xfrm>
            <a:off x="9198148" y="1123712"/>
            <a:ext cx="144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002060"/>
                </a:solidFill>
              </a:rPr>
              <a:t>Target host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F50333DE-E940-AB1F-7B94-42A3DDF813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5043" y="2033477"/>
            <a:ext cx="320149" cy="288134"/>
          </a:xfrm>
          <a:prstGeom prst="rect">
            <a:avLst/>
          </a:prstGeom>
        </p:spPr>
      </p:pic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52F0B305-A240-7B95-0A0A-D02D1DF29E66}"/>
              </a:ext>
            </a:extLst>
          </p:cNvPr>
          <p:cNvCxnSpPr>
            <a:endCxn id="47" idx="1"/>
          </p:cNvCxnSpPr>
          <p:nvPr/>
        </p:nvCxnSpPr>
        <p:spPr>
          <a:xfrm rot="16200000" flipH="1">
            <a:off x="8321578" y="2014078"/>
            <a:ext cx="218449" cy="10848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EBE25D6-CF0F-8F69-90BC-13C6AAF7CAE3}"/>
              </a:ext>
            </a:extLst>
          </p:cNvPr>
          <p:cNvSpPr txBox="1"/>
          <p:nvPr/>
        </p:nvSpPr>
        <p:spPr>
          <a:xfrm>
            <a:off x="8184243" y="2238766"/>
            <a:ext cx="1322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Run </a:t>
            </a:r>
            <a:r>
              <a:rPr lang="en-US" sz="1400" b="1" dirty="0" err="1"/>
              <a:t>cmd</a:t>
            </a:r>
            <a:r>
              <a:rPr lang="en-US" sz="1400" b="1" dirty="0"/>
              <a:t> set1</a:t>
            </a:r>
            <a:endParaRPr lang="en-SG" sz="1400" b="1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1BED549-38CB-A453-DEAD-AE217BD159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75139" y="2004941"/>
            <a:ext cx="320149" cy="288134"/>
          </a:xfrm>
          <a:prstGeom prst="rect">
            <a:avLst/>
          </a:prstGeom>
        </p:spPr>
      </p:pic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F428F7C6-8F6F-0D6D-ECB2-1BA4CA951FF2}"/>
              </a:ext>
            </a:extLst>
          </p:cNvPr>
          <p:cNvCxnSpPr>
            <a:cxnSpLocks/>
            <a:endCxn id="52" idx="1"/>
          </p:cNvCxnSpPr>
          <p:nvPr/>
        </p:nvCxnSpPr>
        <p:spPr>
          <a:xfrm rot="16200000" flipH="1">
            <a:off x="9693450" y="1967319"/>
            <a:ext cx="194750" cy="1686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F3EFA36-7631-4501-464F-9FC6D4C8FF49}"/>
              </a:ext>
            </a:extLst>
          </p:cNvPr>
          <p:cNvSpPr txBox="1"/>
          <p:nvPr/>
        </p:nvSpPr>
        <p:spPr>
          <a:xfrm>
            <a:off x="9704240" y="2236765"/>
            <a:ext cx="1322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Run </a:t>
            </a:r>
            <a:r>
              <a:rPr lang="en-US" sz="1200" b="1" dirty="0" err="1"/>
              <a:t>cmd</a:t>
            </a:r>
            <a:r>
              <a:rPr lang="en-US" sz="1200" b="1" dirty="0"/>
              <a:t> set2-0</a:t>
            </a:r>
            <a:endParaRPr lang="en-SG" sz="1200" b="1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CF0DA957-6A40-9065-24E8-1891E06EF5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87498" y="2546381"/>
            <a:ext cx="320149" cy="288134"/>
          </a:xfrm>
          <a:prstGeom prst="rect">
            <a:avLst/>
          </a:prstGeom>
        </p:spPr>
      </p:pic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23BA3E44-9C5A-D3EA-F03A-872D4D4DEE4A}"/>
              </a:ext>
            </a:extLst>
          </p:cNvPr>
          <p:cNvCxnSpPr>
            <a:cxnSpLocks/>
            <a:endCxn id="55" idx="1"/>
          </p:cNvCxnSpPr>
          <p:nvPr/>
        </p:nvCxnSpPr>
        <p:spPr>
          <a:xfrm rot="16200000" flipH="1">
            <a:off x="9347854" y="2150803"/>
            <a:ext cx="729673" cy="34961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078D4D1-FA64-1F84-5451-FEDDAE5D643D}"/>
              </a:ext>
            </a:extLst>
          </p:cNvPr>
          <p:cNvSpPr txBox="1"/>
          <p:nvPr/>
        </p:nvSpPr>
        <p:spPr>
          <a:xfrm>
            <a:off x="9714757" y="2827939"/>
            <a:ext cx="1322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Run </a:t>
            </a:r>
            <a:r>
              <a:rPr lang="en-US" sz="1200" b="1" dirty="0" err="1"/>
              <a:t>cmd</a:t>
            </a:r>
            <a:r>
              <a:rPr lang="en-US" sz="1200" b="1" dirty="0"/>
              <a:t> set2-1</a:t>
            </a:r>
            <a:endParaRPr lang="en-SG" sz="1200" b="1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C53E771-2D8D-F480-A4E1-95799CD9F1DE}"/>
              </a:ext>
            </a:extLst>
          </p:cNvPr>
          <p:cNvCxnSpPr>
            <a:cxnSpLocks/>
          </p:cNvCxnSpPr>
          <p:nvPr/>
        </p:nvCxnSpPr>
        <p:spPr>
          <a:xfrm flipV="1">
            <a:off x="4261477" y="2392654"/>
            <a:ext cx="673527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AC8D0F-84A4-9832-5B31-0ECA7E2A0414}"/>
              </a:ext>
            </a:extLst>
          </p:cNvPr>
          <p:cNvCxnSpPr>
            <a:cxnSpLocks/>
          </p:cNvCxnSpPr>
          <p:nvPr/>
        </p:nvCxnSpPr>
        <p:spPr>
          <a:xfrm>
            <a:off x="6300054" y="2478873"/>
            <a:ext cx="428230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E94A9AE-34D8-1893-41F3-95474A14AE3A}"/>
              </a:ext>
            </a:extLst>
          </p:cNvPr>
          <p:cNvCxnSpPr>
            <a:cxnSpLocks/>
          </p:cNvCxnSpPr>
          <p:nvPr/>
        </p:nvCxnSpPr>
        <p:spPr>
          <a:xfrm>
            <a:off x="7653810" y="2440550"/>
            <a:ext cx="0" cy="42595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2C3CADA-D864-4D72-024F-01F2FD93FFDA}"/>
              </a:ext>
            </a:extLst>
          </p:cNvPr>
          <p:cNvCxnSpPr>
            <a:cxnSpLocks/>
          </p:cNvCxnSpPr>
          <p:nvPr/>
        </p:nvCxnSpPr>
        <p:spPr>
          <a:xfrm>
            <a:off x="7653810" y="2966438"/>
            <a:ext cx="399709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6" name="Graphic 65" descr="Document with solid fill">
            <a:extLst>
              <a:ext uri="{FF2B5EF4-FFF2-40B4-BE49-F238E27FC236}">
                <a16:creationId xmlns:a16="http://schemas.microsoft.com/office/drawing/2014/main" id="{0408A2D0-C68F-A3DB-F968-3D9F970CE3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36593" y="2324239"/>
            <a:ext cx="379049" cy="379049"/>
          </a:xfrm>
          <a:prstGeom prst="rect">
            <a:avLst/>
          </a:prstGeom>
        </p:spPr>
      </p:pic>
      <p:pic>
        <p:nvPicPr>
          <p:cNvPr id="67" name="Graphic 66" descr="Paper with solid fill">
            <a:extLst>
              <a:ext uri="{FF2B5EF4-FFF2-40B4-BE49-F238E27FC236}">
                <a16:creationId xmlns:a16="http://schemas.microsoft.com/office/drawing/2014/main" id="{7E6E49E3-92D6-87E6-E66E-A4731A2BAE7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507362" y="2977473"/>
            <a:ext cx="407125" cy="407125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95D3FBD8-15B7-EB87-C4D2-8E8E8B8D5E14}"/>
              </a:ext>
            </a:extLst>
          </p:cNvPr>
          <p:cNvSpPr txBox="1"/>
          <p:nvPr/>
        </p:nvSpPr>
        <p:spPr>
          <a:xfrm>
            <a:off x="7980088" y="2533318"/>
            <a:ext cx="1054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File sever</a:t>
            </a:r>
            <a:endParaRPr lang="en-SG" sz="1200" b="1" dirty="0">
              <a:solidFill>
                <a:srgbClr val="002060"/>
              </a:solidFill>
            </a:endParaRPr>
          </a:p>
        </p:txBody>
      </p:sp>
      <p:pic>
        <p:nvPicPr>
          <p:cNvPr id="71" name="Graphic 70" descr="Paper with solid fill">
            <a:extLst>
              <a:ext uri="{FF2B5EF4-FFF2-40B4-BE49-F238E27FC236}">
                <a16:creationId xmlns:a16="http://schemas.microsoft.com/office/drawing/2014/main" id="{51E08CFE-0C3F-6863-B5B0-67E94A0EDE2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236969" y="2731544"/>
            <a:ext cx="407125" cy="407125"/>
          </a:xfrm>
          <a:prstGeom prst="rect">
            <a:avLst/>
          </a:prstGeom>
        </p:spPr>
      </p:pic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668817B-C6D1-2082-C598-53130396CEB4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3440531" y="2599746"/>
            <a:ext cx="1" cy="13179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D4A0496-854B-64DA-729D-A82D9AE56F1F}"/>
              </a:ext>
            </a:extLst>
          </p:cNvPr>
          <p:cNvCxnSpPr>
            <a:cxnSpLocks/>
          </p:cNvCxnSpPr>
          <p:nvPr/>
        </p:nvCxnSpPr>
        <p:spPr>
          <a:xfrm flipV="1">
            <a:off x="7523969" y="2671220"/>
            <a:ext cx="0" cy="1358692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07CF98F-408C-66A5-8C1C-D0C40B24DF4D}"/>
              </a:ext>
            </a:extLst>
          </p:cNvPr>
          <p:cNvCxnSpPr>
            <a:cxnSpLocks/>
          </p:cNvCxnSpPr>
          <p:nvPr/>
        </p:nvCxnSpPr>
        <p:spPr>
          <a:xfrm flipH="1">
            <a:off x="8745003" y="4010965"/>
            <a:ext cx="497417" cy="0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9423549-077B-5F62-F500-72189CC0094A}"/>
              </a:ext>
            </a:extLst>
          </p:cNvPr>
          <p:cNvCxnSpPr>
            <a:cxnSpLocks/>
          </p:cNvCxnSpPr>
          <p:nvPr/>
        </p:nvCxnSpPr>
        <p:spPr>
          <a:xfrm flipH="1">
            <a:off x="7541265" y="4010965"/>
            <a:ext cx="497417" cy="0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A0DF585-C88C-EE5E-E78A-1B55DF51AE99}"/>
              </a:ext>
            </a:extLst>
          </p:cNvPr>
          <p:cNvCxnSpPr>
            <a:cxnSpLocks/>
          </p:cNvCxnSpPr>
          <p:nvPr/>
        </p:nvCxnSpPr>
        <p:spPr>
          <a:xfrm flipH="1">
            <a:off x="6230867" y="2613626"/>
            <a:ext cx="497417" cy="0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FB33DD3-9D7F-AFF7-9133-015C2E177D1F}"/>
              </a:ext>
            </a:extLst>
          </p:cNvPr>
          <p:cNvCxnSpPr>
            <a:cxnSpLocks/>
          </p:cNvCxnSpPr>
          <p:nvPr/>
        </p:nvCxnSpPr>
        <p:spPr>
          <a:xfrm flipH="1">
            <a:off x="4261477" y="2731544"/>
            <a:ext cx="672883" cy="619022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2B87CF8-B52F-05AE-AEF7-E45466A958A0}"/>
              </a:ext>
            </a:extLst>
          </p:cNvPr>
          <p:cNvCxnSpPr>
            <a:cxnSpLocks/>
          </p:cNvCxnSpPr>
          <p:nvPr/>
        </p:nvCxnSpPr>
        <p:spPr>
          <a:xfrm flipH="1">
            <a:off x="3440531" y="3495696"/>
            <a:ext cx="12633" cy="364297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6" name="Picture 85" descr="A screenshot of a computer&#10;&#10;Description automatically generated">
            <a:extLst>
              <a:ext uri="{FF2B5EF4-FFF2-40B4-BE49-F238E27FC236}">
                <a16:creationId xmlns:a16="http://schemas.microsoft.com/office/drawing/2014/main" id="{839CA274-61D2-87E0-776F-19AEA66C5C2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16" y="3904654"/>
            <a:ext cx="1470204" cy="104399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4D42939C-0012-E0C5-64C9-3FC3390199A4}"/>
              </a:ext>
            </a:extLst>
          </p:cNvPr>
          <p:cNvSpPr txBox="1"/>
          <p:nvPr/>
        </p:nvSpPr>
        <p:spPr>
          <a:xfrm>
            <a:off x="3463094" y="3447012"/>
            <a:ext cx="1897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Local browser: http:127.0.0.1:8080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pic>
        <p:nvPicPr>
          <p:cNvPr id="88" name="Graphic 87" descr="Web design with solid fill">
            <a:extLst>
              <a:ext uri="{FF2B5EF4-FFF2-40B4-BE49-F238E27FC236}">
                <a16:creationId xmlns:a16="http://schemas.microsoft.com/office/drawing/2014/main" id="{E278F4AF-54F9-3159-F9B0-2699189FF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67926" y="3096906"/>
            <a:ext cx="437108" cy="437108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79269215-5BFD-3D1F-9018-360A42EAD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316" y="2236765"/>
            <a:ext cx="437108" cy="43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E0C59F2E-C443-C481-3873-C510A9405789}"/>
              </a:ext>
            </a:extLst>
          </p:cNvPr>
          <p:cNvSpPr txBox="1"/>
          <p:nvPr/>
        </p:nvSpPr>
        <p:spPr>
          <a:xfrm>
            <a:off x="1614670" y="3677844"/>
            <a:ext cx="1117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Users and  programs</a:t>
            </a:r>
            <a:endParaRPr lang="en-SG" sz="14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36CE7B3-93E8-70DC-9E18-EE30352BE921}"/>
              </a:ext>
            </a:extLst>
          </p:cNvPr>
          <p:cNvSpPr txBox="1"/>
          <p:nvPr/>
        </p:nvSpPr>
        <p:spPr>
          <a:xfrm>
            <a:off x="7981495" y="3357196"/>
            <a:ext cx="1054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002060"/>
                </a:solidFill>
              </a:rPr>
              <a:t>Jumphost2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293F2AD-9F74-2141-F536-D20CE49E6990}"/>
              </a:ext>
            </a:extLst>
          </p:cNvPr>
          <p:cNvSpPr txBox="1"/>
          <p:nvPr/>
        </p:nvSpPr>
        <p:spPr>
          <a:xfrm>
            <a:off x="9184325" y="3108038"/>
            <a:ext cx="1054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Internal Web server </a:t>
            </a:r>
            <a:endParaRPr lang="en-SG" sz="1200" b="1" dirty="0">
              <a:solidFill>
                <a:srgbClr val="002060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13C1CE5-EC86-630F-354F-C9C9A84F4393}"/>
              </a:ext>
            </a:extLst>
          </p:cNvPr>
          <p:cNvSpPr txBox="1"/>
          <p:nvPr/>
        </p:nvSpPr>
        <p:spPr>
          <a:xfrm>
            <a:off x="2408408" y="1894295"/>
            <a:ext cx="1322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SSH Command set config</a:t>
            </a:r>
            <a:endParaRPr lang="en-SG" sz="12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14F6701-B8A3-ADBE-5F3B-EEF4EFFD8820}"/>
              </a:ext>
            </a:extLst>
          </p:cNvPr>
          <p:cNvSpPr txBox="1"/>
          <p:nvPr/>
        </p:nvSpPr>
        <p:spPr>
          <a:xfrm>
            <a:off x="2425544" y="2685378"/>
            <a:ext cx="1117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SCP file upload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F9ABBC5-462D-C26A-8D4B-EB500A1CEDB3}"/>
              </a:ext>
            </a:extLst>
          </p:cNvPr>
          <p:cNvSpPr txBox="1"/>
          <p:nvPr/>
        </p:nvSpPr>
        <p:spPr>
          <a:xfrm>
            <a:off x="3574157" y="2644024"/>
            <a:ext cx="1117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SCP file download 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5452326-DD28-CD77-5113-0504F85CCC60}"/>
              </a:ext>
            </a:extLst>
          </p:cNvPr>
          <p:cNvSpPr txBox="1"/>
          <p:nvPr/>
        </p:nvSpPr>
        <p:spPr>
          <a:xfrm>
            <a:off x="2467667" y="3311029"/>
            <a:ext cx="1117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Port forwarding config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1443940-3EA1-E5FF-170C-386BFA2479BC}"/>
              </a:ext>
            </a:extLst>
          </p:cNvPr>
          <p:cNvSpPr txBox="1"/>
          <p:nvPr/>
        </p:nvSpPr>
        <p:spPr>
          <a:xfrm>
            <a:off x="6617695" y="1597735"/>
            <a:ext cx="1288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Gateway or firewall</a:t>
            </a:r>
            <a:endParaRPr lang="en-SG" sz="1200" b="1" dirty="0">
              <a:solidFill>
                <a:srgbClr val="002060"/>
              </a:solidFill>
            </a:endParaRPr>
          </a:p>
        </p:txBody>
      </p:sp>
      <p:pic>
        <p:nvPicPr>
          <p:cNvPr id="99" name="Picture 98" descr="A black square with white text and gears&#10;&#10;Description automatically generated">
            <a:extLst>
              <a:ext uri="{FF2B5EF4-FFF2-40B4-BE49-F238E27FC236}">
                <a16:creationId xmlns:a16="http://schemas.microsoft.com/office/drawing/2014/main" id="{EEAFA809-F7DE-DDD2-BE45-4FFD1AF8CC8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624" y="2790037"/>
            <a:ext cx="2264392" cy="1720937"/>
          </a:xfrm>
          <a:prstGeom prst="rect">
            <a:avLst/>
          </a:prstGeom>
        </p:spPr>
      </p:pic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9CF279D-0A2C-A641-5AC4-1D2414730538}"/>
              </a:ext>
            </a:extLst>
          </p:cNvPr>
          <p:cNvCxnSpPr>
            <a:cxnSpLocks/>
          </p:cNvCxnSpPr>
          <p:nvPr/>
        </p:nvCxnSpPr>
        <p:spPr>
          <a:xfrm>
            <a:off x="5219882" y="4680578"/>
            <a:ext cx="372846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A417AA2A-E86D-A4F9-D779-96E7FE545234}"/>
              </a:ext>
            </a:extLst>
          </p:cNvPr>
          <p:cNvSpPr txBox="1"/>
          <p:nvPr/>
        </p:nvSpPr>
        <p:spPr>
          <a:xfrm>
            <a:off x="5578410" y="4456551"/>
            <a:ext cx="1322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SSH Command data flow</a:t>
            </a:r>
            <a:endParaRPr lang="en-SG" sz="1200" b="1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2F7D2D5-3F3E-A9C6-7DCD-4EA0688902AD}"/>
              </a:ext>
            </a:extLst>
          </p:cNvPr>
          <p:cNvCxnSpPr>
            <a:cxnSpLocks/>
          </p:cNvCxnSpPr>
          <p:nvPr/>
        </p:nvCxnSpPr>
        <p:spPr>
          <a:xfrm>
            <a:off x="6900428" y="4665312"/>
            <a:ext cx="362756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35852AAF-BAAA-AEE3-CF68-A1F37A592CD4}"/>
              </a:ext>
            </a:extLst>
          </p:cNvPr>
          <p:cNvSpPr txBox="1"/>
          <p:nvPr/>
        </p:nvSpPr>
        <p:spPr>
          <a:xfrm>
            <a:off x="7284233" y="4448271"/>
            <a:ext cx="1311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SCP file transfer data flow 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DD406A8-A1A9-6422-0AF0-249F6E08A674}"/>
              </a:ext>
            </a:extLst>
          </p:cNvPr>
          <p:cNvCxnSpPr>
            <a:cxnSpLocks/>
          </p:cNvCxnSpPr>
          <p:nvPr/>
        </p:nvCxnSpPr>
        <p:spPr>
          <a:xfrm>
            <a:off x="8682186" y="4665312"/>
            <a:ext cx="407126" cy="0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DE1A89C-183F-84EA-D9B3-1765A6579476}"/>
              </a:ext>
            </a:extLst>
          </p:cNvPr>
          <p:cNvSpPr txBox="1"/>
          <p:nvPr/>
        </p:nvSpPr>
        <p:spPr>
          <a:xfrm>
            <a:off x="9129816" y="4417381"/>
            <a:ext cx="1322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SSH Port forward data flow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09BA239-6932-337C-05BB-9C6FF84429B4}"/>
              </a:ext>
            </a:extLst>
          </p:cNvPr>
          <p:cNvSpPr txBox="1"/>
          <p:nvPr/>
        </p:nvSpPr>
        <p:spPr>
          <a:xfrm>
            <a:off x="1785904" y="964217"/>
            <a:ext cx="4097088" cy="36933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SSH Connection Tool Workflow Diagram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340274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Picture 4">
            <a:extLst>
              <a:ext uri="{FF2B5EF4-FFF2-40B4-BE49-F238E27FC236}">
                <a16:creationId xmlns:a16="http://schemas.microsoft.com/office/drawing/2014/main" id="{82DC519D-C86E-2211-0F28-9027775AD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043" y="3089384"/>
            <a:ext cx="429814" cy="42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1DBCBE2-4F8B-A7A1-64ED-4C420FA18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50" y="1117602"/>
            <a:ext cx="429814" cy="42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3D49B3-0F73-07C9-7C5B-72AF1CDE9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998" y="1201704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DF7D73-AC35-DFA6-B239-6CD06E3F5DE1}"/>
              </a:ext>
            </a:extLst>
          </p:cNvPr>
          <p:cNvSpPr txBox="1"/>
          <p:nvPr/>
        </p:nvSpPr>
        <p:spPr>
          <a:xfrm>
            <a:off x="1398610" y="954425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11BDFB-FC1C-83D6-F404-FB454CFDF040}"/>
              </a:ext>
            </a:extLst>
          </p:cNvPr>
          <p:cNvCxnSpPr>
            <a:cxnSpLocks/>
          </p:cNvCxnSpPr>
          <p:nvPr/>
        </p:nvCxnSpPr>
        <p:spPr>
          <a:xfrm>
            <a:off x="1010764" y="1331451"/>
            <a:ext cx="445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5FDF52-4100-50D5-9FF7-698DDA987FCE}"/>
              </a:ext>
            </a:extLst>
          </p:cNvPr>
          <p:cNvCxnSpPr>
            <a:cxnSpLocks/>
          </p:cNvCxnSpPr>
          <p:nvPr/>
        </p:nvCxnSpPr>
        <p:spPr>
          <a:xfrm flipV="1">
            <a:off x="1915436" y="1331451"/>
            <a:ext cx="390171" cy="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94C3085-7D0F-BA4F-837D-FDFB1030EFE3}"/>
              </a:ext>
            </a:extLst>
          </p:cNvPr>
          <p:cNvSpPr txBox="1"/>
          <p:nvPr/>
        </p:nvSpPr>
        <p:spPr>
          <a:xfrm>
            <a:off x="3077663" y="1146785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SG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8AAB9710-1C6F-1012-D404-14FEDE9E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471" y="1200646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160B36B-BA37-61E6-969B-D7A3CA2F2A24}"/>
              </a:ext>
            </a:extLst>
          </p:cNvPr>
          <p:cNvCxnSpPr>
            <a:cxnSpLocks/>
          </p:cNvCxnSpPr>
          <p:nvPr/>
        </p:nvCxnSpPr>
        <p:spPr>
          <a:xfrm>
            <a:off x="2720067" y="1331451"/>
            <a:ext cx="344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C941D5B-9E93-265A-C397-094DA98B3BD8}"/>
              </a:ext>
            </a:extLst>
          </p:cNvPr>
          <p:cNvCxnSpPr>
            <a:cxnSpLocks/>
          </p:cNvCxnSpPr>
          <p:nvPr/>
        </p:nvCxnSpPr>
        <p:spPr>
          <a:xfrm>
            <a:off x="3382589" y="1331451"/>
            <a:ext cx="247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>
            <a:extLst>
              <a:ext uri="{FF2B5EF4-FFF2-40B4-BE49-F238E27FC236}">
                <a16:creationId xmlns:a16="http://schemas.microsoft.com/office/drawing/2014/main" id="{D89FCD26-F2F3-FC35-F1FD-6225BFDF7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765" y="1193397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794F778A-9188-A89F-4EDD-099B4099ABE7}"/>
              </a:ext>
            </a:extLst>
          </p:cNvPr>
          <p:cNvSpPr txBox="1"/>
          <p:nvPr/>
        </p:nvSpPr>
        <p:spPr>
          <a:xfrm>
            <a:off x="2213987" y="942707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DAA67DA-0CEA-93D7-A34A-EA42C8DE62D8}"/>
              </a:ext>
            </a:extLst>
          </p:cNvPr>
          <p:cNvSpPr txBox="1"/>
          <p:nvPr/>
        </p:nvSpPr>
        <p:spPr>
          <a:xfrm>
            <a:off x="3583606" y="942707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rgbClr val="002060"/>
                </a:solidFill>
              </a:rPr>
              <a:t>targethost</a:t>
            </a:r>
            <a:r>
              <a:rPr lang="en-US" sz="900" dirty="0">
                <a:solidFill>
                  <a:srgbClr val="002060"/>
                </a:solidFill>
              </a:rPr>
              <a:t>-N</a:t>
            </a:r>
            <a:endParaRPr lang="en-SG" sz="900" dirty="0">
              <a:solidFill>
                <a:srgbClr val="002060"/>
              </a:solidFill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5475BACC-E55E-13F8-2B90-23748F9B6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84" y="1424918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43E21528-F57F-F86B-4505-6E59D1EA21D7}"/>
              </a:ext>
            </a:extLst>
          </p:cNvPr>
          <p:cNvSpPr txBox="1"/>
          <p:nvPr/>
        </p:nvSpPr>
        <p:spPr>
          <a:xfrm>
            <a:off x="6356268" y="1190927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jumphost1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755DC27-B0BD-536B-F208-035B274D6A38}"/>
              </a:ext>
            </a:extLst>
          </p:cNvPr>
          <p:cNvCxnSpPr>
            <a:cxnSpLocks/>
          </p:cNvCxnSpPr>
          <p:nvPr/>
        </p:nvCxnSpPr>
        <p:spPr>
          <a:xfrm>
            <a:off x="5976950" y="1458803"/>
            <a:ext cx="445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790AAC7-43AC-F93C-8695-9F79F9256249}"/>
              </a:ext>
            </a:extLst>
          </p:cNvPr>
          <p:cNvCxnSpPr>
            <a:cxnSpLocks/>
          </p:cNvCxnSpPr>
          <p:nvPr/>
        </p:nvCxnSpPr>
        <p:spPr>
          <a:xfrm flipV="1">
            <a:off x="6873058" y="1453472"/>
            <a:ext cx="390171" cy="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CBC11FE-F464-37F1-179D-55E69BA782A3}"/>
              </a:ext>
            </a:extLst>
          </p:cNvPr>
          <p:cNvSpPr txBox="1"/>
          <p:nvPr/>
        </p:nvSpPr>
        <p:spPr>
          <a:xfrm>
            <a:off x="8043849" y="1369999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SG" dirty="0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ABAE8E8A-1FE4-0DEF-5E5F-5173DCB84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657" y="1423860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A8454B8-B347-0E1B-4973-EE6474E64F2A}"/>
              </a:ext>
            </a:extLst>
          </p:cNvPr>
          <p:cNvCxnSpPr>
            <a:cxnSpLocks/>
          </p:cNvCxnSpPr>
          <p:nvPr/>
        </p:nvCxnSpPr>
        <p:spPr>
          <a:xfrm>
            <a:off x="7698953" y="1459797"/>
            <a:ext cx="344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BDE63C3-B238-04EA-5B80-29478089C3A3}"/>
              </a:ext>
            </a:extLst>
          </p:cNvPr>
          <p:cNvCxnSpPr>
            <a:cxnSpLocks/>
          </p:cNvCxnSpPr>
          <p:nvPr/>
        </p:nvCxnSpPr>
        <p:spPr>
          <a:xfrm>
            <a:off x="8350495" y="1453472"/>
            <a:ext cx="247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>
            <a:extLst>
              <a:ext uri="{FF2B5EF4-FFF2-40B4-BE49-F238E27FC236}">
                <a16:creationId xmlns:a16="http://schemas.microsoft.com/office/drawing/2014/main" id="{4540BAB3-5A80-1BA5-ADF7-CA085BB46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3951" y="1416611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DA9D377E-A419-E3A9-5502-8E0E71B7BD7B}"/>
              </a:ext>
            </a:extLst>
          </p:cNvPr>
          <p:cNvSpPr txBox="1"/>
          <p:nvPr/>
        </p:nvSpPr>
        <p:spPr>
          <a:xfrm>
            <a:off x="7180173" y="1165921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659D940-8B0B-A156-8080-296B758B51A7}"/>
              </a:ext>
            </a:extLst>
          </p:cNvPr>
          <p:cNvSpPr txBox="1"/>
          <p:nvPr/>
        </p:nvSpPr>
        <p:spPr>
          <a:xfrm>
            <a:off x="8549792" y="1165921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rgbClr val="002060"/>
                </a:solidFill>
              </a:rPr>
              <a:t>targethost</a:t>
            </a:r>
            <a:r>
              <a:rPr lang="en-US" sz="900" dirty="0">
                <a:solidFill>
                  <a:srgbClr val="002060"/>
                </a:solidFill>
              </a:rPr>
              <a:t>-N</a:t>
            </a:r>
            <a:endParaRPr lang="en-SG" sz="900" dirty="0">
              <a:solidFill>
                <a:srgbClr val="002060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B0B5457-CD0C-D160-8092-2AE42C50BBC0}"/>
              </a:ext>
            </a:extLst>
          </p:cNvPr>
          <p:cNvCxnSpPr>
            <a:cxnSpLocks/>
          </p:cNvCxnSpPr>
          <p:nvPr/>
        </p:nvCxnSpPr>
        <p:spPr>
          <a:xfrm>
            <a:off x="5976950" y="1559184"/>
            <a:ext cx="44565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3EBA6EF-11ED-A087-B0BF-3DA4D28A07CD}"/>
              </a:ext>
            </a:extLst>
          </p:cNvPr>
          <p:cNvCxnSpPr>
            <a:cxnSpLocks/>
          </p:cNvCxnSpPr>
          <p:nvPr/>
        </p:nvCxnSpPr>
        <p:spPr>
          <a:xfrm>
            <a:off x="5976950" y="1642362"/>
            <a:ext cx="44565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637B61D-52E2-DC4C-9B3F-FF41ADADA14E}"/>
              </a:ext>
            </a:extLst>
          </p:cNvPr>
          <p:cNvCxnSpPr>
            <a:cxnSpLocks/>
          </p:cNvCxnSpPr>
          <p:nvPr/>
        </p:nvCxnSpPr>
        <p:spPr>
          <a:xfrm>
            <a:off x="6881622" y="1547416"/>
            <a:ext cx="38160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ADF4FE4-0531-1428-BE45-825C7173BAF6}"/>
              </a:ext>
            </a:extLst>
          </p:cNvPr>
          <p:cNvCxnSpPr>
            <a:cxnSpLocks/>
          </p:cNvCxnSpPr>
          <p:nvPr/>
        </p:nvCxnSpPr>
        <p:spPr>
          <a:xfrm>
            <a:off x="6882812" y="1645342"/>
            <a:ext cx="38160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5C0FEC9-DA5E-7DA7-78F4-F6D9FFD449B5}"/>
              </a:ext>
            </a:extLst>
          </p:cNvPr>
          <p:cNvCxnSpPr>
            <a:cxnSpLocks/>
            <a:stCxn id="81" idx="3"/>
            <a:endCxn id="80" idx="1"/>
          </p:cNvCxnSpPr>
          <p:nvPr/>
        </p:nvCxnSpPr>
        <p:spPr>
          <a:xfrm>
            <a:off x="7686253" y="1554665"/>
            <a:ext cx="35759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FCF136A-542D-158D-B607-7EF056512E6B}"/>
              </a:ext>
            </a:extLst>
          </p:cNvPr>
          <p:cNvCxnSpPr>
            <a:cxnSpLocks/>
          </p:cNvCxnSpPr>
          <p:nvPr/>
        </p:nvCxnSpPr>
        <p:spPr>
          <a:xfrm>
            <a:off x="7690209" y="1642362"/>
            <a:ext cx="35759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FF8091E-C37D-CDA5-2FF5-8CD6CB57C98A}"/>
              </a:ext>
            </a:extLst>
          </p:cNvPr>
          <p:cNvCxnSpPr>
            <a:cxnSpLocks/>
          </p:cNvCxnSpPr>
          <p:nvPr/>
        </p:nvCxnSpPr>
        <p:spPr>
          <a:xfrm>
            <a:off x="8357132" y="1554665"/>
            <a:ext cx="2472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5C1B72F-DB20-4031-FCA1-81A53746E1B7}"/>
              </a:ext>
            </a:extLst>
          </p:cNvPr>
          <p:cNvCxnSpPr>
            <a:cxnSpLocks/>
          </p:cNvCxnSpPr>
          <p:nvPr/>
        </p:nvCxnSpPr>
        <p:spPr>
          <a:xfrm>
            <a:off x="8357377" y="1646229"/>
            <a:ext cx="2472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4">
            <a:extLst>
              <a:ext uri="{FF2B5EF4-FFF2-40B4-BE49-F238E27FC236}">
                <a16:creationId xmlns:a16="http://schemas.microsoft.com/office/drawing/2014/main" id="{A69EB937-F560-980D-D8D7-5213014A2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94" y="2824239"/>
            <a:ext cx="429814" cy="42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6A62553-E0B7-9991-6714-A37FD555D9B2}"/>
              </a:ext>
            </a:extLst>
          </p:cNvPr>
          <p:cNvCxnSpPr>
            <a:cxnSpLocks/>
          </p:cNvCxnSpPr>
          <p:nvPr/>
        </p:nvCxnSpPr>
        <p:spPr>
          <a:xfrm>
            <a:off x="1103340" y="5525491"/>
            <a:ext cx="81209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103">
            <a:extLst>
              <a:ext uri="{FF2B5EF4-FFF2-40B4-BE49-F238E27FC236}">
                <a16:creationId xmlns:a16="http://schemas.microsoft.com/office/drawing/2014/main" id="{1949565A-B154-1A06-27D5-A2A4996A7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408" y="2918240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676A5FCF-80A3-1317-E1DA-F1819066A101}"/>
              </a:ext>
            </a:extLst>
          </p:cNvPr>
          <p:cNvSpPr txBox="1"/>
          <p:nvPr/>
        </p:nvSpPr>
        <p:spPr>
          <a:xfrm>
            <a:off x="1436457" y="2669799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Jumphost1-N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9E6CA6E-5EEF-C73B-A04C-6F4A9AAB2ED5}"/>
              </a:ext>
            </a:extLst>
          </p:cNvPr>
          <p:cNvCxnSpPr>
            <a:cxnSpLocks/>
          </p:cNvCxnSpPr>
          <p:nvPr/>
        </p:nvCxnSpPr>
        <p:spPr>
          <a:xfrm flipV="1">
            <a:off x="1995204" y="2965162"/>
            <a:ext cx="390171" cy="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Picture 106">
            <a:extLst>
              <a:ext uri="{FF2B5EF4-FFF2-40B4-BE49-F238E27FC236}">
                <a16:creationId xmlns:a16="http://schemas.microsoft.com/office/drawing/2014/main" id="{4C353AF3-DA3A-FA18-4AD5-E185D5E94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323" y="2908341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845C243-78AC-6BF5-9EC7-0D15A7579A4B}"/>
              </a:ext>
            </a:extLst>
          </p:cNvPr>
          <p:cNvCxnSpPr>
            <a:cxnSpLocks/>
          </p:cNvCxnSpPr>
          <p:nvPr/>
        </p:nvCxnSpPr>
        <p:spPr>
          <a:xfrm>
            <a:off x="1995293" y="3117719"/>
            <a:ext cx="381518" cy="287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110">
            <a:extLst>
              <a:ext uri="{FF2B5EF4-FFF2-40B4-BE49-F238E27FC236}">
                <a16:creationId xmlns:a16="http://schemas.microsoft.com/office/drawing/2014/main" id="{2B9CF67F-A9E9-47E7-C702-CF82B9D52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323" y="3335411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E3924D85-5136-6611-7D86-D26273131D15}"/>
              </a:ext>
            </a:extLst>
          </p:cNvPr>
          <p:cNvSpPr txBox="1"/>
          <p:nvPr/>
        </p:nvSpPr>
        <p:spPr>
          <a:xfrm>
            <a:off x="2431759" y="3000987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SG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465C2FF-8830-6977-73C2-46CBDC0A2AFB}"/>
              </a:ext>
            </a:extLst>
          </p:cNvPr>
          <p:cNvCxnSpPr>
            <a:cxnSpLocks/>
          </p:cNvCxnSpPr>
          <p:nvPr/>
        </p:nvCxnSpPr>
        <p:spPr>
          <a:xfrm flipV="1">
            <a:off x="2813067" y="2970743"/>
            <a:ext cx="390171" cy="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2FF5931-D5B5-670B-18B8-B9265C476C60}"/>
              </a:ext>
            </a:extLst>
          </p:cNvPr>
          <p:cNvCxnSpPr>
            <a:cxnSpLocks/>
          </p:cNvCxnSpPr>
          <p:nvPr/>
        </p:nvCxnSpPr>
        <p:spPr>
          <a:xfrm>
            <a:off x="2813067" y="3031022"/>
            <a:ext cx="390171" cy="178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35628A10-4689-8B55-8206-F03683C8753C}"/>
              </a:ext>
            </a:extLst>
          </p:cNvPr>
          <p:cNvCxnSpPr>
            <a:cxnSpLocks/>
          </p:cNvCxnSpPr>
          <p:nvPr/>
        </p:nvCxnSpPr>
        <p:spPr>
          <a:xfrm flipV="1">
            <a:off x="2813067" y="3497858"/>
            <a:ext cx="390171" cy="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144E804-2943-A420-AE80-F5F1D37D61C1}"/>
              </a:ext>
            </a:extLst>
          </p:cNvPr>
          <p:cNvCxnSpPr>
            <a:cxnSpLocks/>
          </p:cNvCxnSpPr>
          <p:nvPr/>
        </p:nvCxnSpPr>
        <p:spPr>
          <a:xfrm>
            <a:off x="2803791" y="3565739"/>
            <a:ext cx="390171" cy="178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Picture 119">
            <a:extLst>
              <a:ext uri="{FF2B5EF4-FFF2-40B4-BE49-F238E27FC236}">
                <a16:creationId xmlns:a16="http://schemas.microsoft.com/office/drawing/2014/main" id="{CA080C8C-C067-B620-4ABA-66917C12E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188" y="2802692"/>
            <a:ext cx="324268" cy="23722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84B21813-4DBD-4BFA-D232-9567A3443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960" y="3108443"/>
            <a:ext cx="334496" cy="24471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98FE47FF-88E6-9A75-136C-0683367E4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945" y="3472326"/>
            <a:ext cx="334496" cy="24471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7D314CDA-B5CF-17B4-C9C8-51D4BA55F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068" y="3836209"/>
            <a:ext cx="324268" cy="23722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82494D8-DEC4-4904-44C7-87CB902E55EA}"/>
              </a:ext>
            </a:extLst>
          </p:cNvPr>
          <p:cNvCxnSpPr>
            <a:cxnSpLocks/>
          </p:cNvCxnSpPr>
          <p:nvPr/>
        </p:nvCxnSpPr>
        <p:spPr>
          <a:xfrm>
            <a:off x="3462357" y="2965162"/>
            <a:ext cx="155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792D0298-B5D7-C974-5B01-2223B9A8C696}"/>
              </a:ext>
            </a:extLst>
          </p:cNvPr>
          <p:cNvSpPr txBox="1"/>
          <p:nvPr/>
        </p:nvSpPr>
        <p:spPr>
          <a:xfrm>
            <a:off x="3177710" y="2710552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F4847D65-B147-F395-C2EE-DB4C38C39EEF}"/>
              </a:ext>
            </a:extLst>
          </p:cNvPr>
          <p:cNvCxnSpPr>
            <a:cxnSpLocks/>
          </p:cNvCxnSpPr>
          <p:nvPr/>
        </p:nvCxnSpPr>
        <p:spPr>
          <a:xfrm>
            <a:off x="3442078" y="3261620"/>
            <a:ext cx="155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9DFD4318-F76B-0E80-2A57-2849EA64F90B}"/>
              </a:ext>
            </a:extLst>
          </p:cNvPr>
          <p:cNvSpPr txBox="1"/>
          <p:nvPr/>
        </p:nvSpPr>
        <p:spPr>
          <a:xfrm>
            <a:off x="3177710" y="3019660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877958A-3E41-B128-D9CA-FDC1EE2B230A}"/>
              </a:ext>
            </a:extLst>
          </p:cNvPr>
          <p:cNvSpPr txBox="1"/>
          <p:nvPr/>
        </p:nvSpPr>
        <p:spPr>
          <a:xfrm>
            <a:off x="3173748" y="3259382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941C201-8A65-A19A-8CB6-DCB2AE83855B}"/>
              </a:ext>
            </a:extLst>
          </p:cNvPr>
          <p:cNvCxnSpPr>
            <a:cxnSpLocks/>
          </p:cNvCxnSpPr>
          <p:nvPr/>
        </p:nvCxnSpPr>
        <p:spPr>
          <a:xfrm>
            <a:off x="3455401" y="3513887"/>
            <a:ext cx="155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02BABF14-B936-1E45-2035-03EA74089D7B}"/>
              </a:ext>
            </a:extLst>
          </p:cNvPr>
          <p:cNvSpPr txBox="1"/>
          <p:nvPr/>
        </p:nvSpPr>
        <p:spPr>
          <a:xfrm>
            <a:off x="3155918" y="3555839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85052B2-6768-A4F3-1ECD-95480F99FAB1}"/>
              </a:ext>
            </a:extLst>
          </p:cNvPr>
          <p:cNvCxnSpPr>
            <a:cxnSpLocks/>
          </p:cNvCxnSpPr>
          <p:nvPr/>
        </p:nvCxnSpPr>
        <p:spPr>
          <a:xfrm>
            <a:off x="3439287" y="3836209"/>
            <a:ext cx="155102" cy="65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A0707427-58C7-B27B-5927-1425096F495B}"/>
              </a:ext>
            </a:extLst>
          </p:cNvPr>
          <p:cNvSpPr txBox="1"/>
          <p:nvPr/>
        </p:nvSpPr>
        <p:spPr>
          <a:xfrm>
            <a:off x="3455401" y="2579637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rgbClr val="002060"/>
                </a:solidFill>
              </a:rPr>
              <a:t>targethost</a:t>
            </a:r>
            <a:r>
              <a:rPr lang="en-US" sz="900" dirty="0">
                <a:solidFill>
                  <a:srgbClr val="002060"/>
                </a:solidFill>
              </a:rPr>
              <a:t>-N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55B2A57-7A43-4AE1-159A-67B0219BDCCE}"/>
              </a:ext>
            </a:extLst>
          </p:cNvPr>
          <p:cNvSpPr txBox="1"/>
          <p:nvPr/>
        </p:nvSpPr>
        <p:spPr>
          <a:xfrm>
            <a:off x="2269303" y="2660270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Jumphost2-N</a:t>
            </a:r>
          </a:p>
        </p:txBody>
      </p:sp>
      <p:pic>
        <p:nvPicPr>
          <p:cNvPr id="138" name="Picture 4">
            <a:extLst>
              <a:ext uri="{FF2B5EF4-FFF2-40B4-BE49-F238E27FC236}">
                <a16:creationId xmlns:a16="http://schemas.microsoft.com/office/drawing/2014/main" id="{908E345B-8ABE-3EC7-B389-3CAF80786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029" y="1349545"/>
            <a:ext cx="429814" cy="42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95BAF071-625F-EF40-37BA-9B399897F077}"/>
              </a:ext>
            </a:extLst>
          </p:cNvPr>
          <p:cNvCxnSpPr>
            <a:cxnSpLocks/>
          </p:cNvCxnSpPr>
          <p:nvPr/>
        </p:nvCxnSpPr>
        <p:spPr>
          <a:xfrm>
            <a:off x="1090532" y="3079884"/>
            <a:ext cx="44565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Picture 4">
            <a:extLst>
              <a:ext uri="{FF2B5EF4-FFF2-40B4-BE49-F238E27FC236}">
                <a16:creationId xmlns:a16="http://schemas.microsoft.com/office/drawing/2014/main" id="{9BBC4933-CD60-E922-1D2C-966C360BC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759" y="3178902"/>
            <a:ext cx="429814" cy="42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04160B86-83FD-ED0F-7627-3217361A013A}"/>
              </a:ext>
            </a:extLst>
          </p:cNvPr>
          <p:cNvCxnSpPr>
            <a:cxnSpLocks/>
          </p:cNvCxnSpPr>
          <p:nvPr/>
        </p:nvCxnSpPr>
        <p:spPr>
          <a:xfrm>
            <a:off x="6135373" y="3393809"/>
            <a:ext cx="445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" name="Picture 142">
            <a:extLst>
              <a:ext uri="{FF2B5EF4-FFF2-40B4-BE49-F238E27FC236}">
                <a16:creationId xmlns:a16="http://schemas.microsoft.com/office/drawing/2014/main" id="{ED99BBDF-8669-3642-D3FA-F50D6D7A2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820" y="3263004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FB5B8570-9BCE-9994-49B4-D467F37AB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345" y="3905521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45" name="Picture 4">
            <a:extLst>
              <a:ext uri="{FF2B5EF4-FFF2-40B4-BE49-F238E27FC236}">
                <a16:creationId xmlns:a16="http://schemas.microsoft.com/office/drawing/2014/main" id="{72DEEDA0-69FA-841E-758D-28BAF71C4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052" y="3825678"/>
            <a:ext cx="429814" cy="42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D3D125A8-D3BF-D1A7-0FDE-056FCFEA6917}"/>
              </a:ext>
            </a:extLst>
          </p:cNvPr>
          <p:cNvCxnSpPr>
            <a:cxnSpLocks/>
          </p:cNvCxnSpPr>
          <p:nvPr/>
        </p:nvCxnSpPr>
        <p:spPr>
          <a:xfrm>
            <a:off x="6148073" y="4036326"/>
            <a:ext cx="445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E8F4287D-F0D2-AF0F-50F3-B5BA9DD424AA}"/>
              </a:ext>
            </a:extLst>
          </p:cNvPr>
          <p:cNvSpPr txBox="1"/>
          <p:nvPr/>
        </p:nvSpPr>
        <p:spPr>
          <a:xfrm>
            <a:off x="5703860" y="3458141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F6D026A-B526-1572-50F0-C76075C32B8B}"/>
              </a:ext>
            </a:extLst>
          </p:cNvPr>
          <p:cNvSpPr txBox="1"/>
          <p:nvPr/>
        </p:nvSpPr>
        <p:spPr>
          <a:xfrm>
            <a:off x="6177103" y="3451715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9893352-5F3F-B2A1-5799-3D037964D3B1}"/>
              </a:ext>
            </a:extLst>
          </p:cNvPr>
          <p:cNvSpPr txBox="1"/>
          <p:nvPr/>
        </p:nvSpPr>
        <p:spPr>
          <a:xfrm>
            <a:off x="6667092" y="3458141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BC4C1A33-41FB-7827-2C9C-BA48B0BFF1EA}"/>
              </a:ext>
            </a:extLst>
          </p:cNvPr>
          <p:cNvCxnSpPr>
            <a:cxnSpLocks/>
          </p:cNvCxnSpPr>
          <p:nvPr/>
        </p:nvCxnSpPr>
        <p:spPr>
          <a:xfrm>
            <a:off x="7054857" y="3395590"/>
            <a:ext cx="394409" cy="247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61B4369E-C1E1-959F-4E51-2F8EBF5BED5B}"/>
              </a:ext>
            </a:extLst>
          </p:cNvPr>
          <p:cNvCxnSpPr>
            <a:cxnSpLocks/>
          </p:cNvCxnSpPr>
          <p:nvPr/>
        </p:nvCxnSpPr>
        <p:spPr>
          <a:xfrm flipV="1">
            <a:off x="7029290" y="3750023"/>
            <a:ext cx="432390" cy="285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5" name="Picture 154">
            <a:extLst>
              <a:ext uri="{FF2B5EF4-FFF2-40B4-BE49-F238E27FC236}">
                <a16:creationId xmlns:a16="http://schemas.microsoft.com/office/drawing/2014/main" id="{C04EB7C8-A71B-F93A-ACF7-6168B635A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122" y="3584923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9894AFA8-1A3B-8419-7CE1-B1AFAA7CB465}"/>
              </a:ext>
            </a:extLst>
          </p:cNvPr>
          <p:cNvSpPr txBox="1"/>
          <p:nvPr/>
        </p:nvSpPr>
        <p:spPr>
          <a:xfrm>
            <a:off x="6505856" y="3021467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jumphost1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5B34BD7-6C42-822D-C5AE-A446582FDB26}"/>
              </a:ext>
            </a:extLst>
          </p:cNvPr>
          <p:cNvSpPr txBox="1"/>
          <p:nvPr/>
        </p:nvSpPr>
        <p:spPr>
          <a:xfrm>
            <a:off x="6496065" y="3694339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Jumphost1-N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9D3BF01-9906-4A0B-0461-2F10A94D508A}"/>
              </a:ext>
            </a:extLst>
          </p:cNvPr>
          <p:cNvSpPr txBox="1"/>
          <p:nvPr/>
        </p:nvSpPr>
        <p:spPr>
          <a:xfrm>
            <a:off x="7380936" y="3350167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jumphost2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21BF079-E43D-B367-380B-D1484E82E1BE}"/>
              </a:ext>
            </a:extLst>
          </p:cNvPr>
          <p:cNvCxnSpPr>
            <a:cxnSpLocks/>
          </p:cNvCxnSpPr>
          <p:nvPr/>
        </p:nvCxnSpPr>
        <p:spPr>
          <a:xfrm flipV="1">
            <a:off x="7920359" y="3690941"/>
            <a:ext cx="390171" cy="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0" name="Picture 159">
            <a:extLst>
              <a:ext uri="{FF2B5EF4-FFF2-40B4-BE49-F238E27FC236}">
                <a16:creationId xmlns:a16="http://schemas.microsoft.com/office/drawing/2014/main" id="{73F4F0DD-2BAE-33DD-EA03-59887DEECC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2692" y="3587180"/>
            <a:ext cx="324269" cy="222575"/>
          </a:xfrm>
          <a:prstGeom prst="rect">
            <a:avLst/>
          </a:prstGeom>
        </p:spPr>
      </p:pic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9F0052F4-91B7-D049-0C38-6591B68636C5}"/>
              </a:ext>
            </a:extLst>
          </p:cNvPr>
          <p:cNvCxnSpPr>
            <a:cxnSpLocks/>
            <a:endCxn id="166" idx="1"/>
          </p:cNvCxnSpPr>
          <p:nvPr/>
        </p:nvCxnSpPr>
        <p:spPr>
          <a:xfrm>
            <a:off x="7916160" y="3784334"/>
            <a:ext cx="317010" cy="246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" name="Picture 162">
            <a:extLst>
              <a:ext uri="{FF2B5EF4-FFF2-40B4-BE49-F238E27FC236}">
                <a16:creationId xmlns:a16="http://schemas.microsoft.com/office/drawing/2014/main" id="{005C37A5-0E17-C3CB-77BA-B308D3EDF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9670" y="4018577"/>
            <a:ext cx="324269" cy="222575"/>
          </a:xfrm>
          <a:prstGeom prst="rect">
            <a:avLst/>
          </a:prstGeom>
        </p:spPr>
      </p:pic>
      <p:sp>
        <p:nvSpPr>
          <p:cNvPr id="164" name="TextBox 163">
            <a:extLst>
              <a:ext uri="{FF2B5EF4-FFF2-40B4-BE49-F238E27FC236}">
                <a16:creationId xmlns:a16="http://schemas.microsoft.com/office/drawing/2014/main" id="{4ACD3CEE-1804-B204-D83E-0F37872FFA35}"/>
              </a:ext>
            </a:extLst>
          </p:cNvPr>
          <p:cNvSpPr txBox="1"/>
          <p:nvPr/>
        </p:nvSpPr>
        <p:spPr>
          <a:xfrm>
            <a:off x="8274100" y="3451715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49A6A41A-D85C-F32D-E279-AA421172EAE1}"/>
              </a:ext>
            </a:extLst>
          </p:cNvPr>
          <p:cNvCxnSpPr>
            <a:cxnSpLocks/>
          </p:cNvCxnSpPr>
          <p:nvPr/>
        </p:nvCxnSpPr>
        <p:spPr>
          <a:xfrm>
            <a:off x="8572039" y="3690941"/>
            <a:ext cx="155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71E23FB7-E528-1CE5-B3D8-6BA6645A91A1}"/>
              </a:ext>
            </a:extLst>
          </p:cNvPr>
          <p:cNvSpPr txBox="1"/>
          <p:nvPr/>
        </p:nvSpPr>
        <p:spPr>
          <a:xfrm>
            <a:off x="8233170" y="3846533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ADC96986-8009-B2AC-8B99-B84A754F21C4}"/>
              </a:ext>
            </a:extLst>
          </p:cNvPr>
          <p:cNvCxnSpPr>
            <a:cxnSpLocks/>
          </p:cNvCxnSpPr>
          <p:nvPr/>
        </p:nvCxnSpPr>
        <p:spPr>
          <a:xfrm>
            <a:off x="8548577" y="4110041"/>
            <a:ext cx="155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45462088-A0B3-B312-8B27-35D38D7983AA}"/>
              </a:ext>
            </a:extLst>
          </p:cNvPr>
          <p:cNvSpPr txBox="1"/>
          <p:nvPr/>
        </p:nvSpPr>
        <p:spPr>
          <a:xfrm>
            <a:off x="8573756" y="3327506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rgbClr val="002060"/>
                </a:solidFill>
              </a:rPr>
              <a:t>targethost</a:t>
            </a:r>
            <a:r>
              <a:rPr lang="en-US" sz="900" dirty="0">
                <a:solidFill>
                  <a:srgbClr val="002060"/>
                </a:solidFill>
              </a:rPr>
              <a:t>-N</a:t>
            </a:r>
            <a:endParaRPr lang="en-SG" sz="900" dirty="0">
              <a:solidFill>
                <a:srgbClr val="002060"/>
              </a:solidFill>
            </a:endParaRP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F0C2922F-B9DE-BAA2-64F0-832BC027C6FF}"/>
              </a:ext>
            </a:extLst>
          </p:cNvPr>
          <p:cNvCxnSpPr>
            <a:cxnSpLocks/>
          </p:cNvCxnSpPr>
          <p:nvPr/>
        </p:nvCxnSpPr>
        <p:spPr>
          <a:xfrm>
            <a:off x="6135373" y="3512490"/>
            <a:ext cx="44565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829B619B-EE39-5538-584C-A82F24E551D8}"/>
              </a:ext>
            </a:extLst>
          </p:cNvPr>
          <p:cNvSpPr txBox="1"/>
          <p:nvPr/>
        </p:nvSpPr>
        <p:spPr>
          <a:xfrm>
            <a:off x="658400" y="208292"/>
            <a:ext cx="2724189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b="1" dirty="0"/>
              <a:t>Single account</a:t>
            </a:r>
          </a:p>
          <a:p>
            <a:r>
              <a:rPr lang="en-SG" sz="900" b="1" dirty="0"/>
              <a:t>Single thread</a:t>
            </a:r>
          </a:p>
          <a:p>
            <a:r>
              <a:rPr lang="en-SG" sz="900" b="1" dirty="0"/>
              <a:t>Single </a:t>
            </a:r>
            <a:r>
              <a:rPr lang="en-SG" sz="900" b="1" dirty="0" err="1"/>
              <a:t>ssh</a:t>
            </a:r>
            <a:r>
              <a:rPr lang="en-SG" sz="900" b="1" dirty="0"/>
              <a:t> tunnel</a:t>
            </a:r>
          </a:p>
          <a:p>
            <a:r>
              <a:rPr lang="en-SG" sz="900" b="1" dirty="0"/>
              <a:t>Use case: normal user access </a:t>
            </a:r>
            <a:r>
              <a:rPr lang="en-SG" sz="900" b="1" dirty="0" err="1"/>
              <a:t>ncl</a:t>
            </a:r>
            <a:r>
              <a:rPr lang="en-SG" sz="900" b="1" dirty="0"/>
              <a:t> testbed</a:t>
            </a:r>
            <a:r>
              <a:rPr lang="en-SG" sz="1000" b="1" dirty="0"/>
              <a:t>.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16990CA-86D4-ED6F-AD3C-2D978468A763}"/>
              </a:ext>
            </a:extLst>
          </p:cNvPr>
          <p:cNvSpPr txBox="1"/>
          <p:nvPr/>
        </p:nvSpPr>
        <p:spPr>
          <a:xfrm>
            <a:off x="5513869" y="348251"/>
            <a:ext cx="2724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b="1" dirty="0"/>
              <a:t>Single account</a:t>
            </a:r>
          </a:p>
          <a:p>
            <a:r>
              <a:rPr lang="en-SG" sz="900" b="1" dirty="0"/>
              <a:t>Multiple thread</a:t>
            </a:r>
          </a:p>
          <a:p>
            <a:r>
              <a:rPr lang="en-SG" sz="900" b="1" dirty="0"/>
              <a:t>Single </a:t>
            </a:r>
            <a:r>
              <a:rPr lang="en-SG" sz="900" b="1" dirty="0" err="1"/>
              <a:t>ssh</a:t>
            </a:r>
            <a:r>
              <a:rPr lang="en-SG" sz="900" b="1" dirty="0"/>
              <a:t> tunnel</a:t>
            </a:r>
          </a:p>
          <a:p>
            <a:r>
              <a:rPr lang="en-SG" sz="900" b="1" dirty="0"/>
              <a:t>Use case: one CTF team access their </a:t>
            </a:r>
            <a:r>
              <a:rPr lang="en-SG" sz="900" b="1" dirty="0" err="1"/>
              <a:t>vms</a:t>
            </a:r>
            <a:endParaRPr lang="en-SG" sz="900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5CA6162-24A5-18DD-739B-B22DA5D9BDD5}"/>
              </a:ext>
            </a:extLst>
          </p:cNvPr>
          <p:cNvSpPr txBox="1"/>
          <p:nvPr/>
        </p:nvSpPr>
        <p:spPr>
          <a:xfrm>
            <a:off x="618684" y="1916972"/>
            <a:ext cx="3553266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b="1" dirty="0"/>
              <a:t>Single account</a:t>
            </a:r>
          </a:p>
          <a:p>
            <a:r>
              <a:rPr lang="en-SG" sz="900" b="1"/>
              <a:t>Multiple threads</a:t>
            </a:r>
            <a:endParaRPr lang="en-SG" sz="900" b="1" dirty="0"/>
          </a:p>
          <a:p>
            <a:r>
              <a:rPr lang="en-SG" sz="900" b="1" dirty="0"/>
              <a:t>Multiple </a:t>
            </a:r>
            <a:r>
              <a:rPr lang="en-SG" sz="900" b="1" dirty="0" err="1"/>
              <a:t>ssh</a:t>
            </a:r>
            <a:r>
              <a:rPr lang="en-SG" sz="900" b="1" dirty="0"/>
              <a:t> tunnels</a:t>
            </a:r>
          </a:p>
          <a:p>
            <a:r>
              <a:rPr lang="en-SG" sz="900" b="1" dirty="0"/>
              <a:t>Use case: Check/turn on </a:t>
            </a:r>
            <a:r>
              <a:rPr lang="en-SG" sz="900" b="1" dirty="0" err="1"/>
              <a:t>Openstack</a:t>
            </a:r>
            <a:r>
              <a:rPr lang="en-SG" sz="900" b="1" dirty="0"/>
              <a:t> BM’s IMPI port one by one.   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1E1BE3B-E7D8-58DE-B416-E06E12D3C6C2}"/>
              </a:ext>
            </a:extLst>
          </p:cNvPr>
          <p:cNvSpPr txBox="1"/>
          <p:nvPr/>
        </p:nvSpPr>
        <p:spPr>
          <a:xfrm>
            <a:off x="5468852" y="2172003"/>
            <a:ext cx="3553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b="1" dirty="0"/>
              <a:t>Multiple accounts</a:t>
            </a:r>
          </a:p>
          <a:p>
            <a:r>
              <a:rPr lang="en-SG" sz="900" b="1" dirty="0"/>
              <a:t>Multiple thread</a:t>
            </a:r>
          </a:p>
          <a:p>
            <a:r>
              <a:rPr lang="en-SG" sz="900" b="1" dirty="0"/>
              <a:t>Multiple </a:t>
            </a:r>
            <a:r>
              <a:rPr lang="en-SG" sz="900" b="1" dirty="0" err="1"/>
              <a:t>ssh</a:t>
            </a:r>
            <a:r>
              <a:rPr lang="en-SG" sz="900" b="1" dirty="0"/>
              <a:t> tunnels</a:t>
            </a:r>
          </a:p>
          <a:p>
            <a:r>
              <a:rPr lang="en-SG" sz="900" b="1" dirty="0"/>
              <a:t>Use case: simulate stress test for the CTFD cluster.   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77384891-A4D2-1312-4F32-CBBC41256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30" y="5310584"/>
            <a:ext cx="429814" cy="42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8CE004-2FCC-1AD5-8A27-A3CC84BAD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862" y="5394686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10BF41-049C-FCCF-A6AE-A7495012AFA4}"/>
              </a:ext>
            </a:extLst>
          </p:cNvPr>
          <p:cNvCxnSpPr>
            <a:cxnSpLocks/>
          </p:cNvCxnSpPr>
          <p:nvPr/>
        </p:nvCxnSpPr>
        <p:spPr>
          <a:xfrm flipV="1">
            <a:off x="2385375" y="5530758"/>
            <a:ext cx="390171" cy="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B8E56B20-B3CD-D09D-FE57-05BE09774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354" y="5401846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947F463-40A2-AC36-38E9-75E747C562D7}"/>
              </a:ext>
            </a:extLst>
          </p:cNvPr>
          <p:cNvSpPr txBox="1"/>
          <p:nvPr/>
        </p:nvSpPr>
        <p:spPr>
          <a:xfrm>
            <a:off x="3203238" y="5309080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SG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F7A3C49-025E-1A49-A298-3A7DA7124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048" y="5394686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F1443B9-8090-F780-5BDE-D888F3A79E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6086" y="5928138"/>
            <a:ext cx="338693" cy="34611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EE8A19-2173-5B53-491F-0E6F474D0B89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>
            <a:off x="2128660" y="5656296"/>
            <a:ext cx="366773" cy="271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CCC44A42-7E25-9A2C-00A1-7054C980E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791" y="5941266"/>
            <a:ext cx="334496" cy="24471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CE24489-0446-3CFC-0DF1-8FF0B2416221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2974003" y="5638641"/>
            <a:ext cx="298036" cy="302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D6A823D9-3258-478B-3E71-683AEBC7CD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8115" y="6426144"/>
            <a:ext cx="338693" cy="34611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D9F6756-64F9-4DC3-77B0-9363B08B28DB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>
            <a:off x="3272039" y="6185977"/>
            <a:ext cx="285423" cy="240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C6F5C89-5E83-15EF-4C28-6F827C609338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3880733" y="5569194"/>
            <a:ext cx="345269" cy="358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C05B9AA-6032-E278-8BB4-93CA25C9E832}"/>
              </a:ext>
            </a:extLst>
          </p:cNvPr>
          <p:cNvCxnSpPr>
            <a:cxnSpLocks/>
          </p:cNvCxnSpPr>
          <p:nvPr/>
        </p:nvCxnSpPr>
        <p:spPr>
          <a:xfrm>
            <a:off x="3880733" y="5524470"/>
            <a:ext cx="333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F6D048AB-2B23-F530-1710-9589C0E2B4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6002" y="5320691"/>
            <a:ext cx="338693" cy="34611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6AFCD8E-6A78-2A56-113C-1E5B0057F1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6002" y="5755083"/>
            <a:ext cx="347129" cy="34611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7755252-F5A5-A7D8-B2EE-AC1E1D1AD47C}"/>
              </a:ext>
            </a:extLst>
          </p:cNvPr>
          <p:cNvSpPr txBox="1"/>
          <p:nvPr/>
        </p:nvSpPr>
        <p:spPr>
          <a:xfrm>
            <a:off x="1693183" y="5130004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1C95A8C-1A3E-AD03-89BF-28F66D6A654F}"/>
              </a:ext>
            </a:extLst>
          </p:cNvPr>
          <p:cNvSpPr txBox="1"/>
          <p:nvPr/>
        </p:nvSpPr>
        <p:spPr>
          <a:xfrm>
            <a:off x="2606308" y="5135654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BC5E86-E304-EFAE-AFB4-9B50FF695BBE}"/>
              </a:ext>
            </a:extLst>
          </p:cNvPr>
          <p:cNvSpPr txBox="1"/>
          <p:nvPr/>
        </p:nvSpPr>
        <p:spPr>
          <a:xfrm>
            <a:off x="3382589" y="5121765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>
                <a:solidFill>
                  <a:srgbClr val="002060"/>
                </a:solidFill>
              </a:rPr>
              <a:t>Jumphost</a:t>
            </a:r>
            <a:r>
              <a:rPr lang="en-SG" sz="900" dirty="0">
                <a:solidFill>
                  <a:srgbClr val="002060"/>
                </a:solidFill>
              </a:rPr>
              <a:t> 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52DA1E-55C1-1C6F-2EE8-D902F312D28E}"/>
              </a:ext>
            </a:extLst>
          </p:cNvPr>
          <p:cNvSpPr txBox="1"/>
          <p:nvPr/>
        </p:nvSpPr>
        <p:spPr>
          <a:xfrm>
            <a:off x="4605859" y="5282236"/>
            <a:ext cx="18902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RemoteWebHost-3: 80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0CAC46D-2EA5-650B-D679-EFB4A3234D48}"/>
              </a:ext>
            </a:extLst>
          </p:cNvPr>
          <p:cNvSpPr txBox="1"/>
          <p:nvPr/>
        </p:nvSpPr>
        <p:spPr>
          <a:xfrm>
            <a:off x="4624978" y="5755083"/>
            <a:ext cx="18902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rgbClr val="002060"/>
                </a:solidFill>
              </a:rPr>
              <a:t>ServerIPMIweb</a:t>
            </a:r>
            <a:r>
              <a:rPr lang="en-US" sz="900" dirty="0">
                <a:solidFill>
                  <a:srgbClr val="002060"/>
                </a:solidFill>
              </a:rPr>
              <a:t>: 623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10BCC2-16FA-ED24-3A21-478925D0DCE8}"/>
              </a:ext>
            </a:extLst>
          </p:cNvPr>
          <p:cNvSpPr txBox="1"/>
          <p:nvPr/>
        </p:nvSpPr>
        <p:spPr>
          <a:xfrm>
            <a:off x="3207138" y="5755083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>
                <a:solidFill>
                  <a:srgbClr val="002060"/>
                </a:solidFill>
              </a:rPr>
              <a:t>jumphostN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B94470-B3BD-41EC-FE07-C3FE967370A5}"/>
              </a:ext>
            </a:extLst>
          </p:cNvPr>
          <p:cNvSpPr txBox="1"/>
          <p:nvPr/>
        </p:nvSpPr>
        <p:spPr>
          <a:xfrm>
            <a:off x="1947198" y="6288540"/>
            <a:ext cx="18902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BMCWebHost-1: 443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130EB6D-D4FC-2746-8FDC-9285E532C082}"/>
              </a:ext>
            </a:extLst>
          </p:cNvPr>
          <p:cNvSpPr txBox="1"/>
          <p:nvPr/>
        </p:nvSpPr>
        <p:spPr>
          <a:xfrm>
            <a:off x="3725295" y="6448472"/>
            <a:ext cx="18902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RemoteWebHost-2: 8080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BAD0EF-51BA-C523-F4E4-6E6F33E64D55}"/>
              </a:ext>
            </a:extLst>
          </p:cNvPr>
          <p:cNvSpPr txBox="1"/>
          <p:nvPr/>
        </p:nvSpPr>
        <p:spPr>
          <a:xfrm>
            <a:off x="324379" y="4467360"/>
            <a:ext cx="2901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http:// 127.0.0.1:8080  &lt;= … =&gt; RemoteWebHost-3: 80</a:t>
            </a:r>
          </a:p>
          <a:p>
            <a:r>
              <a:rPr lang="en-US" sz="900" dirty="0">
                <a:solidFill>
                  <a:srgbClr val="002060"/>
                </a:solidFill>
              </a:rPr>
              <a:t>https:// 127.0.0.1:8081  &lt;= … =&gt; RemoteWebHost-1: 443</a:t>
            </a:r>
          </a:p>
          <a:p>
            <a:r>
              <a:rPr lang="en-US" sz="900" dirty="0">
                <a:solidFill>
                  <a:srgbClr val="002060"/>
                </a:solidFill>
              </a:rPr>
              <a:t>http:// 127.0.0.1:8082  &lt;= … =&gt; RemoteWebHost-3: 8080</a:t>
            </a:r>
          </a:p>
          <a:p>
            <a:r>
              <a:rPr lang="en-US" sz="900" dirty="0">
                <a:solidFill>
                  <a:srgbClr val="002060"/>
                </a:solidFill>
              </a:rPr>
              <a:t>https:// 127.0.0.1:8083  &lt;= … =&gt; RemoteWebHost-3: 623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1C2EDF5-262D-D533-B96D-916BC15F32C3}"/>
              </a:ext>
            </a:extLst>
          </p:cNvPr>
          <p:cNvSpPr txBox="1"/>
          <p:nvPr/>
        </p:nvSpPr>
        <p:spPr>
          <a:xfrm>
            <a:off x="972508" y="5589743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rgbClr val="002060"/>
                </a:solidFill>
              </a:rPr>
              <a:t>ssh</a:t>
            </a:r>
            <a:endParaRPr lang="en-SG" sz="900" dirty="0">
              <a:solidFill>
                <a:srgbClr val="002060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3DE38F6-BD6F-2189-4C8B-6EF2661A6003}"/>
              </a:ext>
            </a:extLst>
          </p:cNvPr>
          <p:cNvCxnSpPr>
            <a:cxnSpLocks/>
          </p:cNvCxnSpPr>
          <p:nvPr/>
        </p:nvCxnSpPr>
        <p:spPr>
          <a:xfrm>
            <a:off x="1456422" y="5121765"/>
            <a:ext cx="0" cy="11442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5951C27-10C8-2932-DBCA-70D3C2683154}"/>
              </a:ext>
            </a:extLst>
          </p:cNvPr>
          <p:cNvSpPr txBox="1"/>
          <p:nvPr/>
        </p:nvSpPr>
        <p:spPr>
          <a:xfrm>
            <a:off x="690254" y="6295684"/>
            <a:ext cx="125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  <a:effectLst/>
              </a:rPr>
              <a:t>FIREWALL (only port 22 is open</a:t>
            </a:r>
            <a:r>
              <a:rPr lang="en-US" sz="900" b="0" dirty="0">
                <a:solidFill>
                  <a:srgbClr val="FF0000"/>
                </a:solidFill>
                <a:effectLst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59052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01BD728-59B0-F1EE-9C14-5C763C4D3AD5}"/>
              </a:ext>
            </a:extLst>
          </p:cNvPr>
          <p:cNvCxnSpPr>
            <a:cxnSpLocks/>
          </p:cNvCxnSpPr>
          <p:nvPr/>
        </p:nvCxnSpPr>
        <p:spPr>
          <a:xfrm flipH="1">
            <a:off x="7932890" y="1654079"/>
            <a:ext cx="423285" cy="14665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A851B95-31C5-008D-FBF4-D03F359B561E}"/>
              </a:ext>
            </a:extLst>
          </p:cNvPr>
          <p:cNvCxnSpPr>
            <a:cxnSpLocks/>
          </p:cNvCxnSpPr>
          <p:nvPr/>
        </p:nvCxnSpPr>
        <p:spPr>
          <a:xfrm flipH="1">
            <a:off x="7798019" y="1661329"/>
            <a:ext cx="260282" cy="9234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BDF9255-787F-1A3F-4AB8-857EBCD23F43}"/>
              </a:ext>
            </a:extLst>
          </p:cNvPr>
          <p:cNvSpPr/>
          <p:nvPr/>
        </p:nvSpPr>
        <p:spPr>
          <a:xfrm>
            <a:off x="1463447" y="817571"/>
            <a:ext cx="3084559" cy="1715429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6F5649-EE0B-8427-44F3-8F8058E62E8A}"/>
              </a:ext>
            </a:extLst>
          </p:cNvPr>
          <p:cNvSpPr txBox="1"/>
          <p:nvPr/>
        </p:nvSpPr>
        <p:spPr>
          <a:xfrm>
            <a:off x="1463447" y="792823"/>
            <a:ext cx="1094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D811FA-7448-8963-54BA-A8E762557786}"/>
              </a:ext>
            </a:extLst>
          </p:cNvPr>
          <p:cNvSpPr txBox="1"/>
          <p:nvPr/>
        </p:nvSpPr>
        <p:spPr>
          <a:xfrm>
            <a:off x="1594462" y="1142177"/>
            <a:ext cx="954430" cy="246221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Bind host info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65C1CB-87F0-D557-53E9-602226A2F9A7}"/>
              </a:ext>
            </a:extLst>
          </p:cNvPr>
          <p:cNvSpPr txBox="1"/>
          <p:nvPr/>
        </p:nvSpPr>
        <p:spPr>
          <a:xfrm>
            <a:off x="2978219" y="1019067"/>
            <a:ext cx="1147876" cy="246221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Thread(</a:t>
            </a:r>
            <a:r>
              <a:rPr lang="en-SG" sz="1000" b="1" dirty="0" err="1"/>
              <a:t>bg</a:t>
            </a:r>
            <a:r>
              <a:rPr lang="en-SG" sz="1000" b="1" dirty="0"/>
              <a:t>) pool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19CF90-EF3A-221D-67D3-075A2A290609}"/>
              </a:ext>
            </a:extLst>
          </p:cNvPr>
          <p:cNvSpPr txBox="1"/>
          <p:nvPr/>
        </p:nvSpPr>
        <p:spPr>
          <a:xfrm>
            <a:off x="2965484" y="1523098"/>
            <a:ext cx="1447732" cy="246221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Command queue [FIFO]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6101C6-29EF-93AB-DE13-EAA1B25C78BC}"/>
              </a:ext>
            </a:extLst>
          </p:cNvPr>
          <p:cNvSpPr txBox="1"/>
          <p:nvPr/>
        </p:nvSpPr>
        <p:spPr>
          <a:xfrm>
            <a:off x="2965484" y="2027129"/>
            <a:ext cx="1447732" cy="246221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Children connector list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BB9CBC-5F2A-EE02-1052-470EA9926C27}"/>
              </a:ext>
            </a:extLst>
          </p:cNvPr>
          <p:cNvCxnSpPr/>
          <p:nvPr/>
        </p:nvCxnSpPr>
        <p:spPr>
          <a:xfrm>
            <a:off x="4413216" y="2178050"/>
            <a:ext cx="57788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829F953-2C59-B64A-E006-516BE521D70C}"/>
              </a:ext>
            </a:extLst>
          </p:cNvPr>
          <p:cNvSpPr/>
          <p:nvPr/>
        </p:nvSpPr>
        <p:spPr>
          <a:xfrm>
            <a:off x="4991100" y="2093115"/>
            <a:ext cx="1447732" cy="360470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891F6A-7E76-487A-7B38-0DC8B0787404}"/>
              </a:ext>
            </a:extLst>
          </p:cNvPr>
          <p:cNvSpPr txBox="1"/>
          <p:nvPr/>
        </p:nvSpPr>
        <p:spPr>
          <a:xfrm>
            <a:off x="4955844" y="2093115"/>
            <a:ext cx="1222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 [ 0 ]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9C6A951-C35C-9884-4347-463ED4328E3A}"/>
              </a:ext>
            </a:extLst>
          </p:cNvPr>
          <p:cNvCxnSpPr>
            <a:cxnSpLocks/>
            <a:stCxn id="8" idx="1"/>
            <a:endCxn id="10" idx="1"/>
          </p:cNvCxnSpPr>
          <p:nvPr/>
        </p:nvCxnSpPr>
        <p:spPr>
          <a:xfrm rot="10800000" flipV="1">
            <a:off x="2965485" y="1142178"/>
            <a:ext cx="12735" cy="1008062"/>
          </a:xfrm>
          <a:prstGeom prst="bentConnector3">
            <a:avLst>
              <a:gd name="adj1" fmla="val 18950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684A90A-5AF8-AF62-9690-CF4FCFBA6581}"/>
              </a:ext>
            </a:extLst>
          </p:cNvPr>
          <p:cNvCxnSpPr>
            <a:cxnSpLocks/>
          </p:cNvCxnSpPr>
          <p:nvPr/>
        </p:nvCxnSpPr>
        <p:spPr>
          <a:xfrm>
            <a:off x="4095750" y="406660"/>
            <a:ext cx="0" cy="111643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6B611CD-77F3-D594-A3C8-2EC0323D1A28}"/>
              </a:ext>
            </a:extLst>
          </p:cNvPr>
          <p:cNvCxnSpPr>
            <a:cxnSpLocks/>
          </p:cNvCxnSpPr>
          <p:nvPr/>
        </p:nvCxnSpPr>
        <p:spPr>
          <a:xfrm>
            <a:off x="4419532" y="2273350"/>
            <a:ext cx="571568" cy="5968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DD47B-97AE-A2DD-08A6-F58701888E05}"/>
              </a:ext>
            </a:extLst>
          </p:cNvPr>
          <p:cNvSpPr/>
          <p:nvPr/>
        </p:nvSpPr>
        <p:spPr>
          <a:xfrm>
            <a:off x="4991100" y="2701334"/>
            <a:ext cx="1447732" cy="360470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F73756-AA3B-FB86-22EA-37F896A74D88}"/>
              </a:ext>
            </a:extLst>
          </p:cNvPr>
          <p:cNvSpPr txBox="1"/>
          <p:nvPr/>
        </p:nvSpPr>
        <p:spPr>
          <a:xfrm>
            <a:off x="4967037" y="2719278"/>
            <a:ext cx="12115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 [n]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146EA-E9E9-D367-1849-746070159964}"/>
              </a:ext>
            </a:extLst>
          </p:cNvPr>
          <p:cNvSpPr txBox="1"/>
          <p:nvPr/>
        </p:nvSpPr>
        <p:spPr>
          <a:xfrm>
            <a:off x="2304748" y="1744571"/>
            <a:ext cx="7009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Thread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0838B0F-78A9-6145-A36D-9C526D83DFC6}"/>
              </a:ext>
            </a:extLst>
          </p:cNvPr>
          <p:cNvCxnSpPr>
            <a:cxnSpLocks/>
          </p:cNvCxnSpPr>
          <p:nvPr/>
        </p:nvCxnSpPr>
        <p:spPr>
          <a:xfrm>
            <a:off x="4337050" y="560070"/>
            <a:ext cx="0" cy="9579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5084E5D-3FAF-6560-85DF-15D59357012E}"/>
              </a:ext>
            </a:extLst>
          </p:cNvPr>
          <p:cNvSpPr txBox="1"/>
          <p:nvPr/>
        </p:nvSpPr>
        <p:spPr>
          <a:xfrm>
            <a:off x="3904011" y="175828"/>
            <a:ext cx="7009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>
                <a:solidFill>
                  <a:srgbClr val="002060"/>
                </a:solidFill>
              </a:rPr>
              <a:t>Cmd</a:t>
            </a:r>
            <a:r>
              <a:rPr lang="en-SG" sz="900" dirty="0">
                <a:solidFill>
                  <a:srgbClr val="002060"/>
                </a:solidFill>
              </a:rPr>
              <a:t> (str)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9F49D4-0264-6630-6570-9DC15C65D11A}"/>
              </a:ext>
            </a:extLst>
          </p:cNvPr>
          <p:cNvSpPr txBox="1"/>
          <p:nvPr/>
        </p:nvSpPr>
        <p:spPr>
          <a:xfrm>
            <a:off x="4158009" y="326698"/>
            <a:ext cx="1222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>
                <a:solidFill>
                  <a:srgbClr val="002060"/>
                </a:solidFill>
              </a:rPr>
              <a:t>Cmd</a:t>
            </a:r>
            <a:r>
              <a:rPr lang="en-SG" sz="900" dirty="0">
                <a:solidFill>
                  <a:srgbClr val="002060"/>
                </a:solidFill>
              </a:rPr>
              <a:t> handler (function reference 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9064BC5-32B5-25E2-B8E6-3FCB45C095C9}"/>
              </a:ext>
            </a:extLst>
          </p:cNvPr>
          <p:cNvCxnSpPr>
            <a:cxnSpLocks/>
          </p:cNvCxnSpPr>
          <p:nvPr/>
        </p:nvCxnSpPr>
        <p:spPr>
          <a:xfrm>
            <a:off x="3246286" y="379838"/>
            <a:ext cx="0" cy="63238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0F136AA-BB4A-705A-3D21-AC7BFF9227F4}"/>
              </a:ext>
            </a:extLst>
          </p:cNvPr>
          <p:cNvSpPr txBox="1"/>
          <p:nvPr/>
        </p:nvSpPr>
        <p:spPr>
          <a:xfrm>
            <a:off x="2798633" y="189317"/>
            <a:ext cx="1222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Parallel setting  (</a:t>
            </a:r>
            <a:r>
              <a:rPr lang="en-SG" sz="900" dirty="0" err="1">
                <a:solidFill>
                  <a:srgbClr val="002060"/>
                </a:solidFill>
              </a:rPr>
              <a:t>dict</a:t>
            </a:r>
            <a:r>
              <a:rPr lang="en-SG" sz="900" dirty="0">
                <a:solidFill>
                  <a:srgbClr val="002060"/>
                </a:solidFill>
              </a:rPr>
              <a:t>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780F8AE-47F9-CD30-839B-28C7B022F2D1}"/>
              </a:ext>
            </a:extLst>
          </p:cNvPr>
          <p:cNvCxnSpPr>
            <a:cxnSpLocks/>
          </p:cNvCxnSpPr>
          <p:nvPr/>
        </p:nvCxnSpPr>
        <p:spPr>
          <a:xfrm flipV="1">
            <a:off x="3373708" y="2281163"/>
            <a:ext cx="0" cy="6004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A20D811-F83C-D0DA-B56A-AF81326F36AA}"/>
              </a:ext>
            </a:extLst>
          </p:cNvPr>
          <p:cNvCxnSpPr>
            <a:cxnSpLocks/>
          </p:cNvCxnSpPr>
          <p:nvPr/>
        </p:nvCxnSpPr>
        <p:spPr>
          <a:xfrm flipV="1">
            <a:off x="3581767" y="1769319"/>
            <a:ext cx="0" cy="110088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7BD4D5F-EDDB-D694-7E25-32A4FA55C59E}"/>
              </a:ext>
            </a:extLst>
          </p:cNvPr>
          <p:cNvSpPr txBox="1"/>
          <p:nvPr/>
        </p:nvSpPr>
        <p:spPr>
          <a:xfrm>
            <a:off x="2882991" y="2922102"/>
            <a:ext cx="13458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Children connector (</a:t>
            </a:r>
            <a:r>
              <a:rPr lang="en-SG" sz="900" dirty="0" err="1">
                <a:solidFill>
                  <a:srgbClr val="002060"/>
                </a:solidFill>
              </a:rPr>
              <a:t>dict</a:t>
            </a:r>
            <a:r>
              <a:rPr lang="en-SG" sz="900" dirty="0">
                <a:solidFill>
                  <a:srgbClr val="002060"/>
                </a:solidFill>
              </a:rPr>
              <a:t>)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9E456797-8582-BF9E-3A9C-BC1F41EBB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111" y="3705067"/>
            <a:ext cx="3005900" cy="122417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0" name="Arrow: Right 49">
            <a:extLst>
              <a:ext uri="{FF2B5EF4-FFF2-40B4-BE49-F238E27FC236}">
                <a16:creationId xmlns:a16="http://schemas.microsoft.com/office/drawing/2014/main" id="{3D7001A6-0C29-3B5D-DD06-10937CB5D38F}"/>
              </a:ext>
            </a:extLst>
          </p:cNvPr>
          <p:cNvSpPr/>
          <p:nvPr/>
        </p:nvSpPr>
        <p:spPr>
          <a:xfrm>
            <a:off x="4000152" y="4249718"/>
            <a:ext cx="315713" cy="150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26" name="Picture 2" descr="Image result for yaml icon">
            <a:extLst>
              <a:ext uri="{FF2B5EF4-FFF2-40B4-BE49-F238E27FC236}">
                <a16:creationId xmlns:a16="http://schemas.microsoft.com/office/drawing/2014/main" id="{BE0E551E-2525-A2FC-C000-7EA256A95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050" y="4015020"/>
            <a:ext cx="529548" cy="52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86ECB-F4C4-5A46-24F1-B34459C68C65}"/>
              </a:ext>
            </a:extLst>
          </p:cNvPr>
          <p:cNvCxnSpPr>
            <a:stCxn id="1026" idx="3"/>
          </p:cNvCxnSpPr>
          <p:nvPr/>
        </p:nvCxnSpPr>
        <p:spPr>
          <a:xfrm>
            <a:off x="4866598" y="4279794"/>
            <a:ext cx="4448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5034106-E27E-6067-9D5A-F52AEAE70C6D}"/>
              </a:ext>
            </a:extLst>
          </p:cNvPr>
          <p:cNvSpPr txBox="1"/>
          <p:nvPr/>
        </p:nvSpPr>
        <p:spPr>
          <a:xfrm>
            <a:off x="5380713" y="4154063"/>
            <a:ext cx="939773" cy="246221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Config loader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74A0E9-8535-7C7D-3E7E-24612661B95B}"/>
              </a:ext>
            </a:extLst>
          </p:cNvPr>
          <p:cNvSpPr txBox="1"/>
          <p:nvPr/>
        </p:nvSpPr>
        <p:spPr>
          <a:xfrm>
            <a:off x="5381101" y="4718629"/>
            <a:ext cx="939386" cy="40011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Connectors tree </a:t>
            </a:r>
            <a:r>
              <a:rPr lang="en-SG" sz="1000" b="1" dirty="0" err="1"/>
              <a:t>init</a:t>
            </a:r>
            <a:endParaRPr lang="en-SG" sz="1000" b="1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551CAC7-035C-21CD-94F5-F89F6E58EE0A}"/>
              </a:ext>
            </a:extLst>
          </p:cNvPr>
          <p:cNvCxnSpPr>
            <a:cxnSpLocks/>
          </p:cNvCxnSpPr>
          <p:nvPr/>
        </p:nvCxnSpPr>
        <p:spPr>
          <a:xfrm>
            <a:off x="5850599" y="4420391"/>
            <a:ext cx="0" cy="278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866BCE-2002-6C21-821D-853814DE4EDA}"/>
              </a:ext>
            </a:extLst>
          </p:cNvPr>
          <p:cNvCxnSpPr>
            <a:cxnSpLocks/>
          </p:cNvCxnSpPr>
          <p:nvPr/>
        </p:nvCxnSpPr>
        <p:spPr>
          <a:xfrm>
            <a:off x="5864941" y="5118739"/>
            <a:ext cx="0" cy="278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D30062C-4EDD-E6EB-0AEE-E8BE9ABE1D2A}"/>
              </a:ext>
            </a:extLst>
          </p:cNvPr>
          <p:cNvSpPr txBox="1"/>
          <p:nvPr/>
        </p:nvSpPr>
        <p:spPr>
          <a:xfrm>
            <a:off x="5395248" y="5426012"/>
            <a:ext cx="939386" cy="40011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Thread pool config</a:t>
            </a:r>
          </a:p>
        </p:txBody>
      </p: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CC22C642-76DE-9469-E96C-0C7B52D02210}"/>
              </a:ext>
            </a:extLst>
          </p:cNvPr>
          <p:cNvCxnSpPr>
            <a:cxnSpLocks/>
            <a:endCxn id="56" idx="3"/>
          </p:cNvCxnSpPr>
          <p:nvPr/>
        </p:nvCxnSpPr>
        <p:spPr>
          <a:xfrm flipH="1" flipV="1">
            <a:off x="6320487" y="4918684"/>
            <a:ext cx="461976" cy="1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A65C175-B043-DB60-F0CC-0CED0DFCAC6A}"/>
              </a:ext>
            </a:extLst>
          </p:cNvPr>
          <p:cNvSpPr txBox="1"/>
          <p:nvPr/>
        </p:nvSpPr>
        <p:spPr>
          <a:xfrm>
            <a:off x="6804326" y="4729189"/>
            <a:ext cx="1210583" cy="40011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 err="1"/>
              <a:t>Cmd</a:t>
            </a:r>
            <a:r>
              <a:rPr lang="en-SG" sz="1000" b="1" dirty="0"/>
              <a:t> and response handler insert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3268975-A2FC-72A6-89AA-A063AA0B806A}"/>
              </a:ext>
            </a:extLst>
          </p:cNvPr>
          <p:cNvCxnSpPr>
            <a:cxnSpLocks/>
          </p:cNvCxnSpPr>
          <p:nvPr/>
        </p:nvCxnSpPr>
        <p:spPr>
          <a:xfrm>
            <a:off x="6334634" y="5617204"/>
            <a:ext cx="344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1A67286-6792-6870-C118-BFB8AA32D421}"/>
              </a:ext>
            </a:extLst>
          </p:cNvPr>
          <p:cNvSpPr txBox="1"/>
          <p:nvPr/>
        </p:nvSpPr>
        <p:spPr>
          <a:xfrm>
            <a:off x="6748102" y="5426012"/>
            <a:ext cx="939386" cy="40011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SSH tunnel tree init.</a:t>
            </a:r>
          </a:p>
        </p:txBody>
      </p: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6BA04A53-87F3-1965-0D2F-E05DC3481A3D}"/>
              </a:ext>
            </a:extLst>
          </p:cNvPr>
          <p:cNvCxnSpPr>
            <a:cxnSpLocks/>
          </p:cNvCxnSpPr>
          <p:nvPr/>
        </p:nvCxnSpPr>
        <p:spPr>
          <a:xfrm>
            <a:off x="7687488" y="5617204"/>
            <a:ext cx="241951" cy="8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8C3A2CB-AB90-FD6E-2931-4E97FFEBE6FE}"/>
              </a:ext>
            </a:extLst>
          </p:cNvPr>
          <p:cNvSpPr txBox="1"/>
          <p:nvPr/>
        </p:nvSpPr>
        <p:spPr>
          <a:xfrm>
            <a:off x="7929439" y="5402756"/>
            <a:ext cx="939386" cy="40011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Start </a:t>
            </a:r>
            <a:r>
              <a:rPr lang="en-SG" sz="1000" b="1" dirty="0" err="1"/>
              <a:t>cmd</a:t>
            </a:r>
            <a:r>
              <a:rPr lang="en-SG" sz="1000" b="1" dirty="0"/>
              <a:t> execution.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AF5B905-5BC9-CF6C-EEED-417C88A3C61A}"/>
              </a:ext>
            </a:extLst>
          </p:cNvPr>
          <p:cNvCxnSpPr>
            <a:cxnSpLocks/>
          </p:cNvCxnSpPr>
          <p:nvPr/>
        </p:nvCxnSpPr>
        <p:spPr>
          <a:xfrm>
            <a:off x="8868825" y="5617204"/>
            <a:ext cx="241951" cy="8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99E8E6BD-86DE-5EC7-105B-2AAF431772D5}"/>
              </a:ext>
            </a:extLst>
          </p:cNvPr>
          <p:cNvSpPr txBox="1"/>
          <p:nvPr/>
        </p:nvSpPr>
        <p:spPr>
          <a:xfrm>
            <a:off x="9110776" y="5396870"/>
            <a:ext cx="939386" cy="40011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Close all </a:t>
            </a:r>
            <a:r>
              <a:rPr lang="en-SG" sz="1000" b="1" dirty="0" err="1"/>
              <a:t>ssh</a:t>
            </a:r>
            <a:r>
              <a:rPr lang="en-SG" sz="1000" b="1" dirty="0"/>
              <a:t> session.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2AC8C95-0519-3ED5-FF7A-279F2D9C55A1}"/>
              </a:ext>
            </a:extLst>
          </p:cNvPr>
          <p:cNvSpPr/>
          <p:nvPr/>
        </p:nvSpPr>
        <p:spPr>
          <a:xfrm>
            <a:off x="8242380" y="563841"/>
            <a:ext cx="1091525" cy="246221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EE3BF03-0D6F-ACA9-9B6D-EE9BD36B676C}"/>
              </a:ext>
            </a:extLst>
          </p:cNvPr>
          <p:cNvSpPr txBox="1"/>
          <p:nvPr/>
        </p:nvSpPr>
        <p:spPr>
          <a:xfrm>
            <a:off x="8239707" y="563841"/>
            <a:ext cx="1022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437EF59-53B2-3E03-0909-10F0739F6865}"/>
              </a:ext>
            </a:extLst>
          </p:cNvPr>
          <p:cNvCxnSpPr>
            <a:cxnSpLocks/>
            <a:endCxn id="88" idx="0"/>
          </p:cNvCxnSpPr>
          <p:nvPr/>
        </p:nvCxnSpPr>
        <p:spPr>
          <a:xfrm flipH="1">
            <a:off x="8239707" y="810062"/>
            <a:ext cx="321904" cy="5732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D11E758A-7BAC-AB03-D154-2B8C6F2635C8}"/>
              </a:ext>
            </a:extLst>
          </p:cNvPr>
          <p:cNvSpPr/>
          <p:nvPr/>
        </p:nvSpPr>
        <p:spPr>
          <a:xfrm>
            <a:off x="7731068" y="1383332"/>
            <a:ext cx="1091525" cy="246221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28045C1-F6D9-F65F-C066-9F9BC5887207}"/>
              </a:ext>
            </a:extLst>
          </p:cNvPr>
          <p:cNvSpPr txBox="1"/>
          <p:nvPr/>
        </p:nvSpPr>
        <p:spPr>
          <a:xfrm>
            <a:off x="7728395" y="1383332"/>
            <a:ext cx="1022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E2A55D4-90C1-EA11-0146-2A00F00F925F}"/>
              </a:ext>
            </a:extLst>
          </p:cNvPr>
          <p:cNvCxnSpPr>
            <a:cxnSpLocks/>
          </p:cNvCxnSpPr>
          <p:nvPr/>
        </p:nvCxnSpPr>
        <p:spPr>
          <a:xfrm flipH="1">
            <a:off x="7670503" y="1662388"/>
            <a:ext cx="127516" cy="4833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468FD989-FFDE-221F-54D2-6CBBECDD143B}"/>
              </a:ext>
            </a:extLst>
          </p:cNvPr>
          <p:cNvSpPr/>
          <p:nvPr/>
        </p:nvSpPr>
        <p:spPr>
          <a:xfrm>
            <a:off x="7289380" y="2178584"/>
            <a:ext cx="1091525" cy="246221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21E878B-FE5C-561E-88DC-5681B989A12D}"/>
              </a:ext>
            </a:extLst>
          </p:cNvPr>
          <p:cNvSpPr txBox="1"/>
          <p:nvPr/>
        </p:nvSpPr>
        <p:spPr>
          <a:xfrm>
            <a:off x="7286707" y="2178584"/>
            <a:ext cx="1022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9CE4ADB-EB7E-88C9-64A6-E8E0C2918D67}"/>
              </a:ext>
            </a:extLst>
          </p:cNvPr>
          <p:cNvSpPr/>
          <p:nvPr/>
        </p:nvSpPr>
        <p:spPr>
          <a:xfrm>
            <a:off x="7289380" y="2619486"/>
            <a:ext cx="1091525" cy="246221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88FB4A6-0B66-7181-A7B6-62AEB800FE49}"/>
              </a:ext>
            </a:extLst>
          </p:cNvPr>
          <p:cNvSpPr txBox="1"/>
          <p:nvPr/>
        </p:nvSpPr>
        <p:spPr>
          <a:xfrm>
            <a:off x="7286707" y="2619486"/>
            <a:ext cx="1022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7916B82-2350-5DD0-61DD-14563920309C}"/>
              </a:ext>
            </a:extLst>
          </p:cNvPr>
          <p:cNvSpPr/>
          <p:nvPr/>
        </p:nvSpPr>
        <p:spPr>
          <a:xfrm>
            <a:off x="7289380" y="3137417"/>
            <a:ext cx="1091525" cy="246221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C0E7499-90E9-34E1-BD20-3569E19694AC}"/>
              </a:ext>
            </a:extLst>
          </p:cNvPr>
          <p:cNvSpPr txBox="1"/>
          <p:nvPr/>
        </p:nvSpPr>
        <p:spPr>
          <a:xfrm>
            <a:off x="7286707" y="3137417"/>
            <a:ext cx="1022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E7EF2C2-E103-B25A-6459-9C83A86EF621}"/>
              </a:ext>
            </a:extLst>
          </p:cNvPr>
          <p:cNvCxnSpPr>
            <a:cxnSpLocks/>
          </p:cNvCxnSpPr>
          <p:nvPr/>
        </p:nvCxnSpPr>
        <p:spPr>
          <a:xfrm>
            <a:off x="9144497" y="810062"/>
            <a:ext cx="392899" cy="5843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831E297-0087-8B88-B7D3-BFA7A945E9FB}"/>
              </a:ext>
            </a:extLst>
          </p:cNvPr>
          <p:cNvSpPr/>
          <p:nvPr/>
        </p:nvSpPr>
        <p:spPr>
          <a:xfrm>
            <a:off x="9132151" y="1393821"/>
            <a:ext cx="1091525" cy="246221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65EEABE-1EA4-07F2-0C4C-A34579DF0F6B}"/>
              </a:ext>
            </a:extLst>
          </p:cNvPr>
          <p:cNvSpPr txBox="1"/>
          <p:nvPr/>
        </p:nvSpPr>
        <p:spPr>
          <a:xfrm>
            <a:off x="9115962" y="1410022"/>
            <a:ext cx="1022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46469BB-0BBC-C0FF-F0F9-AB805893ADE9}"/>
              </a:ext>
            </a:extLst>
          </p:cNvPr>
          <p:cNvCxnSpPr>
            <a:cxnSpLocks/>
          </p:cNvCxnSpPr>
          <p:nvPr/>
        </p:nvCxnSpPr>
        <p:spPr>
          <a:xfrm>
            <a:off x="9262331" y="1640664"/>
            <a:ext cx="0" cy="2072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530326E-80AE-14EC-89E1-3248CD9C0112}"/>
              </a:ext>
            </a:extLst>
          </p:cNvPr>
          <p:cNvSpPr/>
          <p:nvPr/>
        </p:nvSpPr>
        <p:spPr>
          <a:xfrm>
            <a:off x="9183576" y="1881119"/>
            <a:ext cx="1091525" cy="246221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284B3DE-18A1-3DCF-8107-E24F082B9206}"/>
              </a:ext>
            </a:extLst>
          </p:cNvPr>
          <p:cNvSpPr txBox="1"/>
          <p:nvPr/>
        </p:nvSpPr>
        <p:spPr>
          <a:xfrm>
            <a:off x="9171151" y="1871913"/>
            <a:ext cx="1022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E4A631B-BFED-D26B-8841-20F0D09AEFC7}"/>
              </a:ext>
            </a:extLst>
          </p:cNvPr>
          <p:cNvCxnSpPr>
            <a:cxnSpLocks/>
          </p:cNvCxnSpPr>
          <p:nvPr/>
        </p:nvCxnSpPr>
        <p:spPr>
          <a:xfrm>
            <a:off x="10193775" y="2004231"/>
            <a:ext cx="0" cy="3204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C6EC4914-B1BB-204F-6FD8-C2DE87394278}"/>
              </a:ext>
            </a:extLst>
          </p:cNvPr>
          <p:cNvSpPr/>
          <p:nvPr/>
        </p:nvSpPr>
        <p:spPr>
          <a:xfrm>
            <a:off x="9885408" y="2362264"/>
            <a:ext cx="1091525" cy="246221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7798A76-8589-1972-8042-AFED497F6A43}"/>
              </a:ext>
            </a:extLst>
          </p:cNvPr>
          <p:cNvSpPr txBox="1"/>
          <p:nvPr/>
        </p:nvSpPr>
        <p:spPr>
          <a:xfrm>
            <a:off x="9863830" y="2337674"/>
            <a:ext cx="1022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8136175F-32BE-F775-3B4E-2A58863AB1C7}"/>
              </a:ext>
            </a:extLst>
          </p:cNvPr>
          <p:cNvCxnSpPr>
            <a:cxnSpLocks/>
          </p:cNvCxnSpPr>
          <p:nvPr/>
        </p:nvCxnSpPr>
        <p:spPr>
          <a:xfrm>
            <a:off x="10836629" y="2503958"/>
            <a:ext cx="0" cy="2902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3A1CE58-09A8-FBCF-D044-44653886DC3A}"/>
              </a:ext>
            </a:extLst>
          </p:cNvPr>
          <p:cNvSpPr/>
          <p:nvPr/>
        </p:nvSpPr>
        <p:spPr>
          <a:xfrm>
            <a:off x="10707223" y="2834372"/>
            <a:ext cx="1091525" cy="246221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E6C0949-6075-1E35-00DC-13BA1CD4C6BF}"/>
              </a:ext>
            </a:extLst>
          </p:cNvPr>
          <p:cNvSpPr txBox="1"/>
          <p:nvPr/>
        </p:nvSpPr>
        <p:spPr>
          <a:xfrm>
            <a:off x="10685645" y="2809782"/>
            <a:ext cx="1022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2F1AF3B-5F46-D283-DB48-94F834C4561E}"/>
              </a:ext>
            </a:extLst>
          </p:cNvPr>
          <p:cNvCxnSpPr>
            <a:cxnSpLocks/>
          </p:cNvCxnSpPr>
          <p:nvPr/>
        </p:nvCxnSpPr>
        <p:spPr>
          <a:xfrm>
            <a:off x="8784842" y="347537"/>
            <a:ext cx="0" cy="2163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33885A39-A17D-310B-BA45-F5DF746BC644}"/>
              </a:ext>
            </a:extLst>
          </p:cNvPr>
          <p:cNvSpPr txBox="1"/>
          <p:nvPr/>
        </p:nvSpPr>
        <p:spPr>
          <a:xfrm>
            <a:off x="8105338" y="135832"/>
            <a:ext cx="1552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 API call</a:t>
            </a:r>
          </a:p>
        </p:txBody>
      </p:sp>
      <p:sp>
        <p:nvSpPr>
          <p:cNvPr id="1051" name="Left Brace 1050">
            <a:extLst>
              <a:ext uri="{FF2B5EF4-FFF2-40B4-BE49-F238E27FC236}">
                <a16:creationId xmlns:a16="http://schemas.microsoft.com/office/drawing/2014/main" id="{708A0229-AA4E-0438-A579-834C5DAEA3C6}"/>
              </a:ext>
            </a:extLst>
          </p:cNvPr>
          <p:cNvSpPr/>
          <p:nvPr/>
        </p:nvSpPr>
        <p:spPr>
          <a:xfrm rot="16200000">
            <a:off x="7789400" y="2817690"/>
            <a:ext cx="383796" cy="15607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0" name="Left Brace 129">
            <a:extLst>
              <a:ext uri="{FF2B5EF4-FFF2-40B4-BE49-F238E27FC236}">
                <a16:creationId xmlns:a16="http://schemas.microsoft.com/office/drawing/2014/main" id="{0B981CC7-6050-1F4E-DB8D-86F2D66809E7}"/>
              </a:ext>
            </a:extLst>
          </p:cNvPr>
          <p:cNvSpPr/>
          <p:nvPr/>
        </p:nvSpPr>
        <p:spPr>
          <a:xfrm rot="16200000">
            <a:off x="10348140" y="2177894"/>
            <a:ext cx="383796" cy="28403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8312842-2924-9B3F-CF92-4B8969C03528}"/>
              </a:ext>
            </a:extLst>
          </p:cNvPr>
          <p:cNvSpPr txBox="1"/>
          <p:nvPr/>
        </p:nvSpPr>
        <p:spPr>
          <a:xfrm>
            <a:off x="7497182" y="3801533"/>
            <a:ext cx="1384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Parallel </a:t>
            </a:r>
            <a:r>
              <a:rPr lang="en-SG" sz="900" dirty="0" err="1">
                <a:solidFill>
                  <a:srgbClr val="002060"/>
                </a:solidFill>
              </a:rPr>
              <a:t>ssh_connectors</a:t>
            </a:r>
            <a:r>
              <a:rPr lang="en-SG" sz="900" dirty="0">
                <a:solidFill>
                  <a:srgbClr val="002060"/>
                </a:solidFill>
              </a:rPr>
              <a:t>’ </a:t>
            </a:r>
            <a:r>
              <a:rPr lang="en-SG" sz="900" dirty="0" err="1">
                <a:solidFill>
                  <a:srgbClr val="002060"/>
                </a:solidFill>
              </a:rPr>
              <a:t>cmds</a:t>
            </a:r>
            <a:r>
              <a:rPr lang="en-SG" sz="900" dirty="0">
                <a:solidFill>
                  <a:srgbClr val="002060"/>
                </a:solidFill>
              </a:rPr>
              <a:t> execution  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96D8ADD-F639-4936-56F5-8634EFA546E8}"/>
              </a:ext>
            </a:extLst>
          </p:cNvPr>
          <p:cNvSpPr txBox="1"/>
          <p:nvPr/>
        </p:nvSpPr>
        <p:spPr>
          <a:xfrm>
            <a:off x="10275101" y="3771915"/>
            <a:ext cx="156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Sequential </a:t>
            </a:r>
            <a:r>
              <a:rPr lang="en-SG" sz="900" dirty="0" err="1">
                <a:solidFill>
                  <a:srgbClr val="002060"/>
                </a:solidFill>
              </a:rPr>
              <a:t>ssh_connectors</a:t>
            </a:r>
            <a:r>
              <a:rPr lang="en-SG" sz="900" dirty="0">
                <a:solidFill>
                  <a:srgbClr val="002060"/>
                </a:solidFill>
              </a:rPr>
              <a:t>’ </a:t>
            </a:r>
            <a:r>
              <a:rPr lang="en-SG" sz="900" dirty="0" err="1">
                <a:solidFill>
                  <a:srgbClr val="002060"/>
                </a:solidFill>
              </a:rPr>
              <a:t>cmds</a:t>
            </a:r>
            <a:r>
              <a:rPr lang="en-SG" sz="900" dirty="0">
                <a:solidFill>
                  <a:srgbClr val="002060"/>
                </a:solidFill>
              </a:rPr>
              <a:t> execution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3671C70-4638-B85E-1AB9-AECCBFB69AA0}"/>
              </a:ext>
            </a:extLst>
          </p:cNvPr>
          <p:cNvSpPr txBox="1"/>
          <p:nvPr/>
        </p:nvSpPr>
        <p:spPr>
          <a:xfrm>
            <a:off x="8824924" y="1259359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86278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1E269692-D51F-4FB5-809C-B1CF596CF5C4}"/>
              </a:ext>
            </a:extLst>
          </p:cNvPr>
          <p:cNvSpPr/>
          <p:nvPr/>
        </p:nvSpPr>
        <p:spPr>
          <a:xfrm>
            <a:off x="7836487" y="1831867"/>
            <a:ext cx="881727" cy="815723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0CB7E1-58EE-E973-B907-3DE916B15C94}"/>
              </a:ext>
            </a:extLst>
          </p:cNvPr>
          <p:cNvSpPr txBox="1"/>
          <p:nvPr/>
        </p:nvSpPr>
        <p:spPr>
          <a:xfrm>
            <a:off x="1664496" y="1777556"/>
            <a:ext cx="822672" cy="246221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Load tester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7BD9D0F-D208-D29C-0084-CB69576BD2B7}"/>
              </a:ext>
            </a:extLst>
          </p:cNvPr>
          <p:cNvCxnSpPr>
            <a:cxnSpLocks/>
          </p:cNvCxnSpPr>
          <p:nvPr/>
        </p:nvCxnSpPr>
        <p:spPr>
          <a:xfrm>
            <a:off x="2487168" y="1900666"/>
            <a:ext cx="4297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0E24429-7323-492F-8B57-1568C6322CD7}"/>
              </a:ext>
            </a:extLst>
          </p:cNvPr>
          <p:cNvSpPr txBox="1"/>
          <p:nvPr/>
        </p:nvSpPr>
        <p:spPr>
          <a:xfrm>
            <a:off x="2916936" y="1777555"/>
            <a:ext cx="822672" cy="246221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Team tester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FA65867-A8F7-1C88-FC56-CFA87A3EC520}"/>
              </a:ext>
            </a:extLst>
          </p:cNvPr>
          <p:cNvCxnSpPr>
            <a:cxnSpLocks/>
          </p:cNvCxnSpPr>
          <p:nvPr/>
        </p:nvCxnSpPr>
        <p:spPr>
          <a:xfrm>
            <a:off x="2487168" y="1900665"/>
            <a:ext cx="429768" cy="5407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81A3E75-3E46-4C83-EEF7-84B565958FD0}"/>
              </a:ext>
            </a:extLst>
          </p:cNvPr>
          <p:cNvSpPr txBox="1"/>
          <p:nvPr/>
        </p:nvSpPr>
        <p:spPr>
          <a:xfrm>
            <a:off x="2916936" y="2271331"/>
            <a:ext cx="822672" cy="246221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Team tester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70A98F-D138-5F2D-278D-295BF45963C9}"/>
              </a:ext>
            </a:extLst>
          </p:cNvPr>
          <p:cNvSpPr txBox="1"/>
          <p:nvPr/>
        </p:nvSpPr>
        <p:spPr>
          <a:xfrm>
            <a:off x="3128741" y="1926312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3325EE-766A-C24D-6E1E-D449E5FF4C2F}"/>
              </a:ext>
            </a:extLst>
          </p:cNvPr>
          <p:cNvCxnSpPr>
            <a:cxnSpLocks/>
          </p:cNvCxnSpPr>
          <p:nvPr/>
        </p:nvCxnSpPr>
        <p:spPr>
          <a:xfrm>
            <a:off x="3739608" y="1921978"/>
            <a:ext cx="4297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6AF511A-514F-6AEC-7720-92AE293E78B2}"/>
              </a:ext>
            </a:extLst>
          </p:cNvPr>
          <p:cNvSpPr/>
          <p:nvPr/>
        </p:nvSpPr>
        <p:spPr>
          <a:xfrm>
            <a:off x="4172938" y="1781173"/>
            <a:ext cx="1249263" cy="815723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BD4D87-2DE7-88A0-A388-B34F0AC93F39}"/>
              </a:ext>
            </a:extLst>
          </p:cNvPr>
          <p:cNvSpPr txBox="1"/>
          <p:nvPr/>
        </p:nvSpPr>
        <p:spPr>
          <a:xfrm>
            <a:off x="4086890" y="1563960"/>
            <a:ext cx="9880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Threads Pool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FAD6E9-8BBA-E80E-2C1A-150AA18A8DB2}"/>
              </a:ext>
            </a:extLst>
          </p:cNvPr>
          <p:cNvSpPr txBox="1"/>
          <p:nvPr/>
        </p:nvSpPr>
        <p:spPr>
          <a:xfrm>
            <a:off x="4313611" y="1864757"/>
            <a:ext cx="822672" cy="246221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User tester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22F415-98A3-1780-82B1-33B64E608929}"/>
              </a:ext>
            </a:extLst>
          </p:cNvPr>
          <p:cNvSpPr txBox="1"/>
          <p:nvPr/>
        </p:nvSpPr>
        <p:spPr>
          <a:xfrm>
            <a:off x="4591731" y="1996277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2D86D8-B902-315F-9CDC-48FF61A12BD2}"/>
              </a:ext>
            </a:extLst>
          </p:cNvPr>
          <p:cNvSpPr txBox="1"/>
          <p:nvPr/>
        </p:nvSpPr>
        <p:spPr>
          <a:xfrm>
            <a:off x="4329254" y="2295644"/>
            <a:ext cx="822672" cy="246221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User tester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043096B-D890-2752-C190-901C3AB1B31F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136283" y="1987868"/>
            <a:ext cx="63358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24CAFC28-D9C1-36E0-3C42-2AC9E59C7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994" y="1892971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F6479E3-59C7-C13D-4CE5-7B76A7804D99}"/>
              </a:ext>
            </a:extLst>
          </p:cNvPr>
          <p:cNvSpPr txBox="1"/>
          <p:nvPr/>
        </p:nvSpPr>
        <p:spPr>
          <a:xfrm>
            <a:off x="5617737" y="1613299"/>
            <a:ext cx="9880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NCL gateway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EDABCB2-2039-0084-AD44-6FCDC3FD3955}"/>
              </a:ext>
            </a:extLst>
          </p:cNvPr>
          <p:cNvCxnSpPr>
            <a:cxnSpLocks/>
          </p:cNvCxnSpPr>
          <p:nvPr/>
        </p:nvCxnSpPr>
        <p:spPr>
          <a:xfrm>
            <a:off x="6226022" y="1996277"/>
            <a:ext cx="63358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800A9A95-9A20-EB84-E763-08FB0E22D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150" y="1857066"/>
            <a:ext cx="471234" cy="33342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9A15163-75CF-D937-B9AE-AB26231E3DF9}"/>
              </a:ext>
            </a:extLst>
          </p:cNvPr>
          <p:cNvSpPr txBox="1"/>
          <p:nvPr/>
        </p:nvSpPr>
        <p:spPr>
          <a:xfrm>
            <a:off x="6742156" y="1601815"/>
            <a:ext cx="9880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NCL firewall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0B76974-9E85-0784-0906-0CA90EA81D1D}"/>
              </a:ext>
            </a:extLst>
          </p:cNvPr>
          <p:cNvCxnSpPr>
            <a:cxnSpLocks/>
          </p:cNvCxnSpPr>
          <p:nvPr/>
        </p:nvCxnSpPr>
        <p:spPr>
          <a:xfrm>
            <a:off x="7472540" y="2023776"/>
            <a:ext cx="63358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0579A18A-3808-261F-D664-02FA49AFE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277" y="1932006"/>
            <a:ext cx="324269" cy="22257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0CDE03C-60A2-8FEE-DDDF-8CEB7F316D33}"/>
              </a:ext>
            </a:extLst>
          </p:cNvPr>
          <p:cNvCxnSpPr>
            <a:cxnSpLocks/>
          </p:cNvCxnSpPr>
          <p:nvPr/>
        </p:nvCxnSpPr>
        <p:spPr>
          <a:xfrm flipV="1">
            <a:off x="5151926" y="2110978"/>
            <a:ext cx="617938" cy="3303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C13E8DE-FB57-2DE3-7D23-D00646EBA663}"/>
              </a:ext>
            </a:extLst>
          </p:cNvPr>
          <p:cNvCxnSpPr>
            <a:cxnSpLocks/>
          </p:cNvCxnSpPr>
          <p:nvPr/>
        </p:nvCxnSpPr>
        <p:spPr>
          <a:xfrm>
            <a:off x="6216878" y="2110978"/>
            <a:ext cx="63358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99CA486-58AD-B530-8600-FFC27EE28630}"/>
              </a:ext>
            </a:extLst>
          </p:cNvPr>
          <p:cNvCxnSpPr>
            <a:cxnSpLocks/>
          </p:cNvCxnSpPr>
          <p:nvPr/>
        </p:nvCxnSpPr>
        <p:spPr>
          <a:xfrm>
            <a:off x="7472540" y="2144885"/>
            <a:ext cx="680737" cy="2378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B835C40D-689E-6D21-60BC-F9F53CE86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4150" y="2307466"/>
            <a:ext cx="324269" cy="22257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E3902BB-09D8-9DDB-3DE0-6020A2A30984}"/>
              </a:ext>
            </a:extLst>
          </p:cNvPr>
          <p:cNvSpPr txBox="1"/>
          <p:nvPr/>
        </p:nvSpPr>
        <p:spPr>
          <a:xfrm>
            <a:off x="7730185" y="1545174"/>
            <a:ext cx="9880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NCL Server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7FDF853-402F-94DD-45D6-A5B442EACC61}"/>
              </a:ext>
            </a:extLst>
          </p:cNvPr>
          <p:cNvSpPr/>
          <p:nvPr/>
        </p:nvSpPr>
        <p:spPr>
          <a:xfrm>
            <a:off x="4172938" y="2941530"/>
            <a:ext cx="1249263" cy="815723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A0A5AE-3F5D-FB55-607E-B9B774AD7737}"/>
              </a:ext>
            </a:extLst>
          </p:cNvPr>
          <p:cNvSpPr txBox="1"/>
          <p:nvPr/>
        </p:nvSpPr>
        <p:spPr>
          <a:xfrm>
            <a:off x="4086890" y="2724317"/>
            <a:ext cx="9880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Threads Pool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AA59D9-A38F-A842-F770-D396E2261912}"/>
              </a:ext>
            </a:extLst>
          </p:cNvPr>
          <p:cNvSpPr txBox="1"/>
          <p:nvPr/>
        </p:nvSpPr>
        <p:spPr>
          <a:xfrm>
            <a:off x="4313611" y="3025114"/>
            <a:ext cx="822672" cy="246221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User tester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6FBC5A-8427-91C1-732D-946B5304CC77}"/>
              </a:ext>
            </a:extLst>
          </p:cNvPr>
          <p:cNvSpPr txBox="1"/>
          <p:nvPr/>
        </p:nvSpPr>
        <p:spPr>
          <a:xfrm>
            <a:off x="4591731" y="3156634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081730F-69F8-8B16-617D-84E2EA9CD983}"/>
              </a:ext>
            </a:extLst>
          </p:cNvPr>
          <p:cNvSpPr txBox="1"/>
          <p:nvPr/>
        </p:nvSpPr>
        <p:spPr>
          <a:xfrm>
            <a:off x="4329254" y="3456001"/>
            <a:ext cx="822672" cy="246221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User tester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F69831B-E346-0B0A-F61E-CB21045037BD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3739608" y="2372242"/>
            <a:ext cx="433330" cy="9771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D27D679-D49A-8772-58F2-2E9870E13F48}"/>
              </a:ext>
            </a:extLst>
          </p:cNvPr>
          <p:cNvCxnSpPr>
            <a:cxnSpLocks/>
          </p:cNvCxnSpPr>
          <p:nvPr/>
        </p:nvCxnSpPr>
        <p:spPr>
          <a:xfrm flipV="1">
            <a:off x="5136283" y="2271331"/>
            <a:ext cx="704711" cy="8853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3549EE8-B7B8-2201-B54C-B3EC8C6E3C8E}"/>
              </a:ext>
            </a:extLst>
          </p:cNvPr>
          <p:cNvCxnSpPr>
            <a:cxnSpLocks/>
          </p:cNvCxnSpPr>
          <p:nvPr/>
        </p:nvCxnSpPr>
        <p:spPr>
          <a:xfrm flipV="1">
            <a:off x="5177237" y="2277690"/>
            <a:ext cx="781718" cy="12661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E44807C8-00C3-DC41-150F-87C191435B5C}"/>
              </a:ext>
            </a:extLst>
          </p:cNvPr>
          <p:cNvSpPr/>
          <p:nvPr/>
        </p:nvSpPr>
        <p:spPr>
          <a:xfrm>
            <a:off x="7836487" y="3005640"/>
            <a:ext cx="881727" cy="815723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E1682010-07F7-7DCA-6B06-6A2A72F1B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277" y="3105779"/>
            <a:ext cx="324269" cy="22257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FB4CFDB6-54B6-6603-41B2-2154CF1CB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4150" y="3481239"/>
            <a:ext cx="324269" cy="222575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2FEEA1B-63E4-EAD3-F06F-5DD0E94A43EC}"/>
              </a:ext>
            </a:extLst>
          </p:cNvPr>
          <p:cNvCxnSpPr>
            <a:cxnSpLocks/>
          </p:cNvCxnSpPr>
          <p:nvPr/>
        </p:nvCxnSpPr>
        <p:spPr>
          <a:xfrm>
            <a:off x="7155749" y="2190486"/>
            <a:ext cx="950372" cy="9661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AF1B488-B1B9-6EDA-40CE-3064CCE3F063}"/>
              </a:ext>
            </a:extLst>
          </p:cNvPr>
          <p:cNvCxnSpPr>
            <a:cxnSpLocks/>
          </p:cNvCxnSpPr>
          <p:nvPr/>
        </p:nvCxnSpPr>
        <p:spPr>
          <a:xfrm>
            <a:off x="7071715" y="2277690"/>
            <a:ext cx="1034406" cy="12661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AC87B1E-52AB-1BE5-34FB-C03A2FC80B9D}"/>
              </a:ext>
            </a:extLst>
          </p:cNvPr>
          <p:cNvSpPr txBox="1"/>
          <p:nvPr/>
        </p:nvSpPr>
        <p:spPr>
          <a:xfrm>
            <a:off x="4716420" y="2505029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279B545-F03C-8A1A-175C-86F8D584DAC1}"/>
              </a:ext>
            </a:extLst>
          </p:cNvPr>
          <p:cNvSpPr txBox="1"/>
          <p:nvPr/>
        </p:nvSpPr>
        <p:spPr>
          <a:xfrm>
            <a:off x="6331053" y="1812773"/>
            <a:ext cx="284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D2A5AD2-BCF4-AAA4-951A-ECA30A58403D}"/>
              </a:ext>
            </a:extLst>
          </p:cNvPr>
          <p:cNvSpPr txBox="1"/>
          <p:nvPr/>
        </p:nvSpPr>
        <p:spPr>
          <a:xfrm>
            <a:off x="8184150" y="3192095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D6D3E28-8CC1-D34A-9DA5-873CD9F4A5E5}"/>
              </a:ext>
            </a:extLst>
          </p:cNvPr>
          <p:cNvSpPr txBox="1"/>
          <p:nvPr/>
        </p:nvSpPr>
        <p:spPr>
          <a:xfrm>
            <a:off x="8162504" y="1987867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17318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634</Words>
  <Application>Microsoft Office PowerPoint</Application>
  <PresentationFormat>Widescreen</PresentationFormat>
  <Paragraphs>234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yuancheng Liu</cp:lastModifiedBy>
  <cp:revision>85</cp:revision>
  <dcterms:created xsi:type="dcterms:W3CDTF">2022-08-03T05:26:18Z</dcterms:created>
  <dcterms:modified xsi:type="dcterms:W3CDTF">2024-06-01T13:20:13Z</dcterms:modified>
</cp:coreProperties>
</file>