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090532" y="2982225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our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</a:t>
            </a:r>
            <a:r>
              <a:rPr lang="en-SG" sz="1000" b="1" dirty="0"/>
              <a:t> one CTF team access their </a:t>
            </a:r>
            <a:r>
              <a:rPr lang="en-SG" sz="1000" b="1" dirty="0" err="1"/>
              <a:t>vms</a:t>
            </a:r>
            <a:endParaRPr lang="en-SG" sz="1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</a:t>
            </a:r>
            <a:r>
              <a:rPr lang="en-SG" sz="1000" b="1" dirty="0"/>
              <a:t> Check/turn on </a:t>
            </a:r>
            <a:r>
              <a:rPr lang="en-SG" sz="1000" b="1" dirty="0" err="1"/>
              <a:t>Openstack</a:t>
            </a:r>
            <a:r>
              <a:rPr lang="en-SG" sz="10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</a:t>
            </a:r>
            <a:r>
              <a:rPr lang="en-SG" sz="1000" b="1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8014909" y="1479645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880038" y="1486895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8635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595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324399" y="38940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321726" y="38940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321726" y="635628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813087" y="1208898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810414" y="1208898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752522" y="1487954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371399" y="2004150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368726" y="2004150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371399" y="244505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368726" y="244505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371399" y="2962983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368726" y="296298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226516" y="635628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10776" y="122000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094587" y="1236210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312169" y="1468062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76815" y="17066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64390" y="1697480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77939" y="1829796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967427" y="2187830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945849" y="2163240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918648" y="2329524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89242" y="2659938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767664" y="2635348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866861" y="173103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87357" y="-3860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871419" y="2643256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430159" y="2003460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710374" y="364568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357121" y="3597481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198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44</cp:revision>
  <dcterms:created xsi:type="dcterms:W3CDTF">2022-08-03T05:26:18Z</dcterms:created>
  <dcterms:modified xsi:type="dcterms:W3CDTF">2022-08-03T08:58:18Z</dcterms:modified>
</cp:coreProperties>
</file>