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80D7-A255-B5FD-F71C-4EF4D3D13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4859B-F8ED-7BAB-FF99-09CA7A362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D99B-F3CB-17C9-CEC1-1DFCCBC3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23B8-0A7B-5D89-1766-22072735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E044-9FC1-1A53-0C0F-CBB27ED9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254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9DEB-7F3F-1507-F1A9-4EFBA804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5436D-AF4D-1256-E265-5E4BC5B4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3EAA-5974-8BD1-FC02-252815E4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78E5B-852E-88A8-8375-1DA96CEB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9EBA2-F2FB-0874-93C9-2C351862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391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A0380-EE0F-ABBE-F031-8A55E38CE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08318-6BA8-A33A-9B91-FB13CC0F3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1023-2EC5-D102-39FA-E5A69F87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2BDF4-31BD-9A0C-4DAA-BD79B1EF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CBD08-8946-47AF-F335-11FF7C02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151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8A95-F1A2-71DB-1ECD-7AC4DC55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A158-67A4-4D8B-D3EE-4AD441320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1EE3-12B1-824C-9914-2685134D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3685D-019D-C5C1-9803-7AF6769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81D67-9D26-6264-A4D2-0A8A467B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883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D89A-2F5B-AB5D-DD60-EBAF45E4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E6BC3-7190-A4B7-BE8C-D9A646483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33D42-7260-E200-9254-AAA27FA4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B638C-B48C-81FC-0EF1-25773420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F900-112D-4742-4FE5-522572EB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719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9FB6-7AF3-CC83-2FC6-A256734B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1BDA-1614-3460-C1A0-E5382AABF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43915-2F9D-912F-9F47-F214453F0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10D3F-EADA-60D2-7C08-407CEA7E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30/5/2024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7054A-DF69-2E8A-CB1B-83F8F2B9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A1E66-78CB-B3D7-26E9-3395BBC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594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3EA8-34A4-BFDD-BCDB-581CB387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2BE5C-73F8-1657-C7CF-58635A95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14774-9B55-6843-27C6-F6BDE1C9D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240D9-D937-9D01-575A-B855C4A17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CC630-C44C-BB09-4706-A710EF836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5D1C0-0192-1A85-4D88-C6B1F892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30/5/2024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70249-BE48-3222-4B80-6F84E0B4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52808-232E-56C5-8825-2C4C4BFE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701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9007-E8C4-C93E-3E6F-1F73A930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C8280-2528-95BD-C91C-9F3D632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30/5/2024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A93D3-5CFB-55F5-1F83-9B4B4FD1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6E5C1-DD91-F3D4-5922-2DE1C48E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92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50482-E2A7-BD47-416F-401751F6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30/5/2024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74D5E-0323-AC94-2DC9-468D3F1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39E85-9B66-C6BC-6B14-7DDC3C3A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768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9051-7FAF-58F7-F785-4A641F8C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735F-7899-2038-E6D0-EE2D2930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BA0B1-5191-B767-2573-3C4F6D0B6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313A4-F0BE-6C53-F6B5-DF9CDDC3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30/5/2024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DC2F9-767E-B11D-3497-5785C662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755CD-278C-BC69-2BAF-D7970766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893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F29E-0A8E-753A-B7A6-DC920D41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689BD-09D4-0B50-B420-8A57AC51E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FA36C-00E4-A355-9188-48BA108A9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23038-42D9-3D73-8957-066AC4CC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30/5/2024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EF548-80DE-198C-64FA-02C7E5ED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489DA-59F9-B834-13AF-A320E338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4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CBDE0-DED5-6919-7B4F-FFA0530C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CB993-63DB-BE1D-27BC-44BFAA101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BD13E-12E6-6083-0C15-EE661D499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26C0-3F45-4AEC-B024-E55C3E18A278}" type="datetimeFigureOut">
              <a:rPr lang="en-SG" smtClean="0"/>
              <a:t>30/5/2024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3AD20-7A2B-F7F2-7B8F-E7F16BF1A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90DEE-1146-F8CE-5546-8190BD7A9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7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5F770FD-47BB-5095-07B6-9785EF2698E0}"/>
              </a:ext>
            </a:extLst>
          </p:cNvPr>
          <p:cNvSpPr/>
          <p:nvPr/>
        </p:nvSpPr>
        <p:spPr>
          <a:xfrm>
            <a:off x="2871216" y="1499617"/>
            <a:ext cx="2432304" cy="2020824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26" name="Picture 2" descr="Ssh - Free interface icons">
            <a:extLst>
              <a:ext uri="{FF2B5EF4-FFF2-40B4-BE49-F238E27FC236}">
                <a16:creationId xmlns:a16="http://schemas.microsoft.com/office/drawing/2014/main" id="{7A3B5CEB-09D3-3789-A08A-C7685A606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947" y="2132312"/>
            <a:ext cx="744956" cy="74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Connected with solid fill">
            <a:extLst>
              <a:ext uri="{FF2B5EF4-FFF2-40B4-BE49-F238E27FC236}">
                <a16:creationId xmlns:a16="http://schemas.microsoft.com/office/drawing/2014/main" id="{1D570656-7CA8-67BE-A4FA-19E074459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947" y="1392965"/>
            <a:ext cx="1870697" cy="1870697"/>
          </a:xfrm>
          <a:prstGeom prst="rect">
            <a:avLst/>
          </a:prstGeom>
        </p:spPr>
      </p:pic>
      <p:pic>
        <p:nvPicPr>
          <p:cNvPr id="9" name="Graphic 8" descr="Single gear with solid fill">
            <a:extLst>
              <a:ext uri="{FF2B5EF4-FFF2-40B4-BE49-F238E27FC236}">
                <a16:creationId xmlns:a16="http://schemas.microsoft.com/office/drawing/2014/main" id="{F6E8A9EF-56E7-F8CD-7C85-02A504E25C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3244" y="1677917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F5099F-96F8-7579-5400-1D6D8D541230}"/>
              </a:ext>
            </a:extLst>
          </p:cNvPr>
          <p:cNvSpPr txBox="1"/>
          <p:nvPr/>
        </p:nvSpPr>
        <p:spPr>
          <a:xfrm>
            <a:off x="3030115" y="3038288"/>
            <a:ext cx="216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SSH Connection Tool</a:t>
            </a:r>
          </a:p>
        </p:txBody>
      </p:sp>
    </p:spTree>
    <p:extLst>
      <p:ext uri="{BB962C8B-B14F-4D97-AF65-F5344CB8AC3E}">
        <p14:creationId xmlns:p14="http://schemas.microsoft.com/office/powerpoint/2010/main" val="42028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4">
            <a:extLst>
              <a:ext uri="{FF2B5EF4-FFF2-40B4-BE49-F238E27FC236}">
                <a16:creationId xmlns:a16="http://schemas.microsoft.com/office/drawing/2014/main" id="{82DC519D-C86E-2211-0F28-9027775AD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43" y="3089384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1DBCBE2-4F8B-A7A1-64ED-4C420FA18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0" y="1117602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3D49B3-0F73-07C9-7C5B-72AF1CDE9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998" y="1201704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DF7D73-AC35-DFA6-B239-6CD06E3F5DE1}"/>
              </a:ext>
            </a:extLst>
          </p:cNvPr>
          <p:cNvSpPr txBox="1"/>
          <p:nvPr/>
        </p:nvSpPr>
        <p:spPr>
          <a:xfrm>
            <a:off x="1398610" y="95442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11BDFB-FC1C-83D6-F404-FB454CFDF040}"/>
              </a:ext>
            </a:extLst>
          </p:cNvPr>
          <p:cNvCxnSpPr>
            <a:cxnSpLocks/>
          </p:cNvCxnSpPr>
          <p:nvPr/>
        </p:nvCxnSpPr>
        <p:spPr>
          <a:xfrm>
            <a:off x="1010764" y="1331451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5FDF52-4100-50D5-9FF7-698DDA987FCE}"/>
              </a:ext>
            </a:extLst>
          </p:cNvPr>
          <p:cNvCxnSpPr>
            <a:cxnSpLocks/>
          </p:cNvCxnSpPr>
          <p:nvPr/>
        </p:nvCxnSpPr>
        <p:spPr>
          <a:xfrm flipV="1">
            <a:off x="1915436" y="1331451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4C3085-7D0F-BA4F-837D-FDFB1030EFE3}"/>
              </a:ext>
            </a:extLst>
          </p:cNvPr>
          <p:cNvSpPr txBox="1"/>
          <p:nvPr/>
        </p:nvSpPr>
        <p:spPr>
          <a:xfrm>
            <a:off x="3077663" y="114678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AAB9710-1C6F-1012-D404-14FEDE9E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471" y="120064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60B36B-BA37-61E6-969B-D7A3CA2F2A24}"/>
              </a:ext>
            </a:extLst>
          </p:cNvPr>
          <p:cNvCxnSpPr>
            <a:cxnSpLocks/>
          </p:cNvCxnSpPr>
          <p:nvPr/>
        </p:nvCxnSpPr>
        <p:spPr>
          <a:xfrm>
            <a:off x="2720067" y="1331451"/>
            <a:ext cx="34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C941D5B-9E93-265A-C397-094DA98B3BD8}"/>
              </a:ext>
            </a:extLst>
          </p:cNvPr>
          <p:cNvCxnSpPr>
            <a:cxnSpLocks/>
          </p:cNvCxnSpPr>
          <p:nvPr/>
        </p:nvCxnSpPr>
        <p:spPr>
          <a:xfrm>
            <a:off x="3382589" y="1331451"/>
            <a:ext cx="24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D89FCD26-F2F3-FC35-F1FD-6225BFDF7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765" y="1193397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794F778A-9188-A89F-4EDD-099B4099ABE7}"/>
              </a:ext>
            </a:extLst>
          </p:cNvPr>
          <p:cNvSpPr txBox="1"/>
          <p:nvPr/>
        </p:nvSpPr>
        <p:spPr>
          <a:xfrm>
            <a:off x="2213987" y="94270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AA67DA-0CEA-93D7-A34A-EA42C8DE62D8}"/>
              </a:ext>
            </a:extLst>
          </p:cNvPr>
          <p:cNvSpPr txBox="1"/>
          <p:nvPr/>
        </p:nvSpPr>
        <p:spPr>
          <a:xfrm>
            <a:off x="3583606" y="94270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5475BACC-E55E-13F8-2B90-23748F9B6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84" y="1424918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43E21528-F57F-F86B-4505-6E59D1EA21D7}"/>
              </a:ext>
            </a:extLst>
          </p:cNvPr>
          <p:cNvSpPr txBox="1"/>
          <p:nvPr/>
        </p:nvSpPr>
        <p:spPr>
          <a:xfrm>
            <a:off x="6356268" y="119092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755DC27-B0BD-536B-F208-035B274D6A38}"/>
              </a:ext>
            </a:extLst>
          </p:cNvPr>
          <p:cNvCxnSpPr>
            <a:cxnSpLocks/>
          </p:cNvCxnSpPr>
          <p:nvPr/>
        </p:nvCxnSpPr>
        <p:spPr>
          <a:xfrm>
            <a:off x="5976950" y="1458803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790AAC7-43AC-F93C-8695-9F79F9256249}"/>
              </a:ext>
            </a:extLst>
          </p:cNvPr>
          <p:cNvCxnSpPr>
            <a:cxnSpLocks/>
          </p:cNvCxnSpPr>
          <p:nvPr/>
        </p:nvCxnSpPr>
        <p:spPr>
          <a:xfrm flipV="1">
            <a:off x="6873058" y="1453472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CBC11FE-F464-37F1-179D-55E69BA782A3}"/>
              </a:ext>
            </a:extLst>
          </p:cNvPr>
          <p:cNvSpPr txBox="1"/>
          <p:nvPr/>
        </p:nvSpPr>
        <p:spPr>
          <a:xfrm>
            <a:off x="8043849" y="136999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BAE8E8A-1FE4-0DEF-5E5F-5173DCB84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657" y="1423860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A8454B8-B347-0E1B-4973-EE6474E64F2A}"/>
              </a:ext>
            </a:extLst>
          </p:cNvPr>
          <p:cNvCxnSpPr>
            <a:cxnSpLocks/>
          </p:cNvCxnSpPr>
          <p:nvPr/>
        </p:nvCxnSpPr>
        <p:spPr>
          <a:xfrm>
            <a:off x="7698953" y="1459797"/>
            <a:ext cx="34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BDE63C3-B238-04EA-5B80-29478089C3A3}"/>
              </a:ext>
            </a:extLst>
          </p:cNvPr>
          <p:cNvCxnSpPr>
            <a:cxnSpLocks/>
          </p:cNvCxnSpPr>
          <p:nvPr/>
        </p:nvCxnSpPr>
        <p:spPr>
          <a:xfrm>
            <a:off x="8350495" y="1453472"/>
            <a:ext cx="24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4540BAB3-5A80-1BA5-ADF7-CA085BB4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951" y="141661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DA9D377E-A419-E3A9-5502-8E0E71B7BD7B}"/>
              </a:ext>
            </a:extLst>
          </p:cNvPr>
          <p:cNvSpPr txBox="1"/>
          <p:nvPr/>
        </p:nvSpPr>
        <p:spPr>
          <a:xfrm>
            <a:off x="7180173" y="1165921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659D940-8B0B-A156-8080-296B758B51A7}"/>
              </a:ext>
            </a:extLst>
          </p:cNvPr>
          <p:cNvSpPr txBox="1"/>
          <p:nvPr/>
        </p:nvSpPr>
        <p:spPr>
          <a:xfrm>
            <a:off x="8549792" y="1165921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B0B5457-CD0C-D160-8092-2AE42C50BBC0}"/>
              </a:ext>
            </a:extLst>
          </p:cNvPr>
          <p:cNvCxnSpPr>
            <a:cxnSpLocks/>
          </p:cNvCxnSpPr>
          <p:nvPr/>
        </p:nvCxnSpPr>
        <p:spPr>
          <a:xfrm>
            <a:off x="5976950" y="1559184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EBA6EF-11ED-A087-B0BF-3DA4D28A07CD}"/>
              </a:ext>
            </a:extLst>
          </p:cNvPr>
          <p:cNvCxnSpPr>
            <a:cxnSpLocks/>
          </p:cNvCxnSpPr>
          <p:nvPr/>
        </p:nvCxnSpPr>
        <p:spPr>
          <a:xfrm>
            <a:off x="5976950" y="1642362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637B61D-52E2-DC4C-9B3F-FF41ADADA14E}"/>
              </a:ext>
            </a:extLst>
          </p:cNvPr>
          <p:cNvCxnSpPr>
            <a:cxnSpLocks/>
          </p:cNvCxnSpPr>
          <p:nvPr/>
        </p:nvCxnSpPr>
        <p:spPr>
          <a:xfrm>
            <a:off x="6881622" y="1547416"/>
            <a:ext cx="3816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ADF4FE4-0531-1428-BE45-825C7173BAF6}"/>
              </a:ext>
            </a:extLst>
          </p:cNvPr>
          <p:cNvCxnSpPr>
            <a:cxnSpLocks/>
          </p:cNvCxnSpPr>
          <p:nvPr/>
        </p:nvCxnSpPr>
        <p:spPr>
          <a:xfrm>
            <a:off x="6882812" y="1645342"/>
            <a:ext cx="3816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5C0FEC9-DA5E-7DA7-78F4-F6D9FFD449B5}"/>
              </a:ext>
            </a:extLst>
          </p:cNvPr>
          <p:cNvCxnSpPr>
            <a:cxnSpLocks/>
            <a:stCxn id="81" idx="3"/>
            <a:endCxn id="80" idx="1"/>
          </p:cNvCxnSpPr>
          <p:nvPr/>
        </p:nvCxnSpPr>
        <p:spPr>
          <a:xfrm>
            <a:off x="7686253" y="1554665"/>
            <a:ext cx="3575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FCF136A-542D-158D-B607-7EF056512E6B}"/>
              </a:ext>
            </a:extLst>
          </p:cNvPr>
          <p:cNvCxnSpPr>
            <a:cxnSpLocks/>
          </p:cNvCxnSpPr>
          <p:nvPr/>
        </p:nvCxnSpPr>
        <p:spPr>
          <a:xfrm>
            <a:off x="7690209" y="1642362"/>
            <a:ext cx="3575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FF8091E-C37D-CDA5-2FF5-8CD6CB57C98A}"/>
              </a:ext>
            </a:extLst>
          </p:cNvPr>
          <p:cNvCxnSpPr>
            <a:cxnSpLocks/>
          </p:cNvCxnSpPr>
          <p:nvPr/>
        </p:nvCxnSpPr>
        <p:spPr>
          <a:xfrm>
            <a:off x="8357132" y="1554665"/>
            <a:ext cx="2472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5C1B72F-DB20-4031-FCA1-81A53746E1B7}"/>
              </a:ext>
            </a:extLst>
          </p:cNvPr>
          <p:cNvCxnSpPr>
            <a:cxnSpLocks/>
          </p:cNvCxnSpPr>
          <p:nvPr/>
        </p:nvCxnSpPr>
        <p:spPr>
          <a:xfrm>
            <a:off x="8357377" y="1646229"/>
            <a:ext cx="2472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4">
            <a:extLst>
              <a:ext uri="{FF2B5EF4-FFF2-40B4-BE49-F238E27FC236}">
                <a16:creationId xmlns:a16="http://schemas.microsoft.com/office/drawing/2014/main" id="{A69EB937-F560-980D-D8D7-5213014A2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94" y="2824239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6A62553-E0B7-9991-6714-A37FD555D9B2}"/>
              </a:ext>
            </a:extLst>
          </p:cNvPr>
          <p:cNvCxnSpPr>
            <a:cxnSpLocks/>
          </p:cNvCxnSpPr>
          <p:nvPr/>
        </p:nvCxnSpPr>
        <p:spPr>
          <a:xfrm>
            <a:off x="1103340" y="5525491"/>
            <a:ext cx="8120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1949565A-B154-1A06-27D5-A2A4996A7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408" y="2918240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676A5FCF-80A3-1317-E1DA-F1819066A101}"/>
              </a:ext>
            </a:extLst>
          </p:cNvPr>
          <p:cNvSpPr txBox="1"/>
          <p:nvPr/>
        </p:nvSpPr>
        <p:spPr>
          <a:xfrm>
            <a:off x="1436457" y="2669799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Jumphost1-N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9E6CA6E-5EEF-C73B-A04C-6F4A9AAB2ED5}"/>
              </a:ext>
            </a:extLst>
          </p:cNvPr>
          <p:cNvCxnSpPr>
            <a:cxnSpLocks/>
          </p:cNvCxnSpPr>
          <p:nvPr/>
        </p:nvCxnSpPr>
        <p:spPr>
          <a:xfrm flipV="1">
            <a:off x="1995204" y="2965162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4C353AF3-DA3A-FA18-4AD5-E185D5E94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323" y="290834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845C243-78AC-6BF5-9EC7-0D15A7579A4B}"/>
              </a:ext>
            </a:extLst>
          </p:cNvPr>
          <p:cNvCxnSpPr>
            <a:cxnSpLocks/>
          </p:cNvCxnSpPr>
          <p:nvPr/>
        </p:nvCxnSpPr>
        <p:spPr>
          <a:xfrm>
            <a:off x="1995293" y="3117719"/>
            <a:ext cx="381518" cy="28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2B9CF67F-A9E9-47E7-C702-CF82B9D52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323" y="333541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E3924D85-5136-6611-7D86-D26273131D15}"/>
              </a:ext>
            </a:extLst>
          </p:cNvPr>
          <p:cNvSpPr txBox="1"/>
          <p:nvPr/>
        </p:nvSpPr>
        <p:spPr>
          <a:xfrm>
            <a:off x="2431759" y="3000987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465C2FF-8830-6977-73C2-46CBDC0A2AFB}"/>
              </a:ext>
            </a:extLst>
          </p:cNvPr>
          <p:cNvCxnSpPr>
            <a:cxnSpLocks/>
          </p:cNvCxnSpPr>
          <p:nvPr/>
        </p:nvCxnSpPr>
        <p:spPr>
          <a:xfrm flipV="1">
            <a:off x="2813067" y="2970743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2FF5931-D5B5-670B-18B8-B9265C476C60}"/>
              </a:ext>
            </a:extLst>
          </p:cNvPr>
          <p:cNvCxnSpPr>
            <a:cxnSpLocks/>
          </p:cNvCxnSpPr>
          <p:nvPr/>
        </p:nvCxnSpPr>
        <p:spPr>
          <a:xfrm>
            <a:off x="2813067" y="3031022"/>
            <a:ext cx="390171" cy="17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5628A10-4689-8B55-8206-F03683C8753C}"/>
              </a:ext>
            </a:extLst>
          </p:cNvPr>
          <p:cNvCxnSpPr>
            <a:cxnSpLocks/>
          </p:cNvCxnSpPr>
          <p:nvPr/>
        </p:nvCxnSpPr>
        <p:spPr>
          <a:xfrm flipV="1">
            <a:off x="2813067" y="3497858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144E804-2943-A420-AE80-F5F1D37D61C1}"/>
              </a:ext>
            </a:extLst>
          </p:cNvPr>
          <p:cNvCxnSpPr>
            <a:cxnSpLocks/>
          </p:cNvCxnSpPr>
          <p:nvPr/>
        </p:nvCxnSpPr>
        <p:spPr>
          <a:xfrm>
            <a:off x="2803791" y="3565739"/>
            <a:ext cx="390171" cy="17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CA080C8C-C067-B620-4ABA-66917C12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88" y="2802692"/>
            <a:ext cx="324268" cy="2372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84B21813-4DBD-4BFA-D232-9567A3443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60" y="3108443"/>
            <a:ext cx="334496" cy="2447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98FE47FF-88E6-9A75-136C-0683367E4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45" y="3472326"/>
            <a:ext cx="334496" cy="2447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D314CDA-B5CF-17B4-C9C8-51D4BA55F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68" y="3836209"/>
            <a:ext cx="324268" cy="2372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82494D8-DEC4-4904-44C7-87CB902E55EA}"/>
              </a:ext>
            </a:extLst>
          </p:cNvPr>
          <p:cNvCxnSpPr>
            <a:cxnSpLocks/>
          </p:cNvCxnSpPr>
          <p:nvPr/>
        </p:nvCxnSpPr>
        <p:spPr>
          <a:xfrm>
            <a:off x="3462357" y="2965162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92D0298-B5D7-C974-5B01-2223B9A8C696}"/>
              </a:ext>
            </a:extLst>
          </p:cNvPr>
          <p:cNvSpPr txBox="1"/>
          <p:nvPr/>
        </p:nvSpPr>
        <p:spPr>
          <a:xfrm>
            <a:off x="3177710" y="2710552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4847D65-B147-F395-C2EE-DB4C38C39EEF}"/>
              </a:ext>
            </a:extLst>
          </p:cNvPr>
          <p:cNvCxnSpPr>
            <a:cxnSpLocks/>
          </p:cNvCxnSpPr>
          <p:nvPr/>
        </p:nvCxnSpPr>
        <p:spPr>
          <a:xfrm>
            <a:off x="3442078" y="3261620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DFD4318-F76B-0E80-2A57-2849EA64F90B}"/>
              </a:ext>
            </a:extLst>
          </p:cNvPr>
          <p:cNvSpPr txBox="1"/>
          <p:nvPr/>
        </p:nvSpPr>
        <p:spPr>
          <a:xfrm>
            <a:off x="3177710" y="3019660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877958A-3E41-B128-D9CA-FDC1EE2B230A}"/>
              </a:ext>
            </a:extLst>
          </p:cNvPr>
          <p:cNvSpPr txBox="1"/>
          <p:nvPr/>
        </p:nvSpPr>
        <p:spPr>
          <a:xfrm>
            <a:off x="3173748" y="3259382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941C201-8A65-A19A-8CB6-DCB2AE83855B}"/>
              </a:ext>
            </a:extLst>
          </p:cNvPr>
          <p:cNvCxnSpPr>
            <a:cxnSpLocks/>
          </p:cNvCxnSpPr>
          <p:nvPr/>
        </p:nvCxnSpPr>
        <p:spPr>
          <a:xfrm>
            <a:off x="3455401" y="3513887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2BABF14-B936-1E45-2035-03EA74089D7B}"/>
              </a:ext>
            </a:extLst>
          </p:cNvPr>
          <p:cNvSpPr txBox="1"/>
          <p:nvPr/>
        </p:nvSpPr>
        <p:spPr>
          <a:xfrm>
            <a:off x="3155918" y="355583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85052B2-6768-A4F3-1ECD-95480F99FAB1}"/>
              </a:ext>
            </a:extLst>
          </p:cNvPr>
          <p:cNvCxnSpPr>
            <a:cxnSpLocks/>
          </p:cNvCxnSpPr>
          <p:nvPr/>
        </p:nvCxnSpPr>
        <p:spPr>
          <a:xfrm>
            <a:off x="3439287" y="3836209"/>
            <a:ext cx="155102" cy="6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0707427-58C7-B27B-5927-1425096F495B}"/>
              </a:ext>
            </a:extLst>
          </p:cNvPr>
          <p:cNvSpPr txBox="1"/>
          <p:nvPr/>
        </p:nvSpPr>
        <p:spPr>
          <a:xfrm>
            <a:off x="3455401" y="257963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55B2A57-7A43-4AE1-159A-67B0219BDCCE}"/>
              </a:ext>
            </a:extLst>
          </p:cNvPr>
          <p:cNvSpPr txBox="1"/>
          <p:nvPr/>
        </p:nvSpPr>
        <p:spPr>
          <a:xfrm>
            <a:off x="2269303" y="2660270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Jumphost2-N</a:t>
            </a:r>
          </a:p>
        </p:txBody>
      </p:sp>
      <p:pic>
        <p:nvPicPr>
          <p:cNvPr id="138" name="Picture 4">
            <a:extLst>
              <a:ext uri="{FF2B5EF4-FFF2-40B4-BE49-F238E27FC236}">
                <a16:creationId xmlns:a16="http://schemas.microsoft.com/office/drawing/2014/main" id="{908E345B-8ABE-3EC7-B389-3CAF80786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029" y="1349545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5BAF071-625F-EF40-37BA-9B399897F077}"/>
              </a:ext>
            </a:extLst>
          </p:cNvPr>
          <p:cNvCxnSpPr>
            <a:cxnSpLocks/>
          </p:cNvCxnSpPr>
          <p:nvPr/>
        </p:nvCxnSpPr>
        <p:spPr>
          <a:xfrm>
            <a:off x="1090532" y="3079884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4">
            <a:extLst>
              <a:ext uri="{FF2B5EF4-FFF2-40B4-BE49-F238E27FC236}">
                <a16:creationId xmlns:a16="http://schemas.microsoft.com/office/drawing/2014/main" id="{9BBC4933-CD60-E922-1D2C-966C360BC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59" y="3178902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4160B86-83FD-ED0F-7627-3217361A013A}"/>
              </a:ext>
            </a:extLst>
          </p:cNvPr>
          <p:cNvCxnSpPr>
            <a:cxnSpLocks/>
          </p:cNvCxnSpPr>
          <p:nvPr/>
        </p:nvCxnSpPr>
        <p:spPr>
          <a:xfrm>
            <a:off x="6135373" y="3393809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ED99BBDF-8669-3642-D3FA-F50D6D7A2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820" y="3263004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FB5B8570-9BCE-9994-49B4-D467F37AB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45" y="390552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5" name="Picture 4">
            <a:extLst>
              <a:ext uri="{FF2B5EF4-FFF2-40B4-BE49-F238E27FC236}">
                <a16:creationId xmlns:a16="http://schemas.microsoft.com/office/drawing/2014/main" id="{72DEEDA0-69FA-841E-758D-28BAF71C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052" y="3825678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3D125A8-D3BF-D1A7-0FDE-056FCFEA6917}"/>
              </a:ext>
            </a:extLst>
          </p:cNvPr>
          <p:cNvCxnSpPr>
            <a:cxnSpLocks/>
          </p:cNvCxnSpPr>
          <p:nvPr/>
        </p:nvCxnSpPr>
        <p:spPr>
          <a:xfrm>
            <a:off x="6148073" y="4036326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8F4287D-F0D2-AF0F-50F3-B5BA9DD424AA}"/>
              </a:ext>
            </a:extLst>
          </p:cNvPr>
          <p:cNvSpPr txBox="1"/>
          <p:nvPr/>
        </p:nvSpPr>
        <p:spPr>
          <a:xfrm>
            <a:off x="5703860" y="3458141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F6D026A-B526-1572-50F0-C76075C32B8B}"/>
              </a:ext>
            </a:extLst>
          </p:cNvPr>
          <p:cNvSpPr txBox="1"/>
          <p:nvPr/>
        </p:nvSpPr>
        <p:spPr>
          <a:xfrm>
            <a:off x="6177103" y="345171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9893352-5F3F-B2A1-5799-3D037964D3B1}"/>
              </a:ext>
            </a:extLst>
          </p:cNvPr>
          <p:cNvSpPr txBox="1"/>
          <p:nvPr/>
        </p:nvSpPr>
        <p:spPr>
          <a:xfrm>
            <a:off x="6667092" y="3458141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C4C1A33-41FB-7827-2C9C-BA48B0BFF1EA}"/>
              </a:ext>
            </a:extLst>
          </p:cNvPr>
          <p:cNvCxnSpPr>
            <a:cxnSpLocks/>
          </p:cNvCxnSpPr>
          <p:nvPr/>
        </p:nvCxnSpPr>
        <p:spPr>
          <a:xfrm>
            <a:off x="7054857" y="3395590"/>
            <a:ext cx="394409" cy="24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1B4369E-C1E1-959F-4E51-2F8EBF5BED5B}"/>
              </a:ext>
            </a:extLst>
          </p:cNvPr>
          <p:cNvCxnSpPr>
            <a:cxnSpLocks/>
          </p:cNvCxnSpPr>
          <p:nvPr/>
        </p:nvCxnSpPr>
        <p:spPr>
          <a:xfrm flipV="1">
            <a:off x="7029290" y="3750023"/>
            <a:ext cx="432390" cy="28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C04EB7C8-A71B-F93A-ACF7-6168B635A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122" y="3584923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9894AFA8-1A3B-8419-7CE1-B1AFAA7CB465}"/>
              </a:ext>
            </a:extLst>
          </p:cNvPr>
          <p:cNvSpPr txBox="1"/>
          <p:nvPr/>
        </p:nvSpPr>
        <p:spPr>
          <a:xfrm>
            <a:off x="6505856" y="302146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5B34BD7-6C42-822D-C5AE-A446582FDB26}"/>
              </a:ext>
            </a:extLst>
          </p:cNvPr>
          <p:cNvSpPr txBox="1"/>
          <p:nvPr/>
        </p:nvSpPr>
        <p:spPr>
          <a:xfrm>
            <a:off x="6496065" y="3694339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Jumphost1-N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9D3BF01-9906-4A0B-0461-2F10A94D508A}"/>
              </a:ext>
            </a:extLst>
          </p:cNvPr>
          <p:cNvSpPr txBox="1"/>
          <p:nvPr/>
        </p:nvSpPr>
        <p:spPr>
          <a:xfrm>
            <a:off x="7380936" y="335016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21BF079-E43D-B367-380B-D1484E82E1BE}"/>
              </a:ext>
            </a:extLst>
          </p:cNvPr>
          <p:cNvCxnSpPr>
            <a:cxnSpLocks/>
          </p:cNvCxnSpPr>
          <p:nvPr/>
        </p:nvCxnSpPr>
        <p:spPr>
          <a:xfrm flipV="1">
            <a:off x="7920359" y="3690941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159">
            <a:extLst>
              <a:ext uri="{FF2B5EF4-FFF2-40B4-BE49-F238E27FC236}">
                <a16:creationId xmlns:a16="http://schemas.microsoft.com/office/drawing/2014/main" id="{73F4F0DD-2BAE-33DD-EA03-59887DEEC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692" y="3587180"/>
            <a:ext cx="324269" cy="222575"/>
          </a:xfrm>
          <a:prstGeom prst="rect">
            <a:avLst/>
          </a:prstGeom>
        </p:spPr>
      </p:pic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F0052F4-91B7-D049-0C38-6591B68636C5}"/>
              </a:ext>
            </a:extLst>
          </p:cNvPr>
          <p:cNvCxnSpPr>
            <a:cxnSpLocks/>
            <a:endCxn id="166" idx="1"/>
          </p:cNvCxnSpPr>
          <p:nvPr/>
        </p:nvCxnSpPr>
        <p:spPr>
          <a:xfrm>
            <a:off x="7916160" y="3784334"/>
            <a:ext cx="317010" cy="24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005C37A5-0E17-C3CB-77BA-B308D3EDF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670" y="4018577"/>
            <a:ext cx="324269" cy="222575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4ACD3CEE-1804-B204-D83E-0F37872FFA35}"/>
              </a:ext>
            </a:extLst>
          </p:cNvPr>
          <p:cNvSpPr txBox="1"/>
          <p:nvPr/>
        </p:nvSpPr>
        <p:spPr>
          <a:xfrm>
            <a:off x="8274100" y="345171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9A6A41A-D85C-F32D-E279-AA421172EAE1}"/>
              </a:ext>
            </a:extLst>
          </p:cNvPr>
          <p:cNvCxnSpPr>
            <a:cxnSpLocks/>
          </p:cNvCxnSpPr>
          <p:nvPr/>
        </p:nvCxnSpPr>
        <p:spPr>
          <a:xfrm>
            <a:off x="8572039" y="3690941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1E23FB7-E528-1CE5-B3D8-6BA6645A91A1}"/>
              </a:ext>
            </a:extLst>
          </p:cNvPr>
          <p:cNvSpPr txBox="1"/>
          <p:nvPr/>
        </p:nvSpPr>
        <p:spPr>
          <a:xfrm>
            <a:off x="8233170" y="3846533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DC96986-8009-B2AC-8B99-B84A754F21C4}"/>
              </a:ext>
            </a:extLst>
          </p:cNvPr>
          <p:cNvCxnSpPr>
            <a:cxnSpLocks/>
          </p:cNvCxnSpPr>
          <p:nvPr/>
        </p:nvCxnSpPr>
        <p:spPr>
          <a:xfrm>
            <a:off x="8548577" y="4110041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5462088-A0B3-B312-8B27-35D38D7983AA}"/>
              </a:ext>
            </a:extLst>
          </p:cNvPr>
          <p:cNvSpPr txBox="1"/>
          <p:nvPr/>
        </p:nvSpPr>
        <p:spPr>
          <a:xfrm>
            <a:off x="8573756" y="3327506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0C2922F-B9DE-BAA2-64F0-832BC027C6FF}"/>
              </a:ext>
            </a:extLst>
          </p:cNvPr>
          <p:cNvCxnSpPr>
            <a:cxnSpLocks/>
          </p:cNvCxnSpPr>
          <p:nvPr/>
        </p:nvCxnSpPr>
        <p:spPr>
          <a:xfrm>
            <a:off x="6135373" y="3512490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29B619B-EE39-5538-584C-A82F24E551D8}"/>
              </a:ext>
            </a:extLst>
          </p:cNvPr>
          <p:cNvSpPr txBox="1"/>
          <p:nvPr/>
        </p:nvSpPr>
        <p:spPr>
          <a:xfrm>
            <a:off x="658400" y="208292"/>
            <a:ext cx="272418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Single account</a:t>
            </a:r>
          </a:p>
          <a:p>
            <a:r>
              <a:rPr lang="en-SG" sz="900" b="1" dirty="0"/>
              <a:t>Single thread</a:t>
            </a:r>
          </a:p>
          <a:p>
            <a:r>
              <a:rPr lang="en-SG" sz="900" b="1" dirty="0"/>
              <a:t>Single </a:t>
            </a:r>
            <a:r>
              <a:rPr lang="en-SG" sz="900" b="1" dirty="0" err="1"/>
              <a:t>ssh</a:t>
            </a:r>
            <a:r>
              <a:rPr lang="en-SG" sz="900" b="1" dirty="0"/>
              <a:t> tunnel</a:t>
            </a:r>
          </a:p>
          <a:p>
            <a:r>
              <a:rPr lang="en-SG" sz="900" b="1" dirty="0"/>
              <a:t>Use case: normal user access </a:t>
            </a:r>
            <a:r>
              <a:rPr lang="en-SG" sz="900" b="1" dirty="0" err="1"/>
              <a:t>ncl</a:t>
            </a:r>
            <a:r>
              <a:rPr lang="en-SG" sz="900" b="1" dirty="0"/>
              <a:t> testbed</a:t>
            </a:r>
            <a:r>
              <a:rPr lang="en-SG" sz="1000" b="1" dirty="0"/>
              <a:t>.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16990CA-86D4-ED6F-AD3C-2D978468A763}"/>
              </a:ext>
            </a:extLst>
          </p:cNvPr>
          <p:cNvSpPr txBox="1"/>
          <p:nvPr/>
        </p:nvSpPr>
        <p:spPr>
          <a:xfrm>
            <a:off x="5513869" y="348251"/>
            <a:ext cx="2724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Single account</a:t>
            </a:r>
          </a:p>
          <a:p>
            <a:r>
              <a:rPr lang="en-SG" sz="900" b="1" dirty="0"/>
              <a:t>Multiple thread</a:t>
            </a:r>
          </a:p>
          <a:p>
            <a:r>
              <a:rPr lang="en-SG" sz="900" b="1" dirty="0"/>
              <a:t>Single </a:t>
            </a:r>
            <a:r>
              <a:rPr lang="en-SG" sz="900" b="1" dirty="0" err="1"/>
              <a:t>ssh</a:t>
            </a:r>
            <a:r>
              <a:rPr lang="en-SG" sz="900" b="1" dirty="0"/>
              <a:t> tunnel</a:t>
            </a:r>
          </a:p>
          <a:p>
            <a:r>
              <a:rPr lang="en-SG" sz="900" b="1" dirty="0"/>
              <a:t>Use case: one CTF team access their </a:t>
            </a:r>
            <a:r>
              <a:rPr lang="en-SG" sz="900" b="1" dirty="0" err="1"/>
              <a:t>vms</a:t>
            </a:r>
            <a:endParaRPr lang="en-SG" sz="9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5CA6162-24A5-18DD-739B-B22DA5D9BDD5}"/>
              </a:ext>
            </a:extLst>
          </p:cNvPr>
          <p:cNvSpPr txBox="1"/>
          <p:nvPr/>
        </p:nvSpPr>
        <p:spPr>
          <a:xfrm>
            <a:off x="618684" y="1916972"/>
            <a:ext cx="355326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Single account</a:t>
            </a:r>
          </a:p>
          <a:p>
            <a:r>
              <a:rPr lang="en-SG" sz="900" b="1"/>
              <a:t>Multiple threads</a:t>
            </a:r>
            <a:endParaRPr lang="en-SG" sz="900" b="1" dirty="0"/>
          </a:p>
          <a:p>
            <a:r>
              <a:rPr lang="en-SG" sz="900" b="1" dirty="0"/>
              <a:t>Multiple </a:t>
            </a:r>
            <a:r>
              <a:rPr lang="en-SG" sz="900" b="1" dirty="0" err="1"/>
              <a:t>ssh</a:t>
            </a:r>
            <a:r>
              <a:rPr lang="en-SG" sz="900" b="1" dirty="0"/>
              <a:t> tunnels</a:t>
            </a:r>
          </a:p>
          <a:p>
            <a:r>
              <a:rPr lang="en-SG" sz="900" b="1" dirty="0"/>
              <a:t>Use case: Check/turn on </a:t>
            </a:r>
            <a:r>
              <a:rPr lang="en-SG" sz="900" b="1" dirty="0" err="1"/>
              <a:t>Openstack</a:t>
            </a:r>
            <a:r>
              <a:rPr lang="en-SG" sz="900" b="1" dirty="0"/>
              <a:t> BM’s IMPI port one by one.   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1E1BE3B-E7D8-58DE-B416-E06E12D3C6C2}"/>
              </a:ext>
            </a:extLst>
          </p:cNvPr>
          <p:cNvSpPr txBox="1"/>
          <p:nvPr/>
        </p:nvSpPr>
        <p:spPr>
          <a:xfrm>
            <a:off x="5468852" y="2172003"/>
            <a:ext cx="355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Multiple accounts</a:t>
            </a:r>
          </a:p>
          <a:p>
            <a:r>
              <a:rPr lang="en-SG" sz="900" b="1" dirty="0"/>
              <a:t>Multiple thread</a:t>
            </a:r>
          </a:p>
          <a:p>
            <a:r>
              <a:rPr lang="en-SG" sz="900" b="1" dirty="0"/>
              <a:t>Multiple </a:t>
            </a:r>
            <a:r>
              <a:rPr lang="en-SG" sz="900" b="1" dirty="0" err="1"/>
              <a:t>ssh</a:t>
            </a:r>
            <a:r>
              <a:rPr lang="en-SG" sz="900" b="1" dirty="0"/>
              <a:t> tunnels</a:t>
            </a:r>
          </a:p>
          <a:p>
            <a:r>
              <a:rPr lang="en-SG" sz="900" b="1" dirty="0"/>
              <a:t>Use case: simulate stress test for the CTFD cluster.   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77384891-A4D2-1312-4F32-CBBC4125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30" y="5310584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8CE004-2FCC-1AD5-8A27-A3CC84BA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862" y="539468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10BF41-049C-FCCF-A6AE-A7495012AFA4}"/>
              </a:ext>
            </a:extLst>
          </p:cNvPr>
          <p:cNvCxnSpPr>
            <a:cxnSpLocks/>
          </p:cNvCxnSpPr>
          <p:nvPr/>
        </p:nvCxnSpPr>
        <p:spPr>
          <a:xfrm flipV="1">
            <a:off x="2385375" y="5530758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8E56B20-B3CD-D09D-FE57-05BE09774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354" y="540184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47F463-40A2-AC36-38E9-75E747C562D7}"/>
              </a:ext>
            </a:extLst>
          </p:cNvPr>
          <p:cNvSpPr txBox="1"/>
          <p:nvPr/>
        </p:nvSpPr>
        <p:spPr>
          <a:xfrm>
            <a:off x="3203238" y="5309080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7A3C49-025E-1A49-A298-3A7DA712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048" y="539468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1443B9-8090-F780-5BDE-D888F3A79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6086" y="5928138"/>
            <a:ext cx="338693" cy="34611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EE8A19-2173-5B53-491F-0E6F474D0B89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2128660" y="5656296"/>
            <a:ext cx="366773" cy="27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CC44A42-7E25-9A2C-00A1-7054C980E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791" y="5941266"/>
            <a:ext cx="334496" cy="2447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E24489-0446-3CFC-0DF1-8FF0B241622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974003" y="5638641"/>
            <a:ext cx="298036" cy="30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6A823D9-3258-478B-3E71-683AEBC7C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115" y="6426144"/>
            <a:ext cx="338693" cy="34611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9F6756-64F9-4DC3-77B0-9363B08B28DB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3272039" y="6185977"/>
            <a:ext cx="285423" cy="24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6F5C89-5E83-15EF-4C28-6F827C609338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880733" y="5569194"/>
            <a:ext cx="345269" cy="35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05B9AA-6032-E278-8BB4-93CA25C9E832}"/>
              </a:ext>
            </a:extLst>
          </p:cNvPr>
          <p:cNvCxnSpPr>
            <a:cxnSpLocks/>
          </p:cNvCxnSpPr>
          <p:nvPr/>
        </p:nvCxnSpPr>
        <p:spPr>
          <a:xfrm>
            <a:off x="3880733" y="5524470"/>
            <a:ext cx="333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6D048AB-2B23-F530-1710-9589C0E2B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002" y="5320691"/>
            <a:ext cx="338693" cy="34611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6AFCD8E-6A78-2A56-113C-1E5B0057F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002" y="5755083"/>
            <a:ext cx="347129" cy="34611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7755252-F5A5-A7D8-B2EE-AC1E1D1AD47C}"/>
              </a:ext>
            </a:extLst>
          </p:cNvPr>
          <p:cNvSpPr txBox="1"/>
          <p:nvPr/>
        </p:nvSpPr>
        <p:spPr>
          <a:xfrm>
            <a:off x="1693183" y="5130004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C95A8C-1A3E-AD03-89BF-28F66D6A654F}"/>
              </a:ext>
            </a:extLst>
          </p:cNvPr>
          <p:cNvSpPr txBox="1"/>
          <p:nvPr/>
        </p:nvSpPr>
        <p:spPr>
          <a:xfrm>
            <a:off x="2606308" y="5135654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BC5E86-E304-EFAE-AFB4-9B50FF695BBE}"/>
              </a:ext>
            </a:extLst>
          </p:cNvPr>
          <p:cNvSpPr txBox="1"/>
          <p:nvPr/>
        </p:nvSpPr>
        <p:spPr>
          <a:xfrm>
            <a:off x="3382589" y="512176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Jumphost</a:t>
            </a:r>
            <a:r>
              <a:rPr lang="en-SG" sz="900" dirty="0">
                <a:solidFill>
                  <a:srgbClr val="002060"/>
                </a:solidFill>
              </a:rPr>
              <a:t> 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52DA1E-55C1-1C6F-2EE8-D902F312D28E}"/>
              </a:ext>
            </a:extLst>
          </p:cNvPr>
          <p:cNvSpPr txBox="1"/>
          <p:nvPr/>
        </p:nvSpPr>
        <p:spPr>
          <a:xfrm>
            <a:off x="4605859" y="5282236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RemoteWebHost-3: 80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CAC46D-2EA5-650B-D679-EFB4A3234D48}"/>
              </a:ext>
            </a:extLst>
          </p:cNvPr>
          <p:cNvSpPr txBox="1"/>
          <p:nvPr/>
        </p:nvSpPr>
        <p:spPr>
          <a:xfrm>
            <a:off x="4624978" y="5755083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ServerIPMIweb</a:t>
            </a:r>
            <a:r>
              <a:rPr lang="en-US" sz="900" dirty="0">
                <a:solidFill>
                  <a:srgbClr val="002060"/>
                </a:solidFill>
              </a:rPr>
              <a:t>: 623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10BCC2-16FA-ED24-3A21-478925D0DCE8}"/>
              </a:ext>
            </a:extLst>
          </p:cNvPr>
          <p:cNvSpPr txBox="1"/>
          <p:nvPr/>
        </p:nvSpPr>
        <p:spPr>
          <a:xfrm>
            <a:off x="3207138" y="5755083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jumphostN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B94470-B3BD-41EC-FE07-C3FE967370A5}"/>
              </a:ext>
            </a:extLst>
          </p:cNvPr>
          <p:cNvSpPr txBox="1"/>
          <p:nvPr/>
        </p:nvSpPr>
        <p:spPr>
          <a:xfrm>
            <a:off x="1947198" y="6288540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BMCWebHost-1: 443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30EB6D-D4FC-2746-8FDC-9285E532C082}"/>
              </a:ext>
            </a:extLst>
          </p:cNvPr>
          <p:cNvSpPr txBox="1"/>
          <p:nvPr/>
        </p:nvSpPr>
        <p:spPr>
          <a:xfrm>
            <a:off x="3725295" y="6448472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RemoteWebHost-2: 8080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BAD0EF-51BA-C523-F4E4-6E6F33E64D55}"/>
              </a:ext>
            </a:extLst>
          </p:cNvPr>
          <p:cNvSpPr txBox="1"/>
          <p:nvPr/>
        </p:nvSpPr>
        <p:spPr>
          <a:xfrm>
            <a:off x="324379" y="4467360"/>
            <a:ext cx="290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http:// 127.0.0.1:8080  &lt;= … =&gt; RemoteWebHost-3: 80</a:t>
            </a:r>
          </a:p>
          <a:p>
            <a:r>
              <a:rPr lang="en-US" sz="900" dirty="0">
                <a:solidFill>
                  <a:srgbClr val="002060"/>
                </a:solidFill>
              </a:rPr>
              <a:t>https:// 127.0.0.1:8081  &lt;= … =&gt; RemoteWebHost-1: 443</a:t>
            </a:r>
          </a:p>
          <a:p>
            <a:r>
              <a:rPr lang="en-US" sz="900" dirty="0">
                <a:solidFill>
                  <a:srgbClr val="002060"/>
                </a:solidFill>
              </a:rPr>
              <a:t>http:// 127.0.0.1:8082  &lt;= … =&gt; RemoteWebHost-3: 8080</a:t>
            </a:r>
          </a:p>
          <a:p>
            <a:r>
              <a:rPr lang="en-US" sz="900" dirty="0">
                <a:solidFill>
                  <a:srgbClr val="002060"/>
                </a:solidFill>
              </a:rPr>
              <a:t>https:// 127.0.0.1:8083  &lt;= … =&gt; RemoteWebHost-3: 623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C2EDF5-262D-D533-B96D-916BC15F32C3}"/>
              </a:ext>
            </a:extLst>
          </p:cNvPr>
          <p:cNvSpPr txBox="1"/>
          <p:nvPr/>
        </p:nvSpPr>
        <p:spPr>
          <a:xfrm>
            <a:off x="972508" y="5589743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ssh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DE38F6-BD6F-2189-4C8B-6EF2661A6003}"/>
              </a:ext>
            </a:extLst>
          </p:cNvPr>
          <p:cNvCxnSpPr>
            <a:cxnSpLocks/>
          </p:cNvCxnSpPr>
          <p:nvPr/>
        </p:nvCxnSpPr>
        <p:spPr>
          <a:xfrm>
            <a:off x="1456422" y="5121765"/>
            <a:ext cx="0" cy="11442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5951C27-10C8-2932-DBCA-70D3C2683154}"/>
              </a:ext>
            </a:extLst>
          </p:cNvPr>
          <p:cNvSpPr txBox="1"/>
          <p:nvPr/>
        </p:nvSpPr>
        <p:spPr>
          <a:xfrm>
            <a:off x="690254" y="6295684"/>
            <a:ext cx="125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effectLst/>
              </a:rPr>
              <a:t>FIREWALL (only port 22 is open</a:t>
            </a:r>
            <a:r>
              <a:rPr lang="en-US" sz="900" b="0" dirty="0">
                <a:solidFill>
                  <a:srgbClr val="FF0000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905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01BD728-59B0-F1EE-9C14-5C763C4D3AD5}"/>
              </a:ext>
            </a:extLst>
          </p:cNvPr>
          <p:cNvCxnSpPr>
            <a:cxnSpLocks/>
          </p:cNvCxnSpPr>
          <p:nvPr/>
        </p:nvCxnSpPr>
        <p:spPr>
          <a:xfrm flipH="1">
            <a:off x="7932890" y="1654079"/>
            <a:ext cx="423285" cy="14665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A851B95-31C5-008D-FBF4-D03F359B561E}"/>
              </a:ext>
            </a:extLst>
          </p:cNvPr>
          <p:cNvCxnSpPr>
            <a:cxnSpLocks/>
          </p:cNvCxnSpPr>
          <p:nvPr/>
        </p:nvCxnSpPr>
        <p:spPr>
          <a:xfrm flipH="1">
            <a:off x="7798019" y="1661329"/>
            <a:ext cx="260282" cy="923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BDF9255-787F-1A3F-4AB8-857EBCD23F43}"/>
              </a:ext>
            </a:extLst>
          </p:cNvPr>
          <p:cNvSpPr/>
          <p:nvPr/>
        </p:nvSpPr>
        <p:spPr>
          <a:xfrm>
            <a:off x="1463447" y="817571"/>
            <a:ext cx="3084559" cy="1715429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F5649-EE0B-8427-44F3-8F8058E62E8A}"/>
              </a:ext>
            </a:extLst>
          </p:cNvPr>
          <p:cNvSpPr txBox="1"/>
          <p:nvPr/>
        </p:nvSpPr>
        <p:spPr>
          <a:xfrm>
            <a:off x="1463447" y="792823"/>
            <a:ext cx="1094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811FA-7448-8963-54BA-A8E762557786}"/>
              </a:ext>
            </a:extLst>
          </p:cNvPr>
          <p:cNvSpPr txBox="1"/>
          <p:nvPr/>
        </p:nvSpPr>
        <p:spPr>
          <a:xfrm>
            <a:off x="1594462" y="1142177"/>
            <a:ext cx="954430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Bind host info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5C1CB-87F0-D557-53E9-602226A2F9A7}"/>
              </a:ext>
            </a:extLst>
          </p:cNvPr>
          <p:cNvSpPr txBox="1"/>
          <p:nvPr/>
        </p:nvSpPr>
        <p:spPr>
          <a:xfrm>
            <a:off x="2978219" y="1019067"/>
            <a:ext cx="1147876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Thread(</a:t>
            </a:r>
            <a:r>
              <a:rPr lang="en-SG" sz="1000" b="1" dirty="0" err="1"/>
              <a:t>bg</a:t>
            </a:r>
            <a:r>
              <a:rPr lang="en-SG" sz="1000" b="1" dirty="0"/>
              <a:t>) pool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9CF90-EF3A-221D-67D3-075A2A290609}"/>
              </a:ext>
            </a:extLst>
          </p:cNvPr>
          <p:cNvSpPr txBox="1"/>
          <p:nvPr/>
        </p:nvSpPr>
        <p:spPr>
          <a:xfrm>
            <a:off x="2965484" y="1523098"/>
            <a:ext cx="1447732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Command queue [FIFO]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101C6-29EF-93AB-DE13-EAA1B25C78BC}"/>
              </a:ext>
            </a:extLst>
          </p:cNvPr>
          <p:cNvSpPr txBox="1"/>
          <p:nvPr/>
        </p:nvSpPr>
        <p:spPr>
          <a:xfrm>
            <a:off x="2965484" y="2027129"/>
            <a:ext cx="1447732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Children connector list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BB9CBC-5F2A-EE02-1052-470EA9926C27}"/>
              </a:ext>
            </a:extLst>
          </p:cNvPr>
          <p:cNvCxnSpPr/>
          <p:nvPr/>
        </p:nvCxnSpPr>
        <p:spPr>
          <a:xfrm>
            <a:off x="4413216" y="2178050"/>
            <a:ext cx="5778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829F953-2C59-B64A-E006-516BE521D70C}"/>
              </a:ext>
            </a:extLst>
          </p:cNvPr>
          <p:cNvSpPr/>
          <p:nvPr/>
        </p:nvSpPr>
        <p:spPr>
          <a:xfrm>
            <a:off x="4991100" y="2093115"/>
            <a:ext cx="1447732" cy="36047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891F6A-7E76-487A-7B38-0DC8B0787404}"/>
              </a:ext>
            </a:extLst>
          </p:cNvPr>
          <p:cNvSpPr txBox="1"/>
          <p:nvPr/>
        </p:nvSpPr>
        <p:spPr>
          <a:xfrm>
            <a:off x="4955844" y="2093115"/>
            <a:ext cx="1222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 [ 0 ]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9C6A951-C35C-9884-4347-463ED4328E3A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 rot="10800000" flipV="1">
            <a:off x="2965485" y="1142178"/>
            <a:ext cx="12735" cy="1008062"/>
          </a:xfrm>
          <a:prstGeom prst="bentConnector3">
            <a:avLst>
              <a:gd name="adj1" fmla="val 1895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84A90A-5AF8-AF62-9690-CF4FCFBA6581}"/>
              </a:ext>
            </a:extLst>
          </p:cNvPr>
          <p:cNvCxnSpPr>
            <a:cxnSpLocks/>
          </p:cNvCxnSpPr>
          <p:nvPr/>
        </p:nvCxnSpPr>
        <p:spPr>
          <a:xfrm>
            <a:off x="4095750" y="406660"/>
            <a:ext cx="0" cy="1116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B611CD-77F3-D594-A3C8-2EC0323D1A28}"/>
              </a:ext>
            </a:extLst>
          </p:cNvPr>
          <p:cNvCxnSpPr>
            <a:cxnSpLocks/>
          </p:cNvCxnSpPr>
          <p:nvPr/>
        </p:nvCxnSpPr>
        <p:spPr>
          <a:xfrm>
            <a:off x="4419532" y="2273350"/>
            <a:ext cx="571568" cy="5968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DD47B-97AE-A2DD-08A6-F58701888E05}"/>
              </a:ext>
            </a:extLst>
          </p:cNvPr>
          <p:cNvSpPr/>
          <p:nvPr/>
        </p:nvSpPr>
        <p:spPr>
          <a:xfrm>
            <a:off x="4991100" y="2701334"/>
            <a:ext cx="1447732" cy="36047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F73756-AA3B-FB86-22EA-37F896A74D88}"/>
              </a:ext>
            </a:extLst>
          </p:cNvPr>
          <p:cNvSpPr txBox="1"/>
          <p:nvPr/>
        </p:nvSpPr>
        <p:spPr>
          <a:xfrm>
            <a:off x="4967037" y="2719278"/>
            <a:ext cx="1211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 [n]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146EA-E9E9-D367-1849-746070159964}"/>
              </a:ext>
            </a:extLst>
          </p:cNvPr>
          <p:cNvSpPr txBox="1"/>
          <p:nvPr/>
        </p:nvSpPr>
        <p:spPr>
          <a:xfrm>
            <a:off x="2304748" y="1744571"/>
            <a:ext cx="700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Thread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838B0F-78A9-6145-A36D-9C526D83DFC6}"/>
              </a:ext>
            </a:extLst>
          </p:cNvPr>
          <p:cNvCxnSpPr>
            <a:cxnSpLocks/>
          </p:cNvCxnSpPr>
          <p:nvPr/>
        </p:nvCxnSpPr>
        <p:spPr>
          <a:xfrm>
            <a:off x="4337050" y="560070"/>
            <a:ext cx="0" cy="9579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5084E5D-3FAF-6560-85DF-15D59357012E}"/>
              </a:ext>
            </a:extLst>
          </p:cNvPr>
          <p:cNvSpPr txBox="1"/>
          <p:nvPr/>
        </p:nvSpPr>
        <p:spPr>
          <a:xfrm>
            <a:off x="3904011" y="175828"/>
            <a:ext cx="700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Cmd</a:t>
            </a:r>
            <a:r>
              <a:rPr lang="en-SG" sz="900" dirty="0">
                <a:solidFill>
                  <a:srgbClr val="002060"/>
                </a:solidFill>
              </a:rPr>
              <a:t> (str)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9F49D4-0264-6630-6570-9DC15C65D11A}"/>
              </a:ext>
            </a:extLst>
          </p:cNvPr>
          <p:cNvSpPr txBox="1"/>
          <p:nvPr/>
        </p:nvSpPr>
        <p:spPr>
          <a:xfrm>
            <a:off x="4158009" y="326698"/>
            <a:ext cx="122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Cmd</a:t>
            </a:r>
            <a:r>
              <a:rPr lang="en-SG" sz="900" dirty="0">
                <a:solidFill>
                  <a:srgbClr val="002060"/>
                </a:solidFill>
              </a:rPr>
              <a:t> handler (function reference 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064BC5-32B5-25E2-B8E6-3FCB45C095C9}"/>
              </a:ext>
            </a:extLst>
          </p:cNvPr>
          <p:cNvCxnSpPr>
            <a:cxnSpLocks/>
          </p:cNvCxnSpPr>
          <p:nvPr/>
        </p:nvCxnSpPr>
        <p:spPr>
          <a:xfrm>
            <a:off x="3246286" y="379838"/>
            <a:ext cx="0" cy="6323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F136AA-BB4A-705A-3D21-AC7BFF9227F4}"/>
              </a:ext>
            </a:extLst>
          </p:cNvPr>
          <p:cNvSpPr txBox="1"/>
          <p:nvPr/>
        </p:nvSpPr>
        <p:spPr>
          <a:xfrm>
            <a:off x="2798633" y="189317"/>
            <a:ext cx="1222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Parallel setting  (</a:t>
            </a:r>
            <a:r>
              <a:rPr lang="en-SG" sz="900" dirty="0" err="1">
                <a:solidFill>
                  <a:srgbClr val="002060"/>
                </a:solidFill>
              </a:rPr>
              <a:t>dict</a:t>
            </a:r>
            <a:r>
              <a:rPr lang="en-SG" sz="900" dirty="0">
                <a:solidFill>
                  <a:srgbClr val="002060"/>
                </a:solidFill>
              </a:rPr>
              <a:t>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80F8AE-47F9-CD30-839B-28C7B022F2D1}"/>
              </a:ext>
            </a:extLst>
          </p:cNvPr>
          <p:cNvCxnSpPr>
            <a:cxnSpLocks/>
          </p:cNvCxnSpPr>
          <p:nvPr/>
        </p:nvCxnSpPr>
        <p:spPr>
          <a:xfrm flipV="1">
            <a:off x="3373708" y="2281163"/>
            <a:ext cx="0" cy="6004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20D811-F83C-D0DA-B56A-AF81326F36AA}"/>
              </a:ext>
            </a:extLst>
          </p:cNvPr>
          <p:cNvCxnSpPr>
            <a:cxnSpLocks/>
          </p:cNvCxnSpPr>
          <p:nvPr/>
        </p:nvCxnSpPr>
        <p:spPr>
          <a:xfrm flipV="1">
            <a:off x="3581767" y="1769319"/>
            <a:ext cx="0" cy="11008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7BD4D5F-EDDB-D694-7E25-32A4FA55C59E}"/>
              </a:ext>
            </a:extLst>
          </p:cNvPr>
          <p:cNvSpPr txBox="1"/>
          <p:nvPr/>
        </p:nvSpPr>
        <p:spPr>
          <a:xfrm>
            <a:off x="2882991" y="2922102"/>
            <a:ext cx="13458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Children connector (</a:t>
            </a:r>
            <a:r>
              <a:rPr lang="en-SG" sz="900" dirty="0" err="1">
                <a:solidFill>
                  <a:srgbClr val="002060"/>
                </a:solidFill>
              </a:rPr>
              <a:t>dict</a:t>
            </a:r>
            <a:r>
              <a:rPr lang="en-SG" sz="900" dirty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E456797-8582-BF9E-3A9C-BC1F41EBB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11" y="3705067"/>
            <a:ext cx="3005900" cy="12241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0" name="Arrow: Right 49">
            <a:extLst>
              <a:ext uri="{FF2B5EF4-FFF2-40B4-BE49-F238E27FC236}">
                <a16:creationId xmlns:a16="http://schemas.microsoft.com/office/drawing/2014/main" id="{3D7001A6-0C29-3B5D-DD06-10937CB5D38F}"/>
              </a:ext>
            </a:extLst>
          </p:cNvPr>
          <p:cNvSpPr/>
          <p:nvPr/>
        </p:nvSpPr>
        <p:spPr>
          <a:xfrm>
            <a:off x="4000152" y="4249718"/>
            <a:ext cx="315713" cy="150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Image result for yaml icon">
            <a:extLst>
              <a:ext uri="{FF2B5EF4-FFF2-40B4-BE49-F238E27FC236}">
                <a16:creationId xmlns:a16="http://schemas.microsoft.com/office/drawing/2014/main" id="{BE0E551E-2525-A2FC-C000-7EA256A95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50" y="4015020"/>
            <a:ext cx="529548" cy="52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86ECB-F4C4-5A46-24F1-B34459C68C65}"/>
              </a:ext>
            </a:extLst>
          </p:cNvPr>
          <p:cNvCxnSpPr>
            <a:stCxn id="1026" idx="3"/>
          </p:cNvCxnSpPr>
          <p:nvPr/>
        </p:nvCxnSpPr>
        <p:spPr>
          <a:xfrm>
            <a:off x="4866598" y="4279794"/>
            <a:ext cx="444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5034106-E27E-6067-9D5A-F52AEAE70C6D}"/>
              </a:ext>
            </a:extLst>
          </p:cNvPr>
          <p:cNvSpPr txBox="1"/>
          <p:nvPr/>
        </p:nvSpPr>
        <p:spPr>
          <a:xfrm>
            <a:off x="5380713" y="4154063"/>
            <a:ext cx="939773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Config loader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74A0E9-8535-7C7D-3E7E-24612661B95B}"/>
              </a:ext>
            </a:extLst>
          </p:cNvPr>
          <p:cNvSpPr txBox="1"/>
          <p:nvPr/>
        </p:nvSpPr>
        <p:spPr>
          <a:xfrm>
            <a:off x="5381101" y="4718629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Connectors tree </a:t>
            </a:r>
            <a:r>
              <a:rPr lang="en-SG" sz="1000" b="1" dirty="0" err="1"/>
              <a:t>init</a:t>
            </a:r>
            <a:endParaRPr lang="en-SG" sz="1000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551CAC7-035C-21CD-94F5-F89F6E58EE0A}"/>
              </a:ext>
            </a:extLst>
          </p:cNvPr>
          <p:cNvCxnSpPr>
            <a:cxnSpLocks/>
          </p:cNvCxnSpPr>
          <p:nvPr/>
        </p:nvCxnSpPr>
        <p:spPr>
          <a:xfrm>
            <a:off x="5850599" y="4420391"/>
            <a:ext cx="0" cy="27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866BCE-2002-6C21-821D-853814DE4EDA}"/>
              </a:ext>
            </a:extLst>
          </p:cNvPr>
          <p:cNvCxnSpPr>
            <a:cxnSpLocks/>
          </p:cNvCxnSpPr>
          <p:nvPr/>
        </p:nvCxnSpPr>
        <p:spPr>
          <a:xfrm>
            <a:off x="5864941" y="5118739"/>
            <a:ext cx="0" cy="27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D30062C-4EDD-E6EB-0AEE-E8BE9ABE1D2A}"/>
              </a:ext>
            </a:extLst>
          </p:cNvPr>
          <p:cNvSpPr txBox="1"/>
          <p:nvPr/>
        </p:nvSpPr>
        <p:spPr>
          <a:xfrm>
            <a:off x="5395248" y="5426012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Thread pool config</a:t>
            </a:r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CC22C642-76DE-9469-E96C-0C7B52D02210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6320487" y="4918684"/>
            <a:ext cx="461976" cy="1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A65C175-B043-DB60-F0CC-0CED0DFCAC6A}"/>
              </a:ext>
            </a:extLst>
          </p:cNvPr>
          <p:cNvSpPr txBox="1"/>
          <p:nvPr/>
        </p:nvSpPr>
        <p:spPr>
          <a:xfrm>
            <a:off x="6804326" y="4729189"/>
            <a:ext cx="1210583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 err="1"/>
              <a:t>Cmd</a:t>
            </a:r>
            <a:r>
              <a:rPr lang="en-SG" sz="1000" b="1" dirty="0"/>
              <a:t> and response handler insert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3268975-A2FC-72A6-89AA-A063AA0B806A}"/>
              </a:ext>
            </a:extLst>
          </p:cNvPr>
          <p:cNvCxnSpPr>
            <a:cxnSpLocks/>
          </p:cNvCxnSpPr>
          <p:nvPr/>
        </p:nvCxnSpPr>
        <p:spPr>
          <a:xfrm>
            <a:off x="6334634" y="5617204"/>
            <a:ext cx="34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1A67286-6792-6870-C118-BFB8AA32D421}"/>
              </a:ext>
            </a:extLst>
          </p:cNvPr>
          <p:cNvSpPr txBox="1"/>
          <p:nvPr/>
        </p:nvSpPr>
        <p:spPr>
          <a:xfrm>
            <a:off x="6748102" y="5426012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SSH tunnel tree init.</a:t>
            </a: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6BA04A53-87F3-1965-0D2F-E05DC3481A3D}"/>
              </a:ext>
            </a:extLst>
          </p:cNvPr>
          <p:cNvCxnSpPr>
            <a:cxnSpLocks/>
          </p:cNvCxnSpPr>
          <p:nvPr/>
        </p:nvCxnSpPr>
        <p:spPr>
          <a:xfrm>
            <a:off x="7687488" y="5617204"/>
            <a:ext cx="241951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8C3A2CB-AB90-FD6E-2931-4E97FFEBE6FE}"/>
              </a:ext>
            </a:extLst>
          </p:cNvPr>
          <p:cNvSpPr txBox="1"/>
          <p:nvPr/>
        </p:nvSpPr>
        <p:spPr>
          <a:xfrm>
            <a:off x="7929439" y="5402756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Start </a:t>
            </a:r>
            <a:r>
              <a:rPr lang="en-SG" sz="1000" b="1" dirty="0" err="1"/>
              <a:t>cmd</a:t>
            </a:r>
            <a:r>
              <a:rPr lang="en-SG" sz="1000" b="1" dirty="0"/>
              <a:t> execution.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AF5B905-5BC9-CF6C-EEED-417C88A3C61A}"/>
              </a:ext>
            </a:extLst>
          </p:cNvPr>
          <p:cNvCxnSpPr>
            <a:cxnSpLocks/>
          </p:cNvCxnSpPr>
          <p:nvPr/>
        </p:nvCxnSpPr>
        <p:spPr>
          <a:xfrm>
            <a:off x="8868825" y="5617204"/>
            <a:ext cx="241951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9E8E6BD-86DE-5EC7-105B-2AAF431772D5}"/>
              </a:ext>
            </a:extLst>
          </p:cNvPr>
          <p:cNvSpPr txBox="1"/>
          <p:nvPr/>
        </p:nvSpPr>
        <p:spPr>
          <a:xfrm>
            <a:off x="9110776" y="5396870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Close all </a:t>
            </a:r>
            <a:r>
              <a:rPr lang="en-SG" sz="1000" b="1" dirty="0" err="1"/>
              <a:t>ssh</a:t>
            </a:r>
            <a:r>
              <a:rPr lang="en-SG" sz="1000" b="1" dirty="0"/>
              <a:t> session.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2AC8C95-0519-3ED5-FF7A-279F2D9C55A1}"/>
              </a:ext>
            </a:extLst>
          </p:cNvPr>
          <p:cNvSpPr/>
          <p:nvPr/>
        </p:nvSpPr>
        <p:spPr>
          <a:xfrm>
            <a:off x="8242380" y="563841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E3BF03-0D6F-ACA9-9B6D-EE9BD36B676C}"/>
              </a:ext>
            </a:extLst>
          </p:cNvPr>
          <p:cNvSpPr txBox="1"/>
          <p:nvPr/>
        </p:nvSpPr>
        <p:spPr>
          <a:xfrm>
            <a:off x="8239707" y="563841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437EF59-53B2-3E03-0909-10F0739F6865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8239707" y="810062"/>
            <a:ext cx="321904" cy="573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11E758A-7BAC-AB03-D154-2B8C6F2635C8}"/>
              </a:ext>
            </a:extLst>
          </p:cNvPr>
          <p:cNvSpPr/>
          <p:nvPr/>
        </p:nvSpPr>
        <p:spPr>
          <a:xfrm>
            <a:off x="7731068" y="1383332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28045C1-F6D9-F65F-C066-9F9BC5887207}"/>
              </a:ext>
            </a:extLst>
          </p:cNvPr>
          <p:cNvSpPr txBox="1"/>
          <p:nvPr/>
        </p:nvSpPr>
        <p:spPr>
          <a:xfrm>
            <a:off x="7728395" y="1383332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E2A55D4-90C1-EA11-0146-2A00F00F925F}"/>
              </a:ext>
            </a:extLst>
          </p:cNvPr>
          <p:cNvCxnSpPr>
            <a:cxnSpLocks/>
          </p:cNvCxnSpPr>
          <p:nvPr/>
        </p:nvCxnSpPr>
        <p:spPr>
          <a:xfrm flipH="1">
            <a:off x="7670503" y="1662388"/>
            <a:ext cx="127516" cy="4833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468FD989-FFDE-221F-54D2-6CBBECDD143B}"/>
              </a:ext>
            </a:extLst>
          </p:cNvPr>
          <p:cNvSpPr/>
          <p:nvPr/>
        </p:nvSpPr>
        <p:spPr>
          <a:xfrm>
            <a:off x="7289380" y="2178584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1E878B-FE5C-561E-88DC-5681B989A12D}"/>
              </a:ext>
            </a:extLst>
          </p:cNvPr>
          <p:cNvSpPr txBox="1"/>
          <p:nvPr/>
        </p:nvSpPr>
        <p:spPr>
          <a:xfrm>
            <a:off x="7286707" y="2178584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9CE4ADB-EB7E-88C9-64A6-E8E0C2918D67}"/>
              </a:ext>
            </a:extLst>
          </p:cNvPr>
          <p:cNvSpPr/>
          <p:nvPr/>
        </p:nvSpPr>
        <p:spPr>
          <a:xfrm>
            <a:off x="7289380" y="2619486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88FB4A6-0B66-7181-A7B6-62AEB800FE49}"/>
              </a:ext>
            </a:extLst>
          </p:cNvPr>
          <p:cNvSpPr txBox="1"/>
          <p:nvPr/>
        </p:nvSpPr>
        <p:spPr>
          <a:xfrm>
            <a:off x="7286707" y="2619486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7916B82-2350-5DD0-61DD-14563920309C}"/>
              </a:ext>
            </a:extLst>
          </p:cNvPr>
          <p:cNvSpPr/>
          <p:nvPr/>
        </p:nvSpPr>
        <p:spPr>
          <a:xfrm>
            <a:off x="7289380" y="3137417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0E7499-90E9-34E1-BD20-3569E19694AC}"/>
              </a:ext>
            </a:extLst>
          </p:cNvPr>
          <p:cNvSpPr txBox="1"/>
          <p:nvPr/>
        </p:nvSpPr>
        <p:spPr>
          <a:xfrm>
            <a:off x="7286707" y="3137417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E7EF2C2-E103-B25A-6459-9C83A86EF621}"/>
              </a:ext>
            </a:extLst>
          </p:cNvPr>
          <p:cNvCxnSpPr>
            <a:cxnSpLocks/>
          </p:cNvCxnSpPr>
          <p:nvPr/>
        </p:nvCxnSpPr>
        <p:spPr>
          <a:xfrm>
            <a:off x="9144497" y="810062"/>
            <a:ext cx="392899" cy="5843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831E297-0087-8B88-B7D3-BFA7A945E9FB}"/>
              </a:ext>
            </a:extLst>
          </p:cNvPr>
          <p:cNvSpPr/>
          <p:nvPr/>
        </p:nvSpPr>
        <p:spPr>
          <a:xfrm>
            <a:off x="9132151" y="1393821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5EEABE-1EA4-07F2-0C4C-A34579DF0F6B}"/>
              </a:ext>
            </a:extLst>
          </p:cNvPr>
          <p:cNvSpPr txBox="1"/>
          <p:nvPr/>
        </p:nvSpPr>
        <p:spPr>
          <a:xfrm>
            <a:off x="9115962" y="1410022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46469BB-0BBC-C0FF-F0F9-AB805893ADE9}"/>
              </a:ext>
            </a:extLst>
          </p:cNvPr>
          <p:cNvCxnSpPr>
            <a:cxnSpLocks/>
          </p:cNvCxnSpPr>
          <p:nvPr/>
        </p:nvCxnSpPr>
        <p:spPr>
          <a:xfrm>
            <a:off x="9262331" y="1640664"/>
            <a:ext cx="0" cy="207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530326E-80AE-14EC-89E1-3248CD9C0112}"/>
              </a:ext>
            </a:extLst>
          </p:cNvPr>
          <p:cNvSpPr/>
          <p:nvPr/>
        </p:nvSpPr>
        <p:spPr>
          <a:xfrm>
            <a:off x="9183576" y="1881119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284B3DE-18A1-3DCF-8107-E24F082B9206}"/>
              </a:ext>
            </a:extLst>
          </p:cNvPr>
          <p:cNvSpPr txBox="1"/>
          <p:nvPr/>
        </p:nvSpPr>
        <p:spPr>
          <a:xfrm>
            <a:off x="9171151" y="1871913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E4A631B-BFED-D26B-8841-20F0D09AEFC7}"/>
              </a:ext>
            </a:extLst>
          </p:cNvPr>
          <p:cNvCxnSpPr>
            <a:cxnSpLocks/>
          </p:cNvCxnSpPr>
          <p:nvPr/>
        </p:nvCxnSpPr>
        <p:spPr>
          <a:xfrm>
            <a:off x="10193775" y="2004231"/>
            <a:ext cx="0" cy="3204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6EC4914-B1BB-204F-6FD8-C2DE87394278}"/>
              </a:ext>
            </a:extLst>
          </p:cNvPr>
          <p:cNvSpPr/>
          <p:nvPr/>
        </p:nvSpPr>
        <p:spPr>
          <a:xfrm>
            <a:off x="9885408" y="2362264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7798A76-8589-1972-8042-AFED497F6A43}"/>
              </a:ext>
            </a:extLst>
          </p:cNvPr>
          <p:cNvSpPr txBox="1"/>
          <p:nvPr/>
        </p:nvSpPr>
        <p:spPr>
          <a:xfrm>
            <a:off x="9863830" y="2337674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136175F-32BE-F775-3B4E-2A58863AB1C7}"/>
              </a:ext>
            </a:extLst>
          </p:cNvPr>
          <p:cNvCxnSpPr>
            <a:cxnSpLocks/>
          </p:cNvCxnSpPr>
          <p:nvPr/>
        </p:nvCxnSpPr>
        <p:spPr>
          <a:xfrm>
            <a:off x="10836629" y="2503958"/>
            <a:ext cx="0" cy="290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3A1CE58-09A8-FBCF-D044-44653886DC3A}"/>
              </a:ext>
            </a:extLst>
          </p:cNvPr>
          <p:cNvSpPr/>
          <p:nvPr/>
        </p:nvSpPr>
        <p:spPr>
          <a:xfrm>
            <a:off x="10707223" y="2834372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E6C0949-6075-1E35-00DC-13BA1CD4C6BF}"/>
              </a:ext>
            </a:extLst>
          </p:cNvPr>
          <p:cNvSpPr txBox="1"/>
          <p:nvPr/>
        </p:nvSpPr>
        <p:spPr>
          <a:xfrm>
            <a:off x="10685645" y="2809782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2F1AF3B-5F46-D283-DB48-94F834C4561E}"/>
              </a:ext>
            </a:extLst>
          </p:cNvPr>
          <p:cNvCxnSpPr>
            <a:cxnSpLocks/>
          </p:cNvCxnSpPr>
          <p:nvPr/>
        </p:nvCxnSpPr>
        <p:spPr>
          <a:xfrm>
            <a:off x="8784842" y="347537"/>
            <a:ext cx="0" cy="2163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3885A39-A17D-310B-BA45-F5DF746BC644}"/>
              </a:ext>
            </a:extLst>
          </p:cNvPr>
          <p:cNvSpPr txBox="1"/>
          <p:nvPr/>
        </p:nvSpPr>
        <p:spPr>
          <a:xfrm>
            <a:off x="8105338" y="135832"/>
            <a:ext cx="1552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 API call</a:t>
            </a:r>
          </a:p>
        </p:txBody>
      </p:sp>
      <p:sp>
        <p:nvSpPr>
          <p:cNvPr id="1051" name="Left Brace 1050">
            <a:extLst>
              <a:ext uri="{FF2B5EF4-FFF2-40B4-BE49-F238E27FC236}">
                <a16:creationId xmlns:a16="http://schemas.microsoft.com/office/drawing/2014/main" id="{708A0229-AA4E-0438-A579-834C5DAEA3C6}"/>
              </a:ext>
            </a:extLst>
          </p:cNvPr>
          <p:cNvSpPr/>
          <p:nvPr/>
        </p:nvSpPr>
        <p:spPr>
          <a:xfrm rot="16200000">
            <a:off x="7789400" y="2817690"/>
            <a:ext cx="383796" cy="15607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0" name="Left Brace 129">
            <a:extLst>
              <a:ext uri="{FF2B5EF4-FFF2-40B4-BE49-F238E27FC236}">
                <a16:creationId xmlns:a16="http://schemas.microsoft.com/office/drawing/2014/main" id="{0B981CC7-6050-1F4E-DB8D-86F2D66809E7}"/>
              </a:ext>
            </a:extLst>
          </p:cNvPr>
          <p:cNvSpPr/>
          <p:nvPr/>
        </p:nvSpPr>
        <p:spPr>
          <a:xfrm rot="16200000">
            <a:off x="10348140" y="2177894"/>
            <a:ext cx="383796" cy="28403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312842-2924-9B3F-CF92-4B8969C03528}"/>
              </a:ext>
            </a:extLst>
          </p:cNvPr>
          <p:cNvSpPr txBox="1"/>
          <p:nvPr/>
        </p:nvSpPr>
        <p:spPr>
          <a:xfrm>
            <a:off x="7497182" y="3801533"/>
            <a:ext cx="138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Parallel </a:t>
            </a:r>
            <a:r>
              <a:rPr lang="en-SG" sz="900" dirty="0" err="1">
                <a:solidFill>
                  <a:srgbClr val="002060"/>
                </a:solidFill>
              </a:rPr>
              <a:t>ssh_connectors</a:t>
            </a:r>
            <a:r>
              <a:rPr lang="en-SG" sz="900" dirty="0">
                <a:solidFill>
                  <a:srgbClr val="002060"/>
                </a:solidFill>
              </a:rPr>
              <a:t>’ </a:t>
            </a:r>
            <a:r>
              <a:rPr lang="en-SG" sz="900" dirty="0" err="1">
                <a:solidFill>
                  <a:srgbClr val="002060"/>
                </a:solidFill>
              </a:rPr>
              <a:t>cmds</a:t>
            </a:r>
            <a:r>
              <a:rPr lang="en-SG" sz="900" dirty="0">
                <a:solidFill>
                  <a:srgbClr val="002060"/>
                </a:solidFill>
              </a:rPr>
              <a:t> execution 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96D8ADD-F639-4936-56F5-8634EFA546E8}"/>
              </a:ext>
            </a:extLst>
          </p:cNvPr>
          <p:cNvSpPr txBox="1"/>
          <p:nvPr/>
        </p:nvSpPr>
        <p:spPr>
          <a:xfrm>
            <a:off x="10275101" y="3771915"/>
            <a:ext cx="156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Sequential </a:t>
            </a:r>
            <a:r>
              <a:rPr lang="en-SG" sz="900" dirty="0" err="1">
                <a:solidFill>
                  <a:srgbClr val="002060"/>
                </a:solidFill>
              </a:rPr>
              <a:t>ssh_connectors</a:t>
            </a:r>
            <a:r>
              <a:rPr lang="en-SG" sz="900" dirty="0">
                <a:solidFill>
                  <a:srgbClr val="002060"/>
                </a:solidFill>
              </a:rPr>
              <a:t>’ </a:t>
            </a:r>
            <a:r>
              <a:rPr lang="en-SG" sz="900" dirty="0" err="1">
                <a:solidFill>
                  <a:srgbClr val="002060"/>
                </a:solidFill>
              </a:rPr>
              <a:t>cmds</a:t>
            </a:r>
            <a:r>
              <a:rPr lang="en-SG" sz="900" dirty="0">
                <a:solidFill>
                  <a:srgbClr val="002060"/>
                </a:solidFill>
              </a:rPr>
              <a:t> execution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3671C70-4638-B85E-1AB9-AECCBFB69AA0}"/>
              </a:ext>
            </a:extLst>
          </p:cNvPr>
          <p:cNvSpPr txBox="1"/>
          <p:nvPr/>
        </p:nvSpPr>
        <p:spPr>
          <a:xfrm>
            <a:off x="8824924" y="125935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627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E269692-D51F-4FB5-809C-B1CF596CF5C4}"/>
              </a:ext>
            </a:extLst>
          </p:cNvPr>
          <p:cNvSpPr/>
          <p:nvPr/>
        </p:nvSpPr>
        <p:spPr>
          <a:xfrm>
            <a:off x="7836487" y="1831867"/>
            <a:ext cx="881727" cy="815723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CB7E1-58EE-E973-B907-3DE916B15C94}"/>
              </a:ext>
            </a:extLst>
          </p:cNvPr>
          <p:cNvSpPr txBox="1"/>
          <p:nvPr/>
        </p:nvSpPr>
        <p:spPr>
          <a:xfrm>
            <a:off x="1664496" y="1777556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Load tester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BD9D0F-D208-D29C-0084-CB69576BD2B7}"/>
              </a:ext>
            </a:extLst>
          </p:cNvPr>
          <p:cNvCxnSpPr>
            <a:cxnSpLocks/>
          </p:cNvCxnSpPr>
          <p:nvPr/>
        </p:nvCxnSpPr>
        <p:spPr>
          <a:xfrm>
            <a:off x="2487168" y="1900666"/>
            <a:ext cx="4297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E24429-7323-492F-8B57-1568C6322CD7}"/>
              </a:ext>
            </a:extLst>
          </p:cNvPr>
          <p:cNvSpPr txBox="1"/>
          <p:nvPr/>
        </p:nvSpPr>
        <p:spPr>
          <a:xfrm>
            <a:off x="2916936" y="1777555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Team tester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A65867-A8F7-1C88-FC56-CFA87A3EC520}"/>
              </a:ext>
            </a:extLst>
          </p:cNvPr>
          <p:cNvCxnSpPr>
            <a:cxnSpLocks/>
          </p:cNvCxnSpPr>
          <p:nvPr/>
        </p:nvCxnSpPr>
        <p:spPr>
          <a:xfrm>
            <a:off x="2487168" y="1900665"/>
            <a:ext cx="429768" cy="5407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1A3E75-3E46-4C83-EEF7-84B565958FD0}"/>
              </a:ext>
            </a:extLst>
          </p:cNvPr>
          <p:cNvSpPr txBox="1"/>
          <p:nvPr/>
        </p:nvSpPr>
        <p:spPr>
          <a:xfrm>
            <a:off x="2916936" y="2271331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Team tester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70A98F-D138-5F2D-278D-295BF45963C9}"/>
              </a:ext>
            </a:extLst>
          </p:cNvPr>
          <p:cNvSpPr txBox="1"/>
          <p:nvPr/>
        </p:nvSpPr>
        <p:spPr>
          <a:xfrm>
            <a:off x="3128741" y="1926312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3325EE-766A-C24D-6E1E-D449E5FF4C2F}"/>
              </a:ext>
            </a:extLst>
          </p:cNvPr>
          <p:cNvCxnSpPr>
            <a:cxnSpLocks/>
          </p:cNvCxnSpPr>
          <p:nvPr/>
        </p:nvCxnSpPr>
        <p:spPr>
          <a:xfrm>
            <a:off x="3739608" y="1921978"/>
            <a:ext cx="4297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6AF511A-514F-6AEC-7720-92AE293E78B2}"/>
              </a:ext>
            </a:extLst>
          </p:cNvPr>
          <p:cNvSpPr/>
          <p:nvPr/>
        </p:nvSpPr>
        <p:spPr>
          <a:xfrm>
            <a:off x="4172938" y="1781173"/>
            <a:ext cx="1249263" cy="815723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BD4D87-2DE7-88A0-A388-B34F0AC93F39}"/>
              </a:ext>
            </a:extLst>
          </p:cNvPr>
          <p:cNvSpPr txBox="1"/>
          <p:nvPr/>
        </p:nvSpPr>
        <p:spPr>
          <a:xfrm>
            <a:off x="4086890" y="1563960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Threads Pool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AD6E9-8BBA-E80E-2C1A-150AA18A8DB2}"/>
              </a:ext>
            </a:extLst>
          </p:cNvPr>
          <p:cNvSpPr txBox="1"/>
          <p:nvPr/>
        </p:nvSpPr>
        <p:spPr>
          <a:xfrm>
            <a:off x="4313611" y="1864757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User tester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22F415-98A3-1780-82B1-33B64E608929}"/>
              </a:ext>
            </a:extLst>
          </p:cNvPr>
          <p:cNvSpPr txBox="1"/>
          <p:nvPr/>
        </p:nvSpPr>
        <p:spPr>
          <a:xfrm>
            <a:off x="4591731" y="1996277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2D86D8-B902-315F-9CDC-48FF61A12BD2}"/>
              </a:ext>
            </a:extLst>
          </p:cNvPr>
          <p:cNvSpPr txBox="1"/>
          <p:nvPr/>
        </p:nvSpPr>
        <p:spPr>
          <a:xfrm>
            <a:off x="4329254" y="2295644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User tester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43096B-D890-2752-C190-901C3AB1B31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36283" y="1987868"/>
            <a:ext cx="633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24CAFC28-D9C1-36E0-3C42-2AC9E59C7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994" y="189297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F6479E3-59C7-C13D-4CE5-7B76A7804D99}"/>
              </a:ext>
            </a:extLst>
          </p:cNvPr>
          <p:cNvSpPr txBox="1"/>
          <p:nvPr/>
        </p:nvSpPr>
        <p:spPr>
          <a:xfrm>
            <a:off x="5617737" y="1613299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NCL gateway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DABCB2-2039-0084-AD44-6FCDC3FD3955}"/>
              </a:ext>
            </a:extLst>
          </p:cNvPr>
          <p:cNvCxnSpPr>
            <a:cxnSpLocks/>
          </p:cNvCxnSpPr>
          <p:nvPr/>
        </p:nvCxnSpPr>
        <p:spPr>
          <a:xfrm>
            <a:off x="6226022" y="1996277"/>
            <a:ext cx="633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00A9A95-9A20-EB84-E763-08FB0E22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150" y="1857066"/>
            <a:ext cx="471234" cy="33342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9A15163-75CF-D937-B9AE-AB26231E3DF9}"/>
              </a:ext>
            </a:extLst>
          </p:cNvPr>
          <p:cNvSpPr txBox="1"/>
          <p:nvPr/>
        </p:nvSpPr>
        <p:spPr>
          <a:xfrm>
            <a:off x="6742156" y="1601815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NCL firewall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B76974-9E85-0784-0906-0CA90EA81D1D}"/>
              </a:ext>
            </a:extLst>
          </p:cNvPr>
          <p:cNvCxnSpPr>
            <a:cxnSpLocks/>
          </p:cNvCxnSpPr>
          <p:nvPr/>
        </p:nvCxnSpPr>
        <p:spPr>
          <a:xfrm>
            <a:off x="7472540" y="2023776"/>
            <a:ext cx="633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0579A18A-3808-261F-D664-02FA49AFE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277" y="1932006"/>
            <a:ext cx="324269" cy="22257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CDE03C-60A2-8FEE-DDDF-8CEB7F316D33}"/>
              </a:ext>
            </a:extLst>
          </p:cNvPr>
          <p:cNvCxnSpPr>
            <a:cxnSpLocks/>
          </p:cNvCxnSpPr>
          <p:nvPr/>
        </p:nvCxnSpPr>
        <p:spPr>
          <a:xfrm flipV="1">
            <a:off x="5151926" y="2110978"/>
            <a:ext cx="617938" cy="3303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13E8DE-FB57-2DE3-7D23-D00646EBA663}"/>
              </a:ext>
            </a:extLst>
          </p:cNvPr>
          <p:cNvCxnSpPr>
            <a:cxnSpLocks/>
          </p:cNvCxnSpPr>
          <p:nvPr/>
        </p:nvCxnSpPr>
        <p:spPr>
          <a:xfrm>
            <a:off x="6216878" y="2110978"/>
            <a:ext cx="633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9CA486-58AD-B530-8600-FFC27EE28630}"/>
              </a:ext>
            </a:extLst>
          </p:cNvPr>
          <p:cNvCxnSpPr>
            <a:cxnSpLocks/>
          </p:cNvCxnSpPr>
          <p:nvPr/>
        </p:nvCxnSpPr>
        <p:spPr>
          <a:xfrm>
            <a:off x="7472540" y="2144885"/>
            <a:ext cx="680737" cy="2378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B835C40D-689E-6D21-60BC-F9F53CE86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150" y="2307466"/>
            <a:ext cx="324269" cy="2225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E3902BB-09D8-9DDB-3DE0-6020A2A30984}"/>
              </a:ext>
            </a:extLst>
          </p:cNvPr>
          <p:cNvSpPr txBox="1"/>
          <p:nvPr/>
        </p:nvSpPr>
        <p:spPr>
          <a:xfrm>
            <a:off x="7730185" y="1545174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NCL Server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FDF853-402F-94DD-45D6-A5B442EACC61}"/>
              </a:ext>
            </a:extLst>
          </p:cNvPr>
          <p:cNvSpPr/>
          <p:nvPr/>
        </p:nvSpPr>
        <p:spPr>
          <a:xfrm>
            <a:off x="4172938" y="2941530"/>
            <a:ext cx="1249263" cy="815723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A0A5AE-3F5D-FB55-607E-B9B774AD7737}"/>
              </a:ext>
            </a:extLst>
          </p:cNvPr>
          <p:cNvSpPr txBox="1"/>
          <p:nvPr/>
        </p:nvSpPr>
        <p:spPr>
          <a:xfrm>
            <a:off x="4086890" y="2724317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Threads Pool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AA59D9-A38F-A842-F770-D396E2261912}"/>
              </a:ext>
            </a:extLst>
          </p:cNvPr>
          <p:cNvSpPr txBox="1"/>
          <p:nvPr/>
        </p:nvSpPr>
        <p:spPr>
          <a:xfrm>
            <a:off x="4313611" y="3025114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User tester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6FBC5A-8427-91C1-732D-946B5304CC77}"/>
              </a:ext>
            </a:extLst>
          </p:cNvPr>
          <p:cNvSpPr txBox="1"/>
          <p:nvPr/>
        </p:nvSpPr>
        <p:spPr>
          <a:xfrm>
            <a:off x="4591731" y="3156634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81730F-69F8-8B16-617D-84E2EA9CD983}"/>
              </a:ext>
            </a:extLst>
          </p:cNvPr>
          <p:cNvSpPr txBox="1"/>
          <p:nvPr/>
        </p:nvSpPr>
        <p:spPr>
          <a:xfrm>
            <a:off x="4329254" y="3456001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User tester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69831B-E346-0B0A-F61E-CB21045037BD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739608" y="2372242"/>
            <a:ext cx="433330" cy="977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D27D679-D49A-8772-58F2-2E9870E13F48}"/>
              </a:ext>
            </a:extLst>
          </p:cNvPr>
          <p:cNvCxnSpPr>
            <a:cxnSpLocks/>
          </p:cNvCxnSpPr>
          <p:nvPr/>
        </p:nvCxnSpPr>
        <p:spPr>
          <a:xfrm flipV="1">
            <a:off x="5136283" y="2271331"/>
            <a:ext cx="704711" cy="8853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549EE8-B7B8-2201-B54C-B3EC8C6E3C8E}"/>
              </a:ext>
            </a:extLst>
          </p:cNvPr>
          <p:cNvCxnSpPr>
            <a:cxnSpLocks/>
          </p:cNvCxnSpPr>
          <p:nvPr/>
        </p:nvCxnSpPr>
        <p:spPr>
          <a:xfrm flipV="1">
            <a:off x="5177237" y="2277690"/>
            <a:ext cx="781718" cy="12661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44807C8-00C3-DC41-150F-87C191435B5C}"/>
              </a:ext>
            </a:extLst>
          </p:cNvPr>
          <p:cNvSpPr/>
          <p:nvPr/>
        </p:nvSpPr>
        <p:spPr>
          <a:xfrm>
            <a:off x="7836487" y="3005640"/>
            <a:ext cx="881727" cy="815723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1682010-07F7-7DCA-6B06-6A2A72F1B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277" y="3105779"/>
            <a:ext cx="324269" cy="2225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B4CFDB6-54B6-6603-41B2-2154CF1CB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150" y="3481239"/>
            <a:ext cx="324269" cy="222575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2FEEA1B-63E4-EAD3-F06F-5DD0E94A43EC}"/>
              </a:ext>
            </a:extLst>
          </p:cNvPr>
          <p:cNvCxnSpPr>
            <a:cxnSpLocks/>
          </p:cNvCxnSpPr>
          <p:nvPr/>
        </p:nvCxnSpPr>
        <p:spPr>
          <a:xfrm>
            <a:off x="7155749" y="2190486"/>
            <a:ext cx="950372" cy="9661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AF1B488-B1B9-6EDA-40CE-3064CCE3F063}"/>
              </a:ext>
            </a:extLst>
          </p:cNvPr>
          <p:cNvCxnSpPr>
            <a:cxnSpLocks/>
          </p:cNvCxnSpPr>
          <p:nvPr/>
        </p:nvCxnSpPr>
        <p:spPr>
          <a:xfrm>
            <a:off x="7071715" y="2277690"/>
            <a:ext cx="1034406" cy="12661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AC87B1E-52AB-1BE5-34FB-C03A2FC80B9D}"/>
              </a:ext>
            </a:extLst>
          </p:cNvPr>
          <p:cNvSpPr txBox="1"/>
          <p:nvPr/>
        </p:nvSpPr>
        <p:spPr>
          <a:xfrm>
            <a:off x="4716420" y="250502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79B545-F03C-8A1A-175C-86F8D584DAC1}"/>
              </a:ext>
            </a:extLst>
          </p:cNvPr>
          <p:cNvSpPr txBox="1"/>
          <p:nvPr/>
        </p:nvSpPr>
        <p:spPr>
          <a:xfrm>
            <a:off x="6331053" y="1812773"/>
            <a:ext cx="28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2A5AD2-BCF4-AAA4-951A-ECA30A58403D}"/>
              </a:ext>
            </a:extLst>
          </p:cNvPr>
          <p:cNvSpPr txBox="1"/>
          <p:nvPr/>
        </p:nvSpPr>
        <p:spPr>
          <a:xfrm>
            <a:off x="8184150" y="319209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D6D3E28-8CC1-D34A-9DA5-873CD9F4A5E5}"/>
              </a:ext>
            </a:extLst>
          </p:cNvPr>
          <p:cNvSpPr txBox="1"/>
          <p:nvPr/>
        </p:nvSpPr>
        <p:spPr>
          <a:xfrm>
            <a:off x="8162504" y="1987867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1731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307</Words>
  <Application>Microsoft Office PowerPoint</Application>
  <PresentationFormat>Widescreen</PresentationFormat>
  <Paragraphs>108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yuancheng Liu</cp:lastModifiedBy>
  <cp:revision>78</cp:revision>
  <dcterms:created xsi:type="dcterms:W3CDTF">2022-08-03T05:26:18Z</dcterms:created>
  <dcterms:modified xsi:type="dcterms:W3CDTF">2024-05-30T03:17:31Z</dcterms:modified>
</cp:coreProperties>
</file>