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B22-4DA2-4861-A8EC-22DA6A279D96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22F-9AAC-44CE-AAAD-CA64380D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022F-9AAC-44CE-AAAD-CA64380D1D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7.sv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1E5844C-0ED0-E0BB-EB76-A9558E916DF7}"/>
              </a:ext>
            </a:extLst>
          </p:cNvPr>
          <p:cNvSpPr/>
          <p:nvPr/>
        </p:nvSpPr>
        <p:spPr>
          <a:xfrm>
            <a:off x="4623817" y="2937068"/>
            <a:ext cx="2961345" cy="877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D10D0C4-56AB-A42A-09FA-B8E3D387FEBD}"/>
              </a:ext>
            </a:extLst>
          </p:cNvPr>
          <p:cNvCxnSpPr>
            <a:cxnSpLocks/>
          </p:cNvCxnSpPr>
          <p:nvPr/>
        </p:nvCxnSpPr>
        <p:spPr>
          <a:xfrm>
            <a:off x="5161625" y="3690624"/>
            <a:ext cx="736" cy="108197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594360" y="649225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91" y="1281920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091" y="542573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6388" y="82752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753259" y="2187896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56F65-5674-DDEF-09F3-541D9F3A3389}"/>
              </a:ext>
            </a:extLst>
          </p:cNvPr>
          <p:cNvSpPr/>
          <p:nvPr/>
        </p:nvSpPr>
        <p:spPr>
          <a:xfrm>
            <a:off x="4653879" y="1297320"/>
            <a:ext cx="3176958" cy="1279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D7D3C-F841-D721-E004-369060AB75BD}"/>
              </a:ext>
            </a:extLst>
          </p:cNvPr>
          <p:cNvSpPr/>
          <p:nvPr/>
        </p:nvSpPr>
        <p:spPr>
          <a:xfrm>
            <a:off x="6307107" y="1696062"/>
            <a:ext cx="1204248" cy="235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Commands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6809B-8FD3-32BC-CC89-13A7D1B2A8A6}"/>
              </a:ext>
            </a:extLst>
          </p:cNvPr>
          <p:cNvSpPr/>
          <p:nvPr/>
        </p:nvSpPr>
        <p:spPr>
          <a:xfrm>
            <a:off x="6307107" y="1374780"/>
            <a:ext cx="801542" cy="226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Host Info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44B9E-684A-9B51-75DD-B62318AC4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1650757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90815-B0C6-B127-69E9-BCB051817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712" y="2780545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F298A6-CAD4-642E-7C71-621E97CFE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098" y="3910333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A5F88-B667-3C16-03F4-38DABEB75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632" y="472629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D05730-CFCE-042F-84C3-2D6815DF19AD}"/>
              </a:ext>
            </a:extLst>
          </p:cNvPr>
          <p:cNvSpPr/>
          <p:nvPr/>
        </p:nvSpPr>
        <p:spPr>
          <a:xfrm>
            <a:off x="6307107" y="2056548"/>
            <a:ext cx="1428974" cy="349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 result handling functions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A4725-227E-DD57-D544-3686610F87F9}"/>
              </a:ext>
            </a:extLst>
          </p:cNvPr>
          <p:cNvSpPr/>
          <p:nvPr/>
        </p:nvSpPr>
        <p:spPr>
          <a:xfrm>
            <a:off x="4854076" y="1770924"/>
            <a:ext cx="1099104" cy="591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A621E-805A-C2BE-03C4-326B644EC296}"/>
              </a:ext>
            </a:extLst>
          </p:cNvPr>
          <p:cNvSpPr txBox="1"/>
          <p:nvPr/>
        </p:nvSpPr>
        <p:spPr>
          <a:xfrm>
            <a:off x="8527319" y="131573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7EBC4F-0CE6-7DF3-D54B-86870DEEB5E1}"/>
              </a:ext>
            </a:extLst>
          </p:cNvPr>
          <p:cNvCxnSpPr>
            <a:cxnSpLocks/>
          </p:cNvCxnSpPr>
          <p:nvPr/>
        </p:nvCxnSpPr>
        <p:spPr>
          <a:xfrm>
            <a:off x="7108649" y="1484442"/>
            <a:ext cx="1576063" cy="233824"/>
          </a:xfrm>
          <a:prstGeom prst="bentConnector3">
            <a:avLst>
              <a:gd name="adj1" fmla="val 593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3240F8-A120-5275-B829-99BD9FD0723A}"/>
              </a:ext>
            </a:extLst>
          </p:cNvPr>
          <p:cNvSpPr txBox="1"/>
          <p:nvPr/>
        </p:nvSpPr>
        <p:spPr>
          <a:xfrm>
            <a:off x="7797845" y="1240624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F8FF85-B0D7-4B81-D5D6-15942AEFC43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30223" y="1870766"/>
            <a:ext cx="11544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7FCB2D-50F4-3392-C06A-A0D9120B3ECF}"/>
              </a:ext>
            </a:extLst>
          </p:cNvPr>
          <p:cNvSpPr txBox="1"/>
          <p:nvPr/>
        </p:nvSpPr>
        <p:spPr>
          <a:xfrm>
            <a:off x="7752712" y="1659637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execute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1E7EA0-B470-A4E9-877A-BCB10932F101}"/>
              </a:ext>
            </a:extLst>
          </p:cNvPr>
          <p:cNvCxnSpPr>
            <a:cxnSpLocks/>
          </p:cNvCxnSpPr>
          <p:nvPr/>
        </p:nvCxnSpPr>
        <p:spPr>
          <a:xfrm flipH="1">
            <a:off x="7736081" y="2131702"/>
            <a:ext cx="925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474102-BCAA-F971-D59B-33822754AE3B}"/>
              </a:ext>
            </a:extLst>
          </p:cNvPr>
          <p:cNvSpPr txBox="1"/>
          <p:nvPr/>
        </p:nvSpPr>
        <p:spPr>
          <a:xfrm>
            <a:off x="7791774" y="1896155"/>
            <a:ext cx="76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 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4329A6-0F8D-BB1D-360E-7EF3A94498F1}"/>
              </a:ext>
            </a:extLst>
          </p:cNvPr>
          <p:cNvSpPr txBox="1"/>
          <p:nvPr/>
        </p:nvSpPr>
        <p:spPr>
          <a:xfrm>
            <a:off x="4623818" y="1340330"/>
            <a:ext cx="169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Connector(root)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799498-8217-1442-CB17-AF829922C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013415" y="2131702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8B6572-5BF0-DF14-0AFB-328AC9D59AD8}"/>
              </a:ext>
            </a:extLst>
          </p:cNvPr>
          <p:cNvCxnSpPr/>
          <p:nvPr/>
        </p:nvCxnSpPr>
        <p:spPr>
          <a:xfrm>
            <a:off x="8823613" y="3261490"/>
            <a:ext cx="0" cy="648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78F1B-1A7C-430A-A1DA-85009966B7A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165335" y="3261490"/>
            <a:ext cx="0" cy="1464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5548C2-CA54-6EBF-7D82-DB186DC6C5EC}"/>
              </a:ext>
            </a:extLst>
          </p:cNvPr>
          <p:cNvSpPr txBox="1"/>
          <p:nvPr/>
        </p:nvSpPr>
        <p:spPr>
          <a:xfrm>
            <a:off x="9054592" y="2472768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DAF137-1776-1798-9990-4AF438B9F950}"/>
              </a:ext>
            </a:extLst>
          </p:cNvPr>
          <p:cNvSpPr txBox="1"/>
          <p:nvPr/>
        </p:nvSpPr>
        <p:spPr>
          <a:xfrm>
            <a:off x="7707834" y="361667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D578E-5D5D-D757-2B10-59E5D40D6000}"/>
              </a:ext>
            </a:extLst>
          </p:cNvPr>
          <p:cNvSpPr txBox="1"/>
          <p:nvPr/>
        </p:nvSpPr>
        <p:spPr>
          <a:xfrm>
            <a:off x="8173725" y="4442555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E1109-CEA8-114F-682C-1AC89DFFCCA1}"/>
              </a:ext>
            </a:extLst>
          </p:cNvPr>
          <p:cNvSpPr txBox="1"/>
          <p:nvPr/>
        </p:nvSpPr>
        <p:spPr>
          <a:xfrm>
            <a:off x="4704457" y="2934793"/>
            <a:ext cx="2880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(lvl1)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2A36B1-70DF-F668-EF01-4E9BFCD04349}"/>
              </a:ext>
            </a:extLst>
          </p:cNvPr>
          <p:cNvCxnSpPr>
            <a:cxnSpLocks/>
          </p:cNvCxnSpPr>
          <p:nvPr/>
        </p:nvCxnSpPr>
        <p:spPr>
          <a:xfrm>
            <a:off x="4990011" y="2377717"/>
            <a:ext cx="0" cy="5846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4D22AC-EED4-6C3F-C073-578929AB9791}"/>
              </a:ext>
            </a:extLst>
          </p:cNvPr>
          <p:cNvSpPr/>
          <p:nvPr/>
        </p:nvSpPr>
        <p:spPr>
          <a:xfrm>
            <a:off x="4714637" y="3399057"/>
            <a:ext cx="2592915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Children SSH connectors reference list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D5CC7-5086-8823-FF6A-090CE121A0D0}"/>
              </a:ext>
            </a:extLst>
          </p:cNvPr>
          <p:cNvCxnSpPr>
            <a:cxnSpLocks/>
          </p:cNvCxnSpPr>
          <p:nvPr/>
        </p:nvCxnSpPr>
        <p:spPr>
          <a:xfrm flipH="1" flipV="1">
            <a:off x="7386200" y="2766762"/>
            <a:ext cx="0" cy="9811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12F551F-2035-6EA3-0D82-D68B7F24C38A}"/>
              </a:ext>
            </a:extLst>
          </p:cNvPr>
          <p:cNvSpPr/>
          <p:nvPr/>
        </p:nvSpPr>
        <p:spPr>
          <a:xfrm>
            <a:off x="4608131" y="4176385"/>
            <a:ext cx="1696056" cy="33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55C739B-F10C-6416-D016-99C136E6FCBD}"/>
              </a:ext>
            </a:extLst>
          </p:cNvPr>
          <p:cNvSpPr txBox="1"/>
          <p:nvPr/>
        </p:nvSpPr>
        <p:spPr>
          <a:xfrm>
            <a:off x="4574353" y="4162199"/>
            <a:ext cx="195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B99B5C7-410A-B257-6B57-11CC1B7F5D8A}"/>
              </a:ext>
            </a:extLst>
          </p:cNvPr>
          <p:cNvSpPr/>
          <p:nvPr/>
        </p:nvSpPr>
        <p:spPr>
          <a:xfrm>
            <a:off x="5075939" y="4760923"/>
            <a:ext cx="1754482" cy="36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5063CB7-33F4-D332-C5FE-A820F3FA0713}"/>
              </a:ext>
            </a:extLst>
          </p:cNvPr>
          <p:cNvSpPr txBox="1"/>
          <p:nvPr/>
        </p:nvSpPr>
        <p:spPr>
          <a:xfrm>
            <a:off x="5077018" y="4743040"/>
            <a:ext cx="20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SSH Connector (lvl2</a:t>
            </a:r>
            <a:r>
              <a:rPr lang="en-SG" b="1" dirty="0"/>
              <a:t>)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A34044CF-E4D2-4398-BBA7-BE3405F1B6FE}"/>
              </a:ext>
            </a:extLst>
          </p:cNvPr>
          <p:cNvCxnSpPr>
            <a:cxnSpLocks/>
          </p:cNvCxnSpPr>
          <p:nvPr/>
        </p:nvCxnSpPr>
        <p:spPr>
          <a:xfrm>
            <a:off x="4819903" y="3666772"/>
            <a:ext cx="0" cy="52370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9E65794-C8E2-4A0C-C5F7-CB8D62ABB74E}"/>
              </a:ext>
            </a:extLst>
          </p:cNvPr>
          <p:cNvCxnSpPr>
            <a:cxnSpLocks/>
          </p:cNvCxnSpPr>
          <p:nvPr/>
        </p:nvCxnSpPr>
        <p:spPr>
          <a:xfrm flipV="1">
            <a:off x="6129019" y="3989015"/>
            <a:ext cx="0" cy="20145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9D97CF2-4D20-A3DB-6103-7BBF1E89714C}"/>
              </a:ext>
            </a:extLst>
          </p:cNvPr>
          <p:cNvCxnSpPr>
            <a:cxnSpLocks/>
          </p:cNvCxnSpPr>
          <p:nvPr/>
        </p:nvCxnSpPr>
        <p:spPr>
          <a:xfrm flipV="1">
            <a:off x="7415963" y="2248308"/>
            <a:ext cx="1375273" cy="3935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2C8CFD0-2198-695D-834E-52AD15314C1C}"/>
              </a:ext>
            </a:extLst>
          </p:cNvPr>
          <p:cNvSpPr/>
          <p:nvPr/>
        </p:nvSpPr>
        <p:spPr>
          <a:xfrm>
            <a:off x="5926032" y="2491246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8C5166E-3CBD-4E5A-EE92-FC45E9C8BC8F}"/>
              </a:ext>
            </a:extLst>
          </p:cNvPr>
          <p:cNvSpPr/>
          <p:nvPr/>
        </p:nvSpPr>
        <p:spPr>
          <a:xfrm>
            <a:off x="5915777" y="3723325"/>
            <a:ext cx="1511483" cy="26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Transport controller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EE65575C-FB9C-2BF3-8D19-09900240A1F9}"/>
              </a:ext>
            </a:extLst>
          </p:cNvPr>
          <p:cNvCxnSpPr>
            <a:cxnSpLocks/>
          </p:cNvCxnSpPr>
          <p:nvPr/>
        </p:nvCxnSpPr>
        <p:spPr>
          <a:xfrm flipH="1" flipV="1">
            <a:off x="6616439" y="3991729"/>
            <a:ext cx="11099" cy="7808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DAF5130-DC8D-0FBB-9D71-5FA103775105}"/>
              </a:ext>
            </a:extLst>
          </p:cNvPr>
          <p:cNvCxnSpPr>
            <a:cxnSpLocks/>
          </p:cNvCxnSpPr>
          <p:nvPr/>
        </p:nvCxnSpPr>
        <p:spPr>
          <a:xfrm>
            <a:off x="8836632" y="223153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F5AFC96B-7AAE-CC21-BBEC-1E0BAA41C56D}"/>
              </a:ext>
            </a:extLst>
          </p:cNvPr>
          <p:cNvCxnSpPr>
            <a:cxnSpLocks/>
          </p:cNvCxnSpPr>
          <p:nvPr/>
        </p:nvCxnSpPr>
        <p:spPr>
          <a:xfrm>
            <a:off x="8727152" y="3321958"/>
            <a:ext cx="0" cy="535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D7ABA588-FA48-55BA-3D5C-CA627CD237B1}"/>
              </a:ext>
            </a:extLst>
          </p:cNvPr>
          <p:cNvCxnSpPr>
            <a:cxnSpLocks/>
          </p:cNvCxnSpPr>
          <p:nvPr/>
        </p:nvCxnSpPr>
        <p:spPr>
          <a:xfrm flipH="1">
            <a:off x="9235222" y="3287452"/>
            <a:ext cx="0" cy="14116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48FFAA8-B3E2-231B-7525-F2681B3C74B0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7585166" y="3021018"/>
            <a:ext cx="1099546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F879E23B-28B8-AED3-30AB-27BB888A5268}"/>
              </a:ext>
            </a:extLst>
          </p:cNvPr>
          <p:cNvCxnSpPr>
            <a:cxnSpLocks/>
          </p:cNvCxnSpPr>
          <p:nvPr/>
        </p:nvCxnSpPr>
        <p:spPr>
          <a:xfrm flipV="1">
            <a:off x="6304187" y="4246605"/>
            <a:ext cx="1993911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98DD6F87-82EB-F26F-B12B-7FDBC46F4AD6}"/>
              </a:ext>
            </a:extLst>
          </p:cNvPr>
          <p:cNvCxnSpPr>
            <a:cxnSpLocks/>
          </p:cNvCxnSpPr>
          <p:nvPr/>
        </p:nvCxnSpPr>
        <p:spPr>
          <a:xfrm>
            <a:off x="6830421" y="4927706"/>
            <a:ext cx="1930018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3B5121B-7FA3-BBA1-D6CB-F215195E526A}"/>
              </a:ext>
            </a:extLst>
          </p:cNvPr>
          <p:cNvSpPr txBox="1"/>
          <p:nvPr/>
        </p:nvSpPr>
        <p:spPr>
          <a:xfrm>
            <a:off x="7762451" y="2788599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09469F53-E07D-FB99-82E8-1A590A77F2F9}"/>
              </a:ext>
            </a:extLst>
          </p:cNvPr>
          <p:cNvSpPr txBox="1"/>
          <p:nvPr/>
        </p:nvSpPr>
        <p:spPr>
          <a:xfrm>
            <a:off x="7287568" y="4266616"/>
            <a:ext cx="1011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Login &amp; execute&amp; result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7E49114-2F23-E7A0-5283-12CEB2F81070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6B55F-F890-F9A9-6840-F0F7B43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1C4B0-1CB8-2D2E-65CD-7A6B28B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11659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5086-FE6E-6259-A6F7-5AB069598AC6}"/>
              </a:ext>
            </a:extLst>
          </p:cNvPr>
          <p:cNvSpPr txBox="1"/>
          <p:nvPr/>
        </p:nvSpPr>
        <p:spPr>
          <a:xfrm>
            <a:off x="4432896" y="8363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17" name="Picture 1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5B4C5732-C117-5EE4-98CC-275DD52C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947535"/>
            <a:ext cx="1207686" cy="9178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243BD-99ED-7BCC-D94D-A08B2F97DE0F}"/>
              </a:ext>
            </a:extLst>
          </p:cNvPr>
          <p:cNvCxnSpPr/>
          <p:nvPr/>
        </p:nvCxnSpPr>
        <p:spPr>
          <a:xfrm>
            <a:off x="4047887" y="14064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16DE4-A431-71A5-3EC2-AB9B0E5CE089}"/>
              </a:ext>
            </a:extLst>
          </p:cNvPr>
          <p:cNvCxnSpPr/>
          <p:nvPr/>
        </p:nvCxnSpPr>
        <p:spPr>
          <a:xfrm>
            <a:off x="5388800" y="139993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0BB16-22B0-4743-B43E-1CE3DE7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115946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1A5DB6-4CB4-8289-DDCB-A68FA53C8E56}"/>
              </a:ext>
            </a:extLst>
          </p:cNvPr>
          <p:cNvSpPr txBox="1"/>
          <p:nvPr/>
        </p:nvSpPr>
        <p:spPr>
          <a:xfrm>
            <a:off x="5876498" y="82380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43A39D-80A3-F997-2CFB-18D37E959222}"/>
              </a:ext>
            </a:extLst>
          </p:cNvPr>
          <p:cNvCxnSpPr/>
          <p:nvPr/>
        </p:nvCxnSpPr>
        <p:spPr>
          <a:xfrm>
            <a:off x="6804896" y="137950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CBA03-6589-44CC-419F-51BC292EB193}"/>
              </a:ext>
            </a:extLst>
          </p:cNvPr>
          <p:cNvSpPr txBox="1"/>
          <p:nvPr/>
        </p:nvSpPr>
        <p:spPr>
          <a:xfrm>
            <a:off x="7396205" y="1194835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D882E-537C-361B-1C16-672EADE9C408}"/>
              </a:ext>
            </a:extLst>
          </p:cNvPr>
          <p:cNvCxnSpPr/>
          <p:nvPr/>
        </p:nvCxnSpPr>
        <p:spPr>
          <a:xfrm>
            <a:off x="7758403" y="13773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0CCF9-C7B9-025E-8A85-5CF0F5F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3" y="11579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E03580-CD7D-82A6-1EF8-1ED3DFFFA5DD}"/>
              </a:ext>
            </a:extLst>
          </p:cNvPr>
          <p:cNvSpPr txBox="1"/>
          <p:nvPr/>
        </p:nvSpPr>
        <p:spPr>
          <a:xfrm>
            <a:off x="7847490" y="823806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2975C-99F0-BE40-5E5B-54225F41DCC5}"/>
              </a:ext>
            </a:extLst>
          </p:cNvPr>
          <p:cNvCxnSpPr>
            <a:cxnSpLocks/>
          </p:cNvCxnSpPr>
          <p:nvPr/>
        </p:nvCxnSpPr>
        <p:spPr>
          <a:xfrm>
            <a:off x="2334408" y="145644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A87D911-E780-4874-479A-2ECEA0EF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1721309"/>
            <a:ext cx="320149" cy="2881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0EC4E2-FE5C-F11C-647B-134E0EED6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1691090"/>
            <a:ext cx="320149" cy="2881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A77CB9D-4AD7-A8D1-2EAB-16DC4F0A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44" y="1708910"/>
            <a:ext cx="320149" cy="28813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5F60D0-CC7A-7B85-128E-1B952676E211}"/>
              </a:ext>
            </a:extLst>
          </p:cNvPr>
          <p:cNvCxnSpPr>
            <a:stCxn id="5" idx="2"/>
            <a:endCxn id="46" idx="1"/>
          </p:cNvCxnSpPr>
          <p:nvPr/>
        </p:nvCxnSpPr>
        <p:spPr>
          <a:xfrm rot="16200000" flipH="1">
            <a:off x="4905186" y="1701910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8806B5-5E15-824A-6166-F576D19DB6C0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6329478" y="1653468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A674068-6BE8-0ECB-FC16-F22FFEFFC827}"/>
              </a:ext>
            </a:extLst>
          </p:cNvPr>
          <p:cNvCxnSpPr>
            <a:cxnSpLocks/>
            <a:stCxn id="40" idx="2"/>
            <a:endCxn id="48" idx="1"/>
          </p:cNvCxnSpPr>
          <p:nvPr/>
        </p:nvCxnSpPr>
        <p:spPr>
          <a:xfrm rot="16200000" flipH="1">
            <a:off x="8619009" y="1661641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F7F8-2DC2-3655-7831-DF4CDCC199D6}"/>
              </a:ext>
            </a:extLst>
          </p:cNvPr>
          <p:cNvSpPr txBox="1"/>
          <p:nvPr/>
        </p:nvSpPr>
        <p:spPr>
          <a:xfrm>
            <a:off x="4848290" y="1961780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1855B-AED3-B7DA-B149-71D998EDFD0A}"/>
              </a:ext>
            </a:extLst>
          </p:cNvPr>
          <p:cNvSpPr txBox="1"/>
          <p:nvPr/>
        </p:nvSpPr>
        <p:spPr>
          <a:xfrm>
            <a:off x="6255286" y="1951995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set2</a:t>
            </a:r>
            <a:endParaRPr lang="en-SG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D25FB-5FC7-6E4A-4B5F-F55AADA76A73}"/>
              </a:ext>
            </a:extLst>
          </p:cNvPr>
          <p:cNvSpPr txBox="1"/>
          <p:nvPr/>
        </p:nvSpPr>
        <p:spPr>
          <a:xfrm>
            <a:off x="8440718" y="1937111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set-N</a:t>
            </a:r>
            <a:endParaRPr lang="en-SG" sz="1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BA4872-B446-6518-46B2-9EDEDFEE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1005094"/>
            <a:ext cx="320149" cy="288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6E0B7E-4799-9B23-AFCC-1A3807EB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1089221"/>
            <a:ext cx="320149" cy="288134"/>
          </a:xfrm>
          <a:prstGeom prst="rect">
            <a:avLst/>
          </a:prstGeom>
        </p:spPr>
      </p:pic>
      <p:pic>
        <p:nvPicPr>
          <p:cNvPr id="67" name="Graphic 66" descr="Web design with solid fill">
            <a:extLst>
              <a:ext uri="{FF2B5EF4-FFF2-40B4-BE49-F238E27FC236}">
                <a16:creationId xmlns:a16="http://schemas.microsoft.com/office/drawing/2014/main" id="{26CB4176-7CC6-38D9-F94C-4E3C1182B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1FE17FD-CD63-7A55-CCE0-3CE276E4FDCF}"/>
              </a:ext>
            </a:extLst>
          </p:cNvPr>
          <p:cNvSpPr txBox="1"/>
          <p:nvPr/>
        </p:nvSpPr>
        <p:spPr>
          <a:xfrm>
            <a:off x="1429166" y="1997044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60A41-BA15-41F4-7D6E-19E238758DAC}"/>
              </a:ext>
            </a:extLst>
          </p:cNvPr>
          <p:cNvSpPr txBox="1"/>
          <p:nvPr/>
        </p:nvSpPr>
        <p:spPr>
          <a:xfrm>
            <a:off x="2334408" y="467064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58B814-BA01-AEAE-EE6E-E6A7F233B09B}"/>
              </a:ext>
            </a:extLst>
          </p:cNvPr>
          <p:cNvSpPr/>
          <p:nvPr/>
        </p:nvSpPr>
        <p:spPr>
          <a:xfrm>
            <a:off x="1609445" y="336188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BF9F3-47ED-0EE2-B58F-F9C99DB4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344675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541431-ABC3-A9EE-5CCC-66D775CB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358032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C99C0CB-FE98-E4EB-DB03-3D3B83329332}"/>
              </a:ext>
            </a:extLst>
          </p:cNvPr>
          <p:cNvSpPr txBox="1"/>
          <p:nvPr/>
        </p:nvSpPr>
        <p:spPr>
          <a:xfrm>
            <a:off x="4432896" y="325074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75" name="Picture 74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E381424-60F2-EE7D-2ACE-4CC4B7F9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361882"/>
            <a:ext cx="1207686" cy="91784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CBB58C-A504-7C73-BA6D-CE136EA3AF02}"/>
              </a:ext>
            </a:extLst>
          </p:cNvPr>
          <p:cNvCxnSpPr/>
          <p:nvPr/>
        </p:nvCxnSpPr>
        <p:spPr>
          <a:xfrm>
            <a:off x="4047887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9469F-8134-5E77-AF0D-3987B11E087D}"/>
              </a:ext>
            </a:extLst>
          </p:cNvPr>
          <p:cNvCxnSpPr/>
          <p:nvPr/>
        </p:nvCxnSpPr>
        <p:spPr>
          <a:xfrm>
            <a:off x="5388800" y="38142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011AD2-9CEE-BE1B-F643-C9DCDD6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357380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F8C6ABD-8F77-D4AD-3AC8-773456108693}"/>
              </a:ext>
            </a:extLst>
          </p:cNvPr>
          <p:cNvSpPr txBox="1"/>
          <p:nvPr/>
        </p:nvSpPr>
        <p:spPr>
          <a:xfrm>
            <a:off x="5876498" y="323815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BFFA4E-368F-C5ED-6F13-E8B98B890AE8}"/>
              </a:ext>
            </a:extLst>
          </p:cNvPr>
          <p:cNvCxnSpPr/>
          <p:nvPr/>
        </p:nvCxnSpPr>
        <p:spPr>
          <a:xfrm>
            <a:off x="6804896" y="379384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D6748E-1C96-5934-4404-F9AA6B9E028E}"/>
              </a:ext>
            </a:extLst>
          </p:cNvPr>
          <p:cNvSpPr txBox="1"/>
          <p:nvPr/>
        </p:nvSpPr>
        <p:spPr>
          <a:xfrm>
            <a:off x="7396205" y="3609182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184DC4-181C-2304-72C1-B3193731909B}"/>
              </a:ext>
            </a:extLst>
          </p:cNvPr>
          <p:cNvCxnSpPr/>
          <p:nvPr/>
        </p:nvCxnSpPr>
        <p:spPr>
          <a:xfrm>
            <a:off x="7843386" y="379317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A32ED28-7984-90D0-FF1A-F3462AB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96" y="357380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232C61A-EAA1-32AA-6B81-DEB21244BFF7}"/>
              </a:ext>
            </a:extLst>
          </p:cNvPr>
          <p:cNvSpPr txBox="1"/>
          <p:nvPr/>
        </p:nvSpPr>
        <p:spPr>
          <a:xfrm>
            <a:off x="7932473" y="3239625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714C2E-3A9D-4D9E-097C-E08BCA8A7FA1}"/>
              </a:ext>
            </a:extLst>
          </p:cNvPr>
          <p:cNvCxnSpPr>
            <a:cxnSpLocks/>
          </p:cNvCxnSpPr>
          <p:nvPr/>
        </p:nvCxnSpPr>
        <p:spPr>
          <a:xfrm>
            <a:off x="2334408" y="3870792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E8CF84B-5439-0B77-A57E-2440C90D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4135656"/>
            <a:ext cx="320149" cy="28813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1209B7B-CBF5-9362-C512-ED82BAF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4105437"/>
            <a:ext cx="320149" cy="2881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2FCAA2-50A7-DCEC-31C4-6A7E530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27" y="4124729"/>
            <a:ext cx="320149" cy="288134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9DE90D-41C8-BB61-BE1A-376A9EBDE7BE}"/>
              </a:ext>
            </a:extLst>
          </p:cNvPr>
          <p:cNvCxnSpPr>
            <a:stCxn id="73" idx="2"/>
            <a:endCxn id="86" idx="1"/>
          </p:cNvCxnSpPr>
          <p:nvPr/>
        </p:nvCxnSpPr>
        <p:spPr>
          <a:xfrm rot="16200000" flipH="1">
            <a:off x="4905186" y="4116257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F92DBFC-2C00-2D6F-EE67-AD1D3043F847}"/>
              </a:ext>
            </a:extLst>
          </p:cNvPr>
          <p:cNvCxnSpPr>
            <a:cxnSpLocks/>
            <a:stCxn id="78" idx="2"/>
            <a:endCxn id="87" idx="1"/>
          </p:cNvCxnSpPr>
          <p:nvPr/>
        </p:nvCxnSpPr>
        <p:spPr>
          <a:xfrm rot="16200000" flipH="1">
            <a:off x="6329478" y="4067815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EF9619-597C-28F9-7303-E6111515E015}"/>
              </a:ext>
            </a:extLst>
          </p:cNvPr>
          <p:cNvCxnSpPr>
            <a:cxnSpLocks/>
            <a:stCxn id="83" idx="2"/>
            <a:endCxn id="88" idx="1"/>
          </p:cNvCxnSpPr>
          <p:nvPr/>
        </p:nvCxnSpPr>
        <p:spPr>
          <a:xfrm rot="16200000" flipH="1">
            <a:off x="8703992" y="4077460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1045FB-E918-721A-FA5B-C18605143C29}"/>
              </a:ext>
            </a:extLst>
          </p:cNvPr>
          <p:cNvSpPr txBox="1"/>
          <p:nvPr/>
        </p:nvSpPr>
        <p:spPr>
          <a:xfrm>
            <a:off x="4848289" y="4376127"/>
            <a:ext cx="140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D03D0D-88F9-D675-81FF-4DA9ED1BDC49}"/>
              </a:ext>
            </a:extLst>
          </p:cNvPr>
          <p:cNvSpPr txBox="1"/>
          <p:nvPr/>
        </p:nvSpPr>
        <p:spPr>
          <a:xfrm>
            <a:off x="6340268" y="433726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08B390-7B8F-D288-7907-B06ED1376774}"/>
              </a:ext>
            </a:extLst>
          </p:cNvPr>
          <p:cNvSpPr txBox="1"/>
          <p:nvPr/>
        </p:nvSpPr>
        <p:spPr>
          <a:xfrm>
            <a:off x="9198732" y="404888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set-N-0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3B1E515-927F-290D-BF4C-A5AF4B5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3419441"/>
            <a:ext cx="320149" cy="28813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438BE9C-80AF-16BF-88A6-95E3EB191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3503568"/>
            <a:ext cx="320149" cy="288134"/>
          </a:xfrm>
          <a:prstGeom prst="rect">
            <a:avLst/>
          </a:prstGeom>
        </p:spPr>
      </p:pic>
      <p:pic>
        <p:nvPicPr>
          <p:cNvPr id="97" name="Graphic 96" descr="Web design with solid fill">
            <a:extLst>
              <a:ext uri="{FF2B5EF4-FFF2-40B4-BE49-F238E27FC236}">
                <a16:creationId xmlns:a16="http://schemas.microsoft.com/office/drawing/2014/main" id="{605D728E-1AAC-F88F-E849-6009CCDC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3929234"/>
            <a:ext cx="437108" cy="43710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CC0875-FD75-AB3F-F985-85EC7782B979}"/>
              </a:ext>
            </a:extLst>
          </p:cNvPr>
          <p:cNvSpPr txBox="1"/>
          <p:nvPr/>
        </p:nvSpPr>
        <p:spPr>
          <a:xfrm>
            <a:off x="1429165" y="4411391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0BD80-BC78-6DB2-33C5-AD7F8C6E8F55}"/>
              </a:ext>
            </a:extLst>
          </p:cNvPr>
          <p:cNvSpPr txBox="1"/>
          <p:nvPr/>
        </p:nvSpPr>
        <p:spPr>
          <a:xfrm>
            <a:off x="2334408" y="2881411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199E3B-E696-8824-F3AF-7294CFA4B818}"/>
              </a:ext>
            </a:extLst>
          </p:cNvPr>
          <p:cNvCxnSpPr/>
          <p:nvPr/>
        </p:nvCxnSpPr>
        <p:spPr>
          <a:xfrm>
            <a:off x="4047887" y="379170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8CE8E0-A4E5-5F13-230C-C37670AE1AFA}"/>
              </a:ext>
            </a:extLst>
          </p:cNvPr>
          <p:cNvCxnSpPr/>
          <p:nvPr/>
        </p:nvCxnSpPr>
        <p:spPr>
          <a:xfrm>
            <a:off x="4047887" y="401531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964F9-D6A4-B648-0813-87BA6BD0A745}"/>
              </a:ext>
            </a:extLst>
          </p:cNvPr>
          <p:cNvCxnSpPr/>
          <p:nvPr/>
        </p:nvCxnSpPr>
        <p:spPr>
          <a:xfrm>
            <a:off x="5388800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E5A5F4-BB33-3D0F-3ED2-D08CFFB3EC38}"/>
              </a:ext>
            </a:extLst>
          </p:cNvPr>
          <p:cNvCxnSpPr/>
          <p:nvPr/>
        </p:nvCxnSpPr>
        <p:spPr>
          <a:xfrm>
            <a:off x="5388800" y="40139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251727-8FC5-D073-5BA2-B2844CA9D5B4}"/>
              </a:ext>
            </a:extLst>
          </p:cNvPr>
          <p:cNvCxnSpPr/>
          <p:nvPr/>
        </p:nvCxnSpPr>
        <p:spPr>
          <a:xfrm>
            <a:off x="6804896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D69753-5589-EAE9-3F7D-484664F87207}"/>
              </a:ext>
            </a:extLst>
          </p:cNvPr>
          <p:cNvCxnSpPr/>
          <p:nvPr/>
        </p:nvCxnSpPr>
        <p:spPr>
          <a:xfrm>
            <a:off x="6804896" y="395766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1793B2-2C8E-A350-8363-EC736055740F}"/>
              </a:ext>
            </a:extLst>
          </p:cNvPr>
          <p:cNvCxnSpPr/>
          <p:nvPr/>
        </p:nvCxnSpPr>
        <p:spPr>
          <a:xfrm>
            <a:off x="7843386" y="36106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91A322-1269-6251-4128-3D49B6A08B72}"/>
              </a:ext>
            </a:extLst>
          </p:cNvPr>
          <p:cNvCxnSpPr/>
          <p:nvPr/>
        </p:nvCxnSpPr>
        <p:spPr>
          <a:xfrm>
            <a:off x="7843386" y="398488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92C680-AE43-D55C-205F-CC695753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10" y="4692895"/>
            <a:ext cx="320149" cy="28813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1D628E-ADC6-D34E-9BA4-3639737AAB16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59614" y="4382166"/>
            <a:ext cx="771036" cy="138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7D4F48D-900C-987B-8328-3DF43C57E144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4164496" y="4660081"/>
            <a:ext cx="1368510" cy="17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CC37D7-C5B8-F3BE-E2E5-1E40349F5A81}"/>
              </a:ext>
            </a:extLst>
          </p:cNvPr>
          <p:cNvSpPr txBox="1"/>
          <p:nvPr/>
        </p:nvSpPr>
        <p:spPr>
          <a:xfrm>
            <a:off x="4890777" y="496094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set1-1</a:t>
            </a:r>
            <a:endParaRPr lang="en-SG" sz="1200" b="1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C8CB26F-8470-154F-4AF9-48F956CB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97" y="5285715"/>
            <a:ext cx="320149" cy="28813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BEE2AB-B57D-1C82-38C7-DAB19957C3CA}"/>
              </a:ext>
            </a:extLst>
          </p:cNvPr>
          <p:cNvSpPr txBox="1"/>
          <p:nvPr/>
        </p:nvSpPr>
        <p:spPr>
          <a:xfrm>
            <a:off x="4875854" y="5587692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set1-2</a:t>
            </a:r>
            <a:endParaRPr lang="en-SG" sz="12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B5A7177-BC56-8C64-262E-3F767DB27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26" y="4646877"/>
            <a:ext cx="320149" cy="288134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0535B9-402A-0585-6A54-CCC5799DC494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5983882" y="4251299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0DA31A-7479-A797-9FCE-4868951D433E}"/>
              </a:ext>
            </a:extLst>
          </p:cNvPr>
          <p:cNvSpPr txBox="1"/>
          <p:nvPr/>
        </p:nvSpPr>
        <p:spPr>
          <a:xfrm>
            <a:off x="6350785" y="492843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pic>
        <p:nvPicPr>
          <p:cNvPr id="124" name="Picture 4">
            <a:extLst>
              <a:ext uri="{FF2B5EF4-FFF2-40B4-BE49-F238E27FC236}">
                <a16:creationId xmlns:a16="http://schemas.microsoft.com/office/drawing/2014/main" id="{3A83F87A-DFF0-EBD1-6ABA-8CB2FC2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35563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Graphic 124" descr="Web design with solid fill">
            <a:extLst>
              <a:ext uri="{FF2B5EF4-FFF2-40B4-BE49-F238E27FC236}">
                <a16:creationId xmlns:a16="http://schemas.microsoft.com/office/drawing/2014/main" id="{19A6196E-CD06-5988-E2AC-7B8F6B47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761" y="4038231"/>
            <a:ext cx="437108" cy="4371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3A38E96-372C-FB0E-6C78-03FB63AE0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222" y="1920728"/>
            <a:ext cx="400479" cy="31200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928325-F6C0-77CB-637F-1FCFF05156F7}"/>
              </a:ext>
            </a:extLst>
          </p:cNvPr>
          <p:cNvCxnSpPr>
            <a:cxnSpLocks/>
          </p:cNvCxnSpPr>
          <p:nvPr/>
        </p:nvCxnSpPr>
        <p:spPr>
          <a:xfrm flipV="1">
            <a:off x="3360736" y="1756150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EE52CCF-6B7F-DE81-DB05-46527443B69F}"/>
              </a:ext>
            </a:extLst>
          </p:cNvPr>
          <p:cNvSpPr txBox="1"/>
          <p:nvPr/>
        </p:nvSpPr>
        <p:spPr>
          <a:xfrm>
            <a:off x="3551400" y="193382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96E829F-C481-A0D6-405B-82002ACB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143" y="4596071"/>
            <a:ext cx="320149" cy="28813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462E881-044F-7A1C-2397-89311995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23" y="5046933"/>
            <a:ext cx="320149" cy="28813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E5532D-6BBC-23E5-989F-7084E5CD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52" y="5591675"/>
            <a:ext cx="320149" cy="28813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A0EB241-BB57-C638-B636-97F603D88F51}"/>
              </a:ext>
            </a:extLst>
          </p:cNvPr>
          <p:cNvSpPr txBox="1"/>
          <p:nvPr/>
        </p:nvSpPr>
        <p:spPr>
          <a:xfrm>
            <a:off x="8887579" y="513222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7BD710B-F049-07BF-225C-704F1F7FC8E5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8457439" y="4268434"/>
            <a:ext cx="678870" cy="264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20BAAAA-6B7E-4BB1-ADD3-86AEA1EA197C}"/>
              </a:ext>
            </a:extLst>
          </p:cNvPr>
          <p:cNvCxnSpPr>
            <a:cxnSpLocks/>
            <a:endCxn id="133" idx="1"/>
          </p:cNvCxnSpPr>
          <p:nvPr/>
        </p:nvCxnSpPr>
        <p:spPr>
          <a:xfrm rot="16200000" flipH="1">
            <a:off x="8177021" y="4429398"/>
            <a:ext cx="1129732" cy="393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38E88D9-CA57-D1A5-49CE-A873E2E5B623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7871512" y="4665602"/>
            <a:ext cx="1667960" cy="47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28AFF4-F700-15FE-2640-4DC755C8E8D5}"/>
              </a:ext>
            </a:extLst>
          </p:cNvPr>
          <p:cNvSpPr txBox="1"/>
          <p:nvPr/>
        </p:nvSpPr>
        <p:spPr>
          <a:xfrm>
            <a:off x="9232547" y="4511070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set-N-1</a:t>
            </a:r>
            <a:endParaRPr lang="en-SG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663541-9C17-993D-CAD8-F9C6661840B0}"/>
              </a:ext>
            </a:extLst>
          </p:cNvPr>
          <p:cNvSpPr txBox="1"/>
          <p:nvPr/>
        </p:nvSpPr>
        <p:spPr>
          <a:xfrm>
            <a:off x="9224324" y="493216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set-N-2</a:t>
            </a:r>
            <a:endParaRPr lang="en-SG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17F6BC-4AED-6000-B718-2E530AF771C5}"/>
              </a:ext>
            </a:extLst>
          </p:cNvPr>
          <p:cNvSpPr txBox="1"/>
          <p:nvPr/>
        </p:nvSpPr>
        <p:spPr>
          <a:xfrm>
            <a:off x="9294680" y="5495358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set-N-n</a:t>
            </a:r>
            <a:endParaRPr lang="en-SG" sz="1200" b="1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0B53353-3900-FE59-4C35-35FC042C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05" y="4413830"/>
            <a:ext cx="400479" cy="31200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2CC4DC-80A7-9A2B-FCB4-0B482F233255}"/>
              </a:ext>
            </a:extLst>
          </p:cNvPr>
          <p:cNvCxnSpPr>
            <a:cxnSpLocks/>
          </p:cNvCxnSpPr>
          <p:nvPr/>
        </p:nvCxnSpPr>
        <p:spPr>
          <a:xfrm flipV="1">
            <a:off x="3446860" y="4199095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6DBE6-B763-4604-C2CC-364ED7DAB97F}"/>
              </a:ext>
            </a:extLst>
          </p:cNvPr>
          <p:cNvSpPr txBox="1"/>
          <p:nvPr/>
        </p:nvSpPr>
        <p:spPr>
          <a:xfrm>
            <a:off x="3060054" y="4777860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990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FEFB5-B1A5-C0D6-0818-18D153F730D2}"/>
              </a:ext>
            </a:extLst>
          </p:cNvPr>
          <p:cNvSpPr/>
          <p:nvPr/>
        </p:nvSpPr>
        <p:spPr>
          <a:xfrm>
            <a:off x="1243685" y="614403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A99-F9C6-9B4B-34D6-6AA325CC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3" y="699273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A5CDA-D08B-C476-8186-097902E2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7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8940-C52B-8664-A65B-8EC980C1A774}"/>
              </a:ext>
            </a:extLst>
          </p:cNvPr>
          <p:cNvSpPr txBox="1"/>
          <p:nvPr/>
        </p:nvSpPr>
        <p:spPr>
          <a:xfrm>
            <a:off x="4130386" y="50981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380DF366-250F-88D5-EFAF-3FEF6D85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614403"/>
            <a:ext cx="1207686" cy="917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E094D-8F4D-22F8-9307-D98BBF37BA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8483" y="1066803"/>
            <a:ext cx="639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AC7F-0E23-FBE8-2642-D4954D18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82633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E3A84-53B3-2620-BE94-116793C9D4B2}"/>
              </a:ext>
            </a:extLst>
          </p:cNvPr>
          <p:cNvSpPr txBox="1"/>
          <p:nvPr/>
        </p:nvSpPr>
        <p:spPr>
          <a:xfrm>
            <a:off x="5510738" y="490675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C99-28C1-8F8B-96E1-FF567075FC3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05482" y="1066803"/>
            <a:ext cx="781858" cy="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DC140C-DCAD-29F6-1563-EAC3DA158DC3}"/>
              </a:ext>
            </a:extLst>
          </p:cNvPr>
          <p:cNvSpPr txBox="1"/>
          <p:nvPr/>
        </p:nvSpPr>
        <p:spPr>
          <a:xfrm>
            <a:off x="7087340" y="816029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AF3EC-F74F-6AE1-DB19-03366F74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01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3D42-69D0-7547-D6B6-4E6E5A1C5B67}"/>
              </a:ext>
            </a:extLst>
          </p:cNvPr>
          <p:cNvSpPr txBox="1"/>
          <p:nvPr/>
        </p:nvSpPr>
        <p:spPr>
          <a:xfrm>
            <a:off x="7877832" y="448312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11AF8-961D-5123-7442-9560B4F3C96D}"/>
              </a:ext>
            </a:extLst>
          </p:cNvPr>
          <p:cNvCxnSpPr>
            <a:cxnSpLocks/>
          </p:cNvCxnSpPr>
          <p:nvPr/>
        </p:nvCxnSpPr>
        <p:spPr>
          <a:xfrm>
            <a:off x="1968648" y="11233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CBD0B-EAC3-97E9-C526-EA2FB03A5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12" y="671962"/>
            <a:ext cx="320149" cy="288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0D33E1-E4E2-ABC9-D0E3-7532DA4A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07" y="756089"/>
            <a:ext cx="320149" cy="288134"/>
          </a:xfrm>
          <a:prstGeom prst="rect">
            <a:avLst/>
          </a:prstGeom>
        </p:spPr>
      </p:pic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EF8344B0-2EAF-DEC4-2563-2E6D3F389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347" y="1181755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7DEB3B-A3B3-5D37-4CC4-5AB1D47DEEF1}"/>
              </a:ext>
            </a:extLst>
          </p:cNvPr>
          <p:cNvSpPr txBox="1"/>
          <p:nvPr/>
        </p:nvSpPr>
        <p:spPr>
          <a:xfrm>
            <a:off x="1063405" y="1663912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59B4-724B-94E4-DA04-53CB7FF579CE}"/>
              </a:ext>
            </a:extLst>
          </p:cNvPr>
          <p:cNvSpPr txBox="1"/>
          <p:nvPr/>
        </p:nvSpPr>
        <p:spPr>
          <a:xfrm>
            <a:off x="1968648" y="133932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C3DB7A-7A12-0AF5-985C-DE811C84B12B}"/>
              </a:ext>
            </a:extLst>
          </p:cNvPr>
          <p:cNvCxnSpPr/>
          <p:nvPr/>
        </p:nvCxnSpPr>
        <p:spPr>
          <a:xfrm>
            <a:off x="3682127" y="104422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9D5EC-44D8-49DE-F564-A38A3B3F4E0B}"/>
              </a:ext>
            </a:extLst>
          </p:cNvPr>
          <p:cNvCxnSpPr>
            <a:cxnSpLocks/>
            <a:stCxn id="65" idx="3"/>
            <a:endCxn id="85" idx="1"/>
          </p:cNvCxnSpPr>
          <p:nvPr/>
        </p:nvCxnSpPr>
        <p:spPr>
          <a:xfrm>
            <a:off x="6305482" y="2409353"/>
            <a:ext cx="781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826FD3-068B-A23E-AC62-563A848F5DA7}"/>
              </a:ext>
            </a:extLst>
          </p:cNvPr>
          <p:cNvCxnSpPr/>
          <p:nvPr/>
        </p:nvCxnSpPr>
        <p:spPr>
          <a:xfrm>
            <a:off x="7617278" y="110695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4DC3C8C3-8902-9023-F59A-314591F1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5" y="808830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A0DBC6-1ECC-E9CF-17BA-0FE608A61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045" y="1666351"/>
            <a:ext cx="400479" cy="31200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6A8DF6-1CC1-F64E-2327-0A07B6303B4F}"/>
              </a:ext>
            </a:extLst>
          </p:cNvPr>
          <p:cNvCxnSpPr>
            <a:cxnSpLocks/>
          </p:cNvCxnSpPr>
          <p:nvPr/>
        </p:nvCxnSpPr>
        <p:spPr>
          <a:xfrm flipV="1">
            <a:off x="3081100" y="1451616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A8896-25F9-2FD2-836F-38C44DB3CDB6}"/>
              </a:ext>
            </a:extLst>
          </p:cNvPr>
          <p:cNvSpPr txBox="1"/>
          <p:nvPr/>
        </p:nvSpPr>
        <p:spPr>
          <a:xfrm>
            <a:off x="2694294" y="203038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F56F-410B-6051-A3DF-6F508AD6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216888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25405-0ED3-7B55-CDF6-266F883E16F4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16200000" flipH="1">
            <a:off x="4573464" y="1334741"/>
            <a:ext cx="1095558" cy="1053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D38C934-781B-2999-091A-828A8F4A400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256582" y="1027472"/>
            <a:ext cx="485498" cy="1045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1226D1-3CC0-6274-50DB-2372B3ED5CE7}"/>
              </a:ext>
            </a:extLst>
          </p:cNvPr>
          <p:cNvSpPr txBox="1"/>
          <p:nvPr/>
        </p:nvSpPr>
        <p:spPr>
          <a:xfrm>
            <a:off x="7093241" y="141470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A6B2B4-C3CB-7BB8-0EC8-646F1585CD74}"/>
              </a:ext>
            </a:extLst>
          </p:cNvPr>
          <p:cNvSpPr txBox="1"/>
          <p:nvPr/>
        </p:nvSpPr>
        <p:spPr>
          <a:xfrm>
            <a:off x="7087340" y="21643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D0DA9-4EA7-B9B4-2D80-949926FAEE3C}"/>
              </a:ext>
            </a:extLst>
          </p:cNvPr>
          <p:cNvSpPr txBox="1"/>
          <p:nvPr/>
        </p:nvSpPr>
        <p:spPr>
          <a:xfrm>
            <a:off x="7102385" y="2913961"/>
            <a:ext cx="3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49A058F-CB48-EB65-438A-00407BC39C9C}"/>
              </a:ext>
            </a:extLst>
          </p:cNvPr>
          <p:cNvCxnSpPr>
            <a:cxnSpLocks/>
            <a:stCxn id="65" idx="2"/>
            <a:endCxn id="86" idx="1"/>
          </p:cNvCxnSpPr>
          <p:nvPr/>
        </p:nvCxnSpPr>
        <p:spPr>
          <a:xfrm rot="16200000" flipH="1">
            <a:off x="6276709" y="2349895"/>
            <a:ext cx="525746" cy="1125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B83482E-4941-94F5-E22F-1A406BE1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03" y="154943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6469FF9-DFD0-CFD1-DA31-F90D833D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96" y="226820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6C7F960-4AD6-485F-FEFE-0ACEB56E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50" y="298696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3975FE-B79C-1570-BC7A-3DC7ACBB7219}"/>
              </a:ext>
            </a:extLst>
          </p:cNvPr>
          <p:cNvCxnSpPr/>
          <p:nvPr/>
        </p:nvCxnSpPr>
        <p:spPr>
          <a:xfrm>
            <a:off x="7617277" y="171951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7B05ED-9DA2-66F0-2B81-66C55AC986DF}"/>
              </a:ext>
            </a:extLst>
          </p:cNvPr>
          <p:cNvCxnSpPr/>
          <p:nvPr/>
        </p:nvCxnSpPr>
        <p:spPr>
          <a:xfrm>
            <a:off x="7617276" y="242594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75E08B-6F12-2E90-878D-38FF9D6E9848}"/>
              </a:ext>
            </a:extLst>
          </p:cNvPr>
          <p:cNvCxnSpPr/>
          <p:nvPr/>
        </p:nvCxnSpPr>
        <p:spPr>
          <a:xfrm>
            <a:off x="7591647" y="316390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CBE74-1749-BCC4-8097-E2C26384AB53}"/>
              </a:ext>
            </a:extLst>
          </p:cNvPr>
          <p:cNvSpPr txBox="1"/>
          <p:nvPr/>
        </p:nvSpPr>
        <p:spPr>
          <a:xfrm>
            <a:off x="5484318" y="1866493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31038-F179-CD19-BE2B-11007D82C074}"/>
              </a:ext>
            </a:extLst>
          </p:cNvPr>
          <p:cNvSpPr txBox="1"/>
          <p:nvPr/>
        </p:nvSpPr>
        <p:spPr>
          <a:xfrm>
            <a:off x="7877832" y="1266560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A6716-E69F-2E72-70DD-F6BCC6D952F2}"/>
              </a:ext>
            </a:extLst>
          </p:cNvPr>
          <p:cNvSpPr txBox="1"/>
          <p:nvPr/>
        </p:nvSpPr>
        <p:spPr>
          <a:xfrm>
            <a:off x="7860063" y="1999603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C42D4-FB9B-39A3-2466-88BAC6A9E1FA}"/>
              </a:ext>
            </a:extLst>
          </p:cNvPr>
          <p:cNvSpPr txBox="1"/>
          <p:nvPr/>
        </p:nvSpPr>
        <p:spPr>
          <a:xfrm>
            <a:off x="7878351" y="273151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3BB246-6276-74DA-D228-E72751E8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819" y="1222623"/>
            <a:ext cx="320149" cy="28813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2047EB5-6E9C-4EE2-862E-E6128DF6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99" y="1181755"/>
            <a:ext cx="320149" cy="2881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3BAB04B-DA2D-FE62-2423-8F96AACE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09" y="2543484"/>
            <a:ext cx="320149" cy="2881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AC866-5D04-75DC-711F-064D5AB0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458" y="934489"/>
            <a:ext cx="320149" cy="28813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4039BE-A355-0EC5-30EF-3ED763EB38ED}"/>
              </a:ext>
            </a:extLst>
          </p:cNvPr>
          <p:cNvCxnSpPr>
            <a:stCxn id="16" idx="3"/>
            <a:endCxn id="114" idx="1"/>
          </p:cNvCxnSpPr>
          <p:nvPr/>
        </p:nvCxnSpPr>
        <p:spPr>
          <a:xfrm>
            <a:off x="8855307" y="1073323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343421-B372-62BE-DEE0-43A257058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783" y="1642335"/>
            <a:ext cx="320149" cy="28813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003013-988D-95BE-5232-BD7FFF5A5933}"/>
              </a:ext>
            </a:extLst>
          </p:cNvPr>
          <p:cNvCxnSpPr>
            <a:endCxn id="117" idx="1"/>
          </p:cNvCxnSpPr>
          <p:nvPr/>
        </p:nvCxnSpPr>
        <p:spPr>
          <a:xfrm>
            <a:off x="8874632" y="1781169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99A29DC-99F9-93BD-B7AD-4A662F49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2297302"/>
            <a:ext cx="320149" cy="2881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68760E-980C-30AB-8BEC-5A59A2CB3E95}"/>
              </a:ext>
            </a:extLst>
          </p:cNvPr>
          <p:cNvCxnSpPr>
            <a:endCxn id="119" idx="1"/>
          </p:cNvCxnSpPr>
          <p:nvPr/>
        </p:nvCxnSpPr>
        <p:spPr>
          <a:xfrm>
            <a:off x="8916406" y="2436136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BA63C6C-0546-64B6-060E-82553CBB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3053736"/>
            <a:ext cx="320149" cy="28813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DE24E-8121-6469-C90C-49D01A0E2AE0}"/>
              </a:ext>
            </a:extLst>
          </p:cNvPr>
          <p:cNvCxnSpPr>
            <a:endCxn id="121" idx="1"/>
          </p:cNvCxnSpPr>
          <p:nvPr/>
        </p:nvCxnSpPr>
        <p:spPr>
          <a:xfrm>
            <a:off x="8916406" y="3192570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0AF78B-577B-A824-B68C-DE6E15A03F59}"/>
              </a:ext>
            </a:extLst>
          </p:cNvPr>
          <p:cNvSpPr txBox="1"/>
          <p:nvPr/>
        </p:nvSpPr>
        <p:spPr>
          <a:xfrm>
            <a:off x="4721498" y="153224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BC39B2-1D9E-663A-2E0E-AB16AA48FD2C}"/>
              </a:ext>
            </a:extLst>
          </p:cNvPr>
          <p:cNvSpPr txBox="1"/>
          <p:nvPr/>
        </p:nvSpPr>
        <p:spPr>
          <a:xfrm>
            <a:off x="6447033" y="111266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D16EBA-DB34-31A5-1E99-0D6FF39D686E}"/>
              </a:ext>
            </a:extLst>
          </p:cNvPr>
          <p:cNvSpPr txBox="1"/>
          <p:nvPr/>
        </p:nvSpPr>
        <p:spPr>
          <a:xfrm>
            <a:off x="6439998" y="2483074"/>
            <a:ext cx="10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EBC7DD-6D62-2552-ABCE-836215622BB4}"/>
              </a:ext>
            </a:extLst>
          </p:cNvPr>
          <p:cNvSpPr txBox="1"/>
          <p:nvPr/>
        </p:nvSpPr>
        <p:spPr>
          <a:xfrm>
            <a:off x="9436607" y="832850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9BDB6E-1294-410A-47C4-85B8694D3161}"/>
              </a:ext>
            </a:extLst>
          </p:cNvPr>
          <p:cNvSpPr txBox="1"/>
          <p:nvPr/>
        </p:nvSpPr>
        <p:spPr>
          <a:xfrm>
            <a:off x="9498830" y="1510024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setN-1</a:t>
            </a:r>
            <a:endParaRPr lang="en-SG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CD6F67-35AF-2DFE-B3C7-BBDA7C121CB5}"/>
              </a:ext>
            </a:extLst>
          </p:cNvPr>
          <p:cNvSpPr txBox="1"/>
          <p:nvPr/>
        </p:nvSpPr>
        <p:spPr>
          <a:xfrm>
            <a:off x="9511843" y="2205303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setN-2</a:t>
            </a:r>
            <a:endParaRPr lang="en-SG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EA0A12-1A94-6CEE-7123-75D1B3E7CFB2}"/>
              </a:ext>
            </a:extLst>
          </p:cNvPr>
          <p:cNvSpPr txBox="1"/>
          <p:nvPr/>
        </p:nvSpPr>
        <p:spPr>
          <a:xfrm>
            <a:off x="9553448" y="291269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755A4F-7DC7-8A1B-019A-2631651ED820}"/>
              </a:ext>
            </a:extLst>
          </p:cNvPr>
          <p:cNvSpPr/>
          <p:nvPr/>
        </p:nvSpPr>
        <p:spPr>
          <a:xfrm>
            <a:off x="1110764" y="4049631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EA608B4B-A768-6A5C-8241-28254DFD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4134501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F03724F-062D-62DA-333E-95B077984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5" y="4049631"/>
            <a:ext cx="1207686" cy="917841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899A19-7BDA-5301-45CA-C46C4D9784A6}"/>
              </a:ext>
            </a:extLst>
          </p:cNvPr>
          <p:cNvCxnSpPr>
            <a:cxnSpLocks/>
          </p:cNvCxnSpPr>
          <p:nvPr/>
        </p:nvCxnSpPr>
        <p:spPr>
          <a:xfrm>
            <a:off x="1835727" y="4558541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B6F886-0C28-00B1-7E0B-6A02A6DC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124" y="5125182"/>
            <a:ext cx="320149" cy="28813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6B8132B-4A52-0A88-355A-74439DA7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32" y="4421658"/>
            <a:ext cx="320149" cy="288134"/>
          </a:xfrm>
          <a:prstGeom prst="rect">
            <a:avLst/>
          </a:prstGeom>
        </p:spPr>
      </p:pic>
      <p:pic>
        <p:nvPicPr>
          <p:cNvPr id="138" name="Graphic 137" descr="Web design with solid fill">
            <a:extLst>
              <a:ext uri="{FF2B5EF4-FFF2-40B4-BE49-F238E27FC236}">
                <a16:creationId xmlns:a16="http://schemas.microsoft.com/office/drawing/2014/main" id="{44C1F66E-35DF-71A3-5A31-3F680AC23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426" y="4616983"/>
            <a:ext cx="437108" cy="4371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2199E34-7BF7-2050-04AA-8D498D84685F}"/>
              </a:ext>
            </a:extLst>
          </p:cNvPr>
          <p:cNvSpPr txBox="1"/>
          <p:nvPr/>
        </p:nvSpPr>
        <p:spPr>
          <a:xfrm>
            <a:off x="930485" y="5099140"/>
            <a:ext cx="89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7DA73-D388-14A9-FADB-7A29457E80E1}"/>
              </a:ext>
            </a:extLst>
          </p:cNvPr>
          <p:cNvSpPr txBox="1"/>
          <p:nvPr/>
        </p:nvSpPr>
        <p:spPr>
          <a:xfrm>
            <a:off x="1880372" y="3824010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pic>
        <p:nvPicPr>
          <p:cNvPr id="141" name="Picture 4">
            <a:extLst>
              <a:ext uri="{FF2B5EF4-FFF2-40B4-BE49-F238E27FC236}">
                <a16:creationId xmlns:a16="http://schemas.microsoft.com/office/drawing/2014/main" id="{CE2591E2-B936-1E3F-9A4C-1549172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4" y="4244058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raphic 141" descr="Web design with solid fill">
            <a:extLst>
              <a:ext uri="{FF2B5EF4-FFF2-40B4-BE49-F238E27FC236}">
                <a16:creationId xmlns:a16="http://schemas.microsoft.com/office/drawing/2014/main" id="{FBCB9134-5864-704D-7F7E-9CE2BFC4E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080" y="4725980"/>
            <a:ext cx="437108" cy="43710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1241CCF-B659-B659-8323-CB46ECC4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124" y="5101579"/>
            <a:ext cx="400479" cy="31200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49398D-32F1-6E45-B556-545C82F49A5C}"/>
              </a:ext>
            </a:extLst>
          </p:cNvPr>
          <p:cNvCxnSpPr>
            <a:cxnSpLocks/>
          </p:cNvCxnSpPr>
          <p:nvPr/>
        </p:nvCxnSpPr>
        <p:spPr>
          <a:xfrm flipV="1">
            <a:off x="2948179" y="4886844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179EAD-6ABE-4A56-4C3A-DF5FE66CC32D}"/>
              </a:ext>
            </a:extLst>
          </p:cNvPr>
          <p:cNvSpPr txBox="1"/>
          <p:nvPr/>
        </p:nvSpPr>
        <p:spPr>
          <a:xfrm>
            <a:off x="3322524" y="5086342"/>
            <a:ext cx="9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432B09F-F535-6D50-290C-8217A19D0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819" y="5181029"/>
            <a:ext cx="400479" cy="312001"/>
          </a:xfrm>
          <a:prstGeom prst="rect">
            <a:avLst/>
          </a:prstGeom>
        </p:spPr>
      </p:pic>
      <p:pic>
        <p:nvPicPr>
          <p:cNvPr id="147" name="Picture 14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991FBFEC-9C52-CDAF-8E2E-274DC2A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36" y="5658993"/>
            <a:ext cx="1207686" cy="91784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AFF16D-8184-F5A7-DE76-78390F0DE61B}"/>
              </a:ext>
            </a:extLst>
          </p:cNvPr>
          <p:cNvCxnSpPr>
            <a:cxnSpLocks/>
            <a:stCxn id="132" idx="3"/>
            <a:endCxn id="147" idx="1"/>
          </p:cNvCxnSpPr>
          <p:nvPr/>
        </p:nvCxnSpPr>
        <p:spPr>
          <a:xfrm>
            <a:off x="1802232" y="4580585"/>
            <a:ext cx="694504" cy="153732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0091B-DFD1-1530-015B-6D4CDB927066}"/>
              </a:ext>
            </a:extLst>
          </p:cNvPr>
          <p:cNvCxnSpPr>
            <a:cxnSpLocks/>
          </p:cNvCxnSpPr>
          <p:nvPr/>
        </p:nvCxnSpPr>
        <p:spPr>
          <a:xfrm>
            <a:off x="2956158" y="5479423"/>
            <a:ext cx="0" cy="18432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9A9E08-0A71-8CB3-F72D-5AD47EE0CB8C}"/>
              </a:ext>
            </a:extLst>
          </p:cNvPr>
          <p:cNvCxnSpPr>
            <a:cxnSpLocks/>
          </p:cNvCxnSpPr>
          <p:nvPr/>
        </p:nvCxnSpPr>
        <p:spPr>
          <a:xfrm>
            <a:off x="3520440" y="4479451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DCD12E-8265-A422-5997-7979C6AD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422213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6E5725F-9249-FB89-15D6-EF680F25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579555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1885FF-920B-2214-4176-2520836013ED}"/>
              </a:ext>
            </a:extLst>
          </p:cNvPr>
          <p:cNvCxnSpPr>
            <a:cxnSpLocks/>
          </p:cNvCxnSpPr>
          <p:nvPr/>
        </p:nvCxnSpPr>
        <p:spPr>
          <a:xfrm>
            <a:off x="3551997" y="6036024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ADB6C8-F46E-3D80-0F06-5696B51A7FFA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3520440" y="4462611"/>
            <a:ext cx="609946" cy="157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F41667-C5BB-86EC-EE84-0C3BB9C892F7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787792" y="4462612"/>
            <a:ext cx="696526" cy="62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B11E9D-132D-8DBF-5805-E36045B4EF16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787792" y="5181029"/>
            <a:ext cx="722946" cy="85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26A3AE2-D7F3-2843-FE4B-7557874D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487688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17EFAA-565D-0E37-8A1A-544508EF9C8F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6305482" y="4479451"/>
            <a:ext cx="509832" cy="637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C926140-9224-EE6C-A0DC-DAA0D37D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41125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47A9B87-78B7-DFFA-3B71-F4CE32156F88}"/>
              </a:ext>
            </a:extLst>
          </p:cNvPr>
          <p:cNvSpPr txBox="1"/>
          <p:nvPr/>
        </p:nvSpPr>
        <p:spPr>
          <a:xfrm>
            <a:off x="7679744" y="3728044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A3F37A-B6E2-6FAE-4170-83A446F22AB3}"/>
              </a:ext>
            </a:extLst>
          </p:cNvPr>
          <p:cNvCxnSpPr/>
          <p:nvPr/>
        </p:nvCxnSpPr>
        <p:spPr>
          <a:xfrm>
            <a:off x="7419190" y="438668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7711CD6-4246-1F0B-AC32-B0F81F45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4214221"/>
            <a:ext cx="320149" cy="28813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39BA79-D8F5-E29B-6489-1D9319B48C41}"/>
              </a:ext>
            </a:extLst>
          </p:cNvPr>
          <p:cNvCxnSpPr>
            <a:stCxn id="172" idx="3"/>
            <a:endCxn id="175" idx="1"/>
          </p:cNvCxnSpPr>
          <p:nvPr/>
        </p:nvCxnSpPr>
        <p:spPr>
          <a:xfrm>
            <a:off x="8657219" y="4353055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384EC9B-BD7F-931D-DBEF-1FA7CF4EF1DE}"/>
              </a:ext>
            </a:extLst>
          </p:cNvPr>
          <p:cNvSpPr txBox="1"/>
          <p:nvPr/>
        </p:nvSpPr>
        <p:spPr>
          <a:xfrm>
            <a:off x="9238519" y="411258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C38763A-44D3-4B88-44F8-AEE4DB84FC7D}"/>
              </a:ext>
            </a:extLst>
          </p:cNvPr>
          <p:cNvSpPr txBox="1"/>
          <p:nvPr/>
        </p:nvSpPr>
        <p:spPr>
          <a:xfrm>
            <a:off x="6946146" y="41359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384C35-A72E-55B3-8E42-334827A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50496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3432EBC-AA23-D4AA-A513-2071E746FCA4}"/>
              </a:ext>
            </a:extLst>
          </p:cNvPr>
          <p:cNvSpPr txBox="1"/>
          <p:nvPr/>
        </p:nvSpPr>
        <p:spPr>
          <a:xfrm>
            <a:off x="7679744" y="466515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F0877A-A8CA-2260-C383-79FF00CC3009}"/>
              </a:ext>
            </a:extLst>
          </p:cNvPr>
          <p:cNvCxnSpPr/>
          <p:nvPr/>
        </p:nvCxnSpPr>
        <p:spPr>
          <a:xfrm>
            <a:off x="7419190" y="532379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9F671F2-97BB-3B5D-CB66-C0219C1B9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5151328"/>
            <a:ext cx="320149" cy="28813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91983DB-A1C9-1338-5A52-1496ABFFA68F}"/>
              </a:ext>
            </a:extLst>
          </p:cNvPr>
          <p:cNvCxnSpPr>
            <a:stCxn id="180" idx="3"/>
            <a:endCxn id="183" idx="1"/>
          </p:cNvCxnSpPr>
          <p:nvPr/>
        </p:nvCxnSpPr>
        <p:spPr>
          <a:xfrm>
            <a:off x="8657219" y="5290162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9210259-2C9C-207D-755E-B10E1E767569}"/>
              </a:ext>
            </a:extLst>
          </p:cNvPr>
          <p:cNvSpPr txBox="1"/>
          <p:nvPr/>
        </p:nvSpPr>
        <p:spPr>
          <a:xfrm>
            <a:off x="9238519" y="5049689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1C321CE6-755F-EAC9-2915-1FBE1D30D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38" y="5903085"/>
            <a:ext cx="654619" cy="4493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F6C231C-E373-951E-B540-92AD290434F3}"/>
              </a:ext>
            </a:extLst>
          </p:cNvPr>
          <p:cNvSpPr txBox="1"/>
          <p:nvPr/>
        </p:nvSpPr>
        <p:spPr>
          <a:xfrm>
            <a:off x="7681540" y="5640466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</a:t>
            </a:r>
            <a:r>
              <a:rPr lang="en-SG" sz="1400" b="1" dirty="0" err="1">
                <a:solidFill>
                  <a:srgbClr val="002060"/>
                </a:solidFill>
              </a:rPr>
              <a:t>vms</a:t>
            </a:r>
            <a:endParaRPr lang="en-SG" sz="1400" b="1" dirty="0">
              <a:solidFill>
                <a:srgbClr val="002060"/>
              </a:solidFill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26AAF187-CDB1-8DE2-CD71-915ED89E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409" y="5929667"/>
            <a:ext cx="320149" cy="28813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8EEF46F-47BA-0AB3-B01C-AABB721A0661}"/>
              </a:ext>
            </a:extLst>
          </p:cNvPr>
          <p:cNvCxnSpPr>
            <a:endCxn id="188" idx="1"/>
          </p:cNvCxnSpPr>
          <p:nvPr/>
        </p:nvCxnSpPr>
        <p:spPr>
          <a:xfrm>
            <a:off x="8715258" y="6068501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981B90-1171-5821-4574-1D0D706F709D}"/>
              </a:ext>
            </a:extLst>
          </p:cNvPr>
          <p:cNvSpPr txBox="1"/>
          <p:nvPr/>
        </p:nvSpPr>
        <p:spPr>
          <a:xfrm>
            <a:off x="9296558" y="5828028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A14565-6508-0FBC-3D2E-2AC15F27FA8F}"/>
              </a:ext>
            </a:extLst>
          </p:cNvPr>
          <p:cNvSpPr txBox="1"/>
          <p:nvPr/>
        </p:nvSpPr>
        <p:spPr>
          <a:xfrm>
            <a:off x="6979408" y="505556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7A7B79E-0B9E-926B-628A-BC926A732630}"/>
              </a:ext>
            </a:extLst>
          </p:cNvPr>
          <p:cNvCxnSpPr/>
          <p:nvPr/>
        </p:nvCxnSpPr>
        <p:spPr>
          <a:xfrm>
            <a:off x="7529369" y="61523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62D0063-5BF2-838A-8111-1B2D223C0C5F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03906" cy="20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9E1966-D36D-98AE-6345-4EBD9DF1FE76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11921" cy="918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0526CAF-5AE7-8800-A34A-D14DCDFDC90E}"/>
              </a:ext>
            </a:extLst>
          </p:cNvPr>
          <p:cNvSpPr txBox="1"/>
          <p:nvPr/>
        </p:nvSpPr>
        <p:spPr>
          <a:xfrm>
            <a:off x="6976911" y="57350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7BF39E-7339-56CC-2FC9-132F445344A3}"/>
              </a:ext>
            </a:extLst>
          </p:cNvPr>
          <p:cNvSpPr txBox="1"/>
          <p:nvPr/>
        </p:nvSpPr>
        <p:spPr>
          <a:xfrm>
            <a:off x="3991810" y="387256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B73B8D-2060-D36D-B392-CCE12EE4EC95}"/>
              </a:ext>
            </a:extLst>
          </p:cNvPr>
          <p:cNvSpPr txBox="1"/>
          <p:nvPr/>
        </p:nvSpPr>
        <p:spPr>
          <a:xfrm>
            <a:off x="4058582" y="5479423"/>
            <a:ext cx="115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923B3C4-52BB-EF5E-B54A-173AFE042E17}"/>
              </a:ext>
            </a:extLst>
          </p:cNvPr>
          <p:cNvSpPr txBox="1"/>
          <p:nvPr/>
        </p:nvSpPr>
        <p:spPr>
          <a:xfrm>
            <a:off x="5552760" y="4537734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</a:t>
            </a:r>
            <a:endParaRPr lang="en-SG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99D07-55DD-3EAB-B23E-1DE304F74EC5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4A81-32D4-474F-3C7B-C8AB72B7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41E35-C724-A691-3292-BF65EF36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21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4ED5B-1B74-5DDF-4C51-A47BD0F10CA7}"/>
              </a:ext>
            </a:extLst>
          </p:cNvPr>
          <p:cNvSpPr txBox="1"/>
          <p:nvPr/>
        </p:nvSpPr>
        <p:spPr>
          <a:xfrm>
            <a:off x="5676250" y="8891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15A72861-3C6E-172B-BEA9-6A43F04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12" y="918169"/>
            <a:ext cx="1207686" cy="9178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6BF1D-B548-D582-2C27-A0DB193CB793}"/>
              </a:ext>
            </a:extLst>
          </p:cNvPr>
          <p:cNvCxnSpPr/>
          <p:nvPr/>
        </p:nvCxnSpPr>
        <p:spPr>
          <a:xfrm>
            <a:off x="5282097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91E44-D755-476F-C852-9B5793E87617}"/>
              </a:ext>
            </a:extLst>
          </p:cNvPr>
          <p:cNvCxnSpPr/>
          <p:nvPr/>
        </p:nvCxnSpPr>
        <p:spPr>
          <a:xfrm>
            <a:off x="6632154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E627A-0238-2564-6F34-F76202E390B4}"/>
              </a:ext>
            </a:extLst>
          </p:cNvPr>
          <p:cNvSpPr txBox="1"/>
          <p:nvPr/>
        </p:nvSpPr>
        <p:spPr>
          <a:xfrm>
            <a:off x="7349022" y="11685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5BFF5-C1C8-4F21-C6B0-246E2AAE2B11}"/>
              </a:ext>
            </a:extLst>
          </p:cNvPr>
          <p:cNvCxnSpPr>
            <a:cxnSpLocks/>
          </p:cNvCxnSpPr>
          <p:nvPr/>
        </p:nvCxnSpPr>
        <p:spPr>
          <a:xfrm>
            <a:off x="8006999" y="1303759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AE298-A4DE-43AA-B171-D6B44244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93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88C6F-57C7-7205-89CA-D447E019B4B2}"/>
              </a:ext>
            </a:extLst>
          </p:cNvPr>
          <p:cNvSpPr txBox="1"/>
          <p:nvPr/>
        </p:nvSpPr>
        <p:spPr>
          <a:xfrm>
            <a:off x="8528015" y="865029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DC13B1-6690-D194-5C1D-7997C54677DB}"/>
              </a:ext>
            </a:extLst>
          </p:cNvPr>
          <p:cNvCxnSpPr>
            <a:cxnSpLocks/>
          </p:cNvCxnSpPr>
          <p:nvPr/>
        </p:nvCxnSpPr>
        <p:spPr>
          <a:xfrm>
            <a:off x="2334408" y="128276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BAE0412C-A8BC-CDDF-02BD-0DA521782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188ADE-6091-EFCE-B726-A101827D6ED8}"/>
              </a:ext>
            </a:extLst>
          </p:cNvPr>
          <p:cNvSpPr txBox="1"/>
          <p:nvPr/>
        </p:nvSpPr>
        <p:spPr>
          <a:xfrm>
            <a:off x="1414231" y="2098581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EDBE-DB49-ECC8-A6F5-138F82387214}"/>
              </a:ext>
            </a:extLst>
          </p:cNvPr>
          <p:cNvSpPr txBox="1"/>
          <p:nvPr/>
        </p:nvSpPr>
        <p:spPr>
          <a:xfrm>
            <a:off x="2334408" y="59628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upload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7DCA74-9BD6-CBC4-9380-715D220D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528" y="2009443"/>
            <a:ext cx="400479" cy="3120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7A297-28E4-226D-BFF9-90DCB136F1A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59768" y="1712676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F25E2A-3CA9-B538-6AD0-89475B6F66D3}"/>
              </a:ext>
            </a:extLst>
          </p:cNvPr>
          <p:cNvSpPr txBox="1"/>
          <p:nvPr/>
        </p:nvSpPr>
        <p:spPr>
          <a:xfrm>
            <a:off x="4915677" y="2044445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8532CE9C-7651-4D34-29BB-556D7A3BA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4713" y="871910"/>
            <a:ext cx="379049" cy="37904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77D5A4-88AB-0344-4A6A-9C5C6312766A}"/>
              </a:ext>
            </a:extLst>
          </p:cNvPr>
          <p:cNvSpPr/>
          <p:nvPr/>
        </p:nvSpPr>
        <p:spPr>
          <a:xfrm>
            <a:off x="3163519" y="1237888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E697DCBB-543B-E9C0-EF1A-F723BCB9F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802" y="871019"/>
            <a:ext cx="379049" cy="37904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E0491-27EC-FFEB-A9B3-A730AA0A18D0}"/>
              </a:ext>
            </a:extLst>
          </p:cNvPr>
          <p:cNvCxnSpPr>
            <a:cxnSpLocks/>
          </p:cNvCxnSpPr>
          <p:nvPr/>
        </p:nvCxnSpPr>
        <p:spPr>
          <a:xfrm>
            <a:off x="2330969" y="14695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2C73B5-A626-F03A-556C-45171F861C7D}"/>
              </a:ext>
            </a:extLst>
          </p:cNvPr>
          <p:cNvSpPr txBox="1"/>
          <p:nvPr/>
        </p:nvSpPr>
        <p:spPr>
          <a:xfrm>
            <a:off x="2284487" y="1506008"/>
            <a:ext cx="10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file request</a:t>
            </a:r>
            <a:endParaRPr lang="en-SG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21580F-F991-E67E-FE44-49C4D96D43FF}"/>
              </a:ext>
            </a:extLst>
          </p:cNvPr>
          <p:cNvCxnSpPr>
            <a:cxnSpLocks/>
          </p:cNvCxnSpPr>
          <p:nvPr/>
        </p:nvCxnSpPr>
        <p:spPr>
          <a:xfrm flipH="1">
            <a:off x="7990675" y="1615834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3FB9E5-CA69-3488-4574-EC8A6D514522}"/>
              </a:ext>
            </a:extLst>
          </p:cNvPr>
          <p:cNvCxnSpPr>
            <a:cxnSpLocks/>
          </p:cNvCxnSpPr>
          <p:nvPr/>
        </p:nvCxnSpPr>
        <p:spPr>
          <a:xfrm flipH="1">
            <a:off x="6632154" y="161927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C78040-B31C-7A6F-A1FC-D66DFC86C74A}"/>
              </a:ext>
            </a:extLst>
          </p:cNvPr>
          <p:cNvCxnSpPr>
            <a:cxnSpLocks/>
          </p:cNvCxnSpPr>
          <p:nvPr/>
        </p:nvCxnSpPr>
        <p:spPr>
          <a:xfrm flipH="1">
            <a:off x="5282097" y="158348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F2ACC25-06C4-E624-DE9F-3AB5A3797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309" y="1687815"/>
            <a:ext cx="379049" cy="379049"/>
          </a:xfrm>
          <a:prstGeom prst="rect">
            <a:avLst/>
          </a:prstGeom>
        </p:spPr>
      </p:pic>
      <p:pic>
        <p:nvPicPr>
          <p:cNvPr id="53" name="Graphic 52" descr="Paper with solid fill">
            <a:extLst>
              <a:ext uri="{FF2B5EF4-FFF2-40B4-BE49-F238E27FC236}">
                <a16:creationId xmlns:a16="http://schemas.microsoft.com/office/drawing/2014/main" id="{52A93B28-1E63-B74E-19A2-E27670BEE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7118" y="1914319"/>
            <a:ext cx="407125" cy="4071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C7A755-1B1B-70F2-8CA5-BA1C1225FB11}"/>
              </a:ext>
            </a:extLst>
          </p:cNvPr>
          <p:cNvCxnSpPr>
            <a:cxnSpLocks/>
          </p:cNvCxnSpPr>
          <p:nvPr/>
        </p:nvCxnSpPr>
        <p:spPr>
          <a:xfrm>
            <a:off x="3671710" y="153513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D546F5C-F800-6B74-8B88-342F332A43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2177" y="4054297"/>
            <a:ext cx="728618" cy="7264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F89B1C9-C739-4527-4BA5-B5FECB678D3E}"/>
              </a:ext>
            </a:extLst>
          </p:cNvPr>
          <p:cNvSpPr txBox="1"/>
          <p:nvPr/>
        </p:nvSpPr>
        <p:spPr>
          <a:xfrm>
            <a:off x="8692005" y="3746521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Web server </a:t>
            </a:r>
            <a:endParaRPr lang="en-SG" sz="1400" b="1" dirty="0">
              <a:solidFill>
                <a:srgbClr val="00206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74861B-E70D-E9AA-8865-FEDF99D36BD8}"/>
              </a:ext>
            </a:extLst>
          </p:cNvPr>
          <p:cNvSpPr/>
          <p:nvPr/>
        </p:nvSpPr>
        <p:spPr>
          <a:xfrm>
            <a:off x="1736407" y="389230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CC6F642-1BF5-404F-5C7B-7B1E09ED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5" y="397717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465555-3B32-6C64-ECC7-555CF79A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83" y="416354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E63937-49B2-10F4-9C01-19E90718031B}"/>
              </a:ext>
            </a:extLst>
          </p:cNvPr>
          <p:cNvSpPr txBox="1"/>
          <p:nvPr/>
        </p:nvSpPr>
        <p:spPr>
          <a:xfrm>
            <a:off x="5803212" y="383396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63" name="Picture 62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7744348A-8954-8DD6-BA10-39461788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74" y="3862936"/>
            <a:ext cx="1207686" cy="917841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FFF362-98DE-2BD5-C961-594B9C02E542}"/>
              </a:ext>
            </a:extLst>
          </p:cNvPr>
          <p:cNvCxnSpPr/>
          <p:nvPr/>
        </p:nvCxnSpPr>
        <p:spPr>
          <a:xfrm>
            <a:off x="5409059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CFC44B-7AC2-480E-B7D4-E714B36578EF}"/>
              </a:ext>
            </a:extLst>
          </p:cNvPr>
          <p:cNvCxnSpPr/>
          <p:nvPr/>
        </p:nvCxnSpPr>
        <p:spPr>
          <a:xfrm>
            <a:off x="6759116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599FF8-B6C4-8293-C938-092AA880FDAE}"/>
              </a:ext>
            </a:extLst>
          </p:cNvPr>
          <p:cNvSpPr txBox="1"/>
          <p:nvPr/>
        </p:nvSpPr>
        <p:spPr>
          <a:xfrm>
            <a:off x="7475984" y="411328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5B7D93-7DCF-67DD-3C9D-DDE482D6AB2B}"/>
              </a:ext>
            </a:extLst>
          </p:cNvPr>
          <p:cNvCxnSpPr>
            <a:cxnSpLocks/>
          </p:cNvCxnSpPr>
          <p:nvPr/>
        </p:nvCxnSpPr>
        <p:spPr>
          <a:xfrm>
            <a:off x="2427875" y="4307764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A2AE5600-C616-EFBF-3C04-7F80E60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69" y="4459654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277B92E-E841-9652-F7E1-6035D1B17D3D}"/>
              </a:ext>
            </a:extLst>
          </p:cNvPr>
          <p:cNvSpPr txBox="1"/>
          <p:nvPr/>
        </p:nvSpPr>
        <p:spPr>
          <a:xfrm>
            <a:off x="1353985" y="5044215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34EF8C3-7056-9A63-1127-54290BD52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490" y="4954210"/>
            <a:ext cx="400479" cy="31200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C963A1-40F2-1EE0-4978-9844358D565D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886730" y="4657443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D63471-5AFD-A22D-6541-48239EA041D5}"/>
              </a:ext>
            </a:extLst>
          </p:cNvPr>
          <p:cNvSpPr txBox="1"/>
          <p:nvPr/>
        </p:nvSpPr>
        <p:spPr>
          <a:xfrm>
            <a:off x="5042639" y="498921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96F2FA-4D05-C478-0C23-AEE76C8E8C9A}"/>
              </a:ext>
            </a:extLst>
          </p:cNvPr>
          <p:cNvSpPr/>
          <p:nvPr/>
        </p:nvSpPr>
        <p:spPr>
          <a:xfrm>
            <a:off x="3290481" y="418265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A288A3-9F9C-5F51-1F73-D1DDA7773A48}"/>
              </a:ext>
            </a:extLst>
          </p:cNvPr>
          <p:cNvSpPr txBox="1"/>
          <p:nvPr/>
        </p:nvSpPr>
        <p:spPr>
          <a:xfrm>
            <a:off x="2448942" y="3653898"/>
            <a:ext cx="144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SSH connection configuration </a:t>
            </a:r>
            <a:endParaRPr lang="en-SG" sz="14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D4A6E1-0C7F-75B1-DFA9-BD62E9D9CF3A}"/>
              </a:ext>
            </a:extLst>
          </p:cNvPr>
          <p:cNvCxnSpPr>
            <a:cxnSpLocks/>
          </p:cNvCxnSpPr>
          <p:nvPr/>
        </p:nvCxnSpPr>
        <p:spPr>
          <a:xfrm flipH="1">
            <a:off x="6759116" y="456404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E286A-1556-BE3E-230B-D86993F71F91}"/>
              </a:ext>
            </a:extLst>
          </p:cNvPr>
          <p:cNvCxnSpPr>
            <a:cxnSpLocks/>
          </p:cNvCxnSpPr>
          <p:nvPr/>
        </p:nvCxnSpPr>
        <p:spPr>
          <a:xfrm flipH="1">
            <a:off x="5409059" y="45282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C11E1A-A910-A6CA-39E9-0098E1485024}"/>
              </a:ext>
            </a:extLst>
          </p:cNvPr>
          <p:cNvCxnSpPr>
            <a:cxnSpLocks/>
          </p:cNvCxnSpPr>
          <p:nvPr/>
        </p:nvCxnSpPr>
        <p:spPr>
          <a:xfrm>
            <a:off x="3671710" y="446615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1D77B-B353-BBA0-5815-593FC6A05A17}"/>
              </a:ext>
            </a:extLst>
          </p:cNvPr>
          <p:cNvCxnSpPr>
            <a:cxnSpLocks/>
          </p:cNvCxnSpPr>
          <p:nvPr/>
        </p:nvCxnSpPr>
        <p:spPr>
          <a:xfrm>
            <a:off x="8006999" y="4225421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EA7D6D-AC1E-B74B-DDB7-0F92697A5FA7}"/>
              </a:ext>
            </a:extLst>
          </p:cNvPr>
          <p:cNvCxnSpPr>
            <a:cxnSpLocks/>
          </p:cNvCxnSpPr>
          <p:nvPr/>
        </p:nvCxnSpPr>
        <p:spPr>
          <a:xfrm flipH="1">
            <a:off x="8019422" y="4528255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33FBE-80EF-7B89-6329-C139DDE2A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7" y="4866488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0027E93-F633-ECDA-49D5-0A0EF0629367}"/>
              </a:ext>
            </a:extLst>
          </p:cNvPr>
          <p:cNvSpPr txBox="1"/>
          <p:nvPr/>
        </p:nvSpPr>
        <p:spPr>
          <a:xfrm>
            <a:off x="2861681" y="5928243"/>
            <a:ext cx="338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Local browser: http:127.0.0.1:8080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F271DA-7384-D3FB-C79F-CC9894A30090}"/>
              </a:ext>
            </a:extLst>
          </p:cNvPr>
          <p:cNvSpPr txBox="1"/>
          <p:nvPr/>
        </p:nvSpPr>
        <p:spPr>
          <a:xfrm>
            <a:off x="5744029" y="4243545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22</a:t>
            </a:r>
            <a:endParaRPr lang="en-SG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35A253-62D6-1E37-9421-522FFAD3A8F1}"/>
              </a:ext>
            </a:extLst>
          </p:cNvPr>
          <p:cNvSpPr txBox="1"/>
          <p:nvPr/>
        </p:nvSpPr>
        <p:spPr>
          <a:xfrm>
            <a:off x="8363009" y="4296782"/>
            <a:ext cx="6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443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011149-2B3C-77FF-D430-575E5E28A2E9}"/>
              </a:ext>
            </a:extLst>
          </p:cNvPr>
          <p:cNvSpPr txBox="1"/>
          <p:nvPr/>
        </p:nvSpPr>
        <p:spPr>
          <a:xfrm>
            <a:off x="3682589" y="4490038"/>
            <a:ext cx="89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8080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9223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565</Words>
  <Application>Microsoft Office PowerPoint</Application>
  <PresentationFormat>Widescreen</PresentationFormat>
  <Paragraphs>211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84</cp:revision>
  <dcterms:created xsi:type="dcterms:W3CDTF">2022-08-03T05:26:18Z</dcterms:created>
  <dcterms:modified xsi:type="dcterms:W3CDTF">2024-05-31T07:39:21Z</dcterms:modified>
</cp:coreProperties>
</file>