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80D7-A255-B5FD-F71C-4EF4D3D13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4859B-F8ED-7BAB-FF99-09CA7A362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D99B-F3CB-17C9-CEC1-1DFCCBC3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3B8-0A7B-5D89-1766-2207273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044-9FC1-1A53-0C0F-CBB27ED9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5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9DEB-7F3F-1507-F1A9-4EFBA80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436D-AF4D-1256-E265-5E4BC5B4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3EAA-5974-8BD1-FC02-252815E4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8E5B-852E-88A8-8375-1DA96CEB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EBA2-F2FB-0874-93C9-2C351862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9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A0380-EE0F-ABBE-F031-8A55E38CE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8318-6BA8-A33A-9B91-FB13CC0F3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1023-2EC5-D102-39FA-E5A69F8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BDF4-31BD-9A0C-4DAA-BD79B1E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BD08-8946-47AF-F335-11FF7C0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5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8A95-F1A2-71DB-1ECD-7AC4DC55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A158-67A4-4D8B-D3EE-4AD44132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E3-12B1-824C-9914-2685134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685D-019D-C5C1-9803-7AF6769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1D67-9D26-6264-A4D2-0A8A467B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8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89A-2F5B-AB5D-DD60-EBAF45E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BC3-7190-A4B7-BE8C-D9A64648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3D42-7260-E200-9254-AAA27FA4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638C-B48C-81FC-0EF1-25773420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F900-112D-4742-4FE5-522572EB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19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9FB6-7AF3-CC83-2FC6-A256734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1BDA-1614-3460-C1A0-E5382AABF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3915-2F9D-912F-9F47-F214453F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10D3F-EADA-60D2-7C08-407CEA7E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054A-DF69-2E8A-CB1B-83F8F2B9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1E66-78CB-B3D7-26E9-3395BBC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9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EA8-34A4-BFDD-BCDB-581CB38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BE5C-73F8-1657-C7CF-58635A95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14774-9B55-6843-27C6-F6BDE1C9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40D9-D937-9D01-575A-B855C4A17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C630-C44C-BB09-4706-A710EF83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5D1C0-0192-1A85-4D88-C6B1F892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70249-BE48-3222-4B80-6F84E0B4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52808-232E-56C5-8825-2C4C4BFE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01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007-E8C4-C93E-3E6F-1F73A93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8280-2528-95BD-C91C-9F3D632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93D3-5CFB-55F5-1F83-9B4B4FD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6E5C1-DD91-F3D4-5922-2DE1C48E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2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0482-E2A7-BD47-416F-401751F6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74D5E-0323-AC94-2DC9-468D3F1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9E85-9B66-C6BC-6B14-7DDC3C3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6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9051-7FAF-58F7-F785-4A641F8C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735F-7899-2038-E6D0-EE2D2930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A0B1-5191-B767-2573-3C4F6D0B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13A4-F0BE-6C53-F6B5-DF9CDDC3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C2F9-767E-B11D-3497-5785C662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755CD-278C-BC69-2BAF-D7970766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9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F29E-0A8E-753A-B7A6-DC920D41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89BD-09D4-0B50-B420-8A57AC51E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A36C-00E4-A355-9188-48BA108A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3038-42D9-3D73-8957-066AC4CC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F548-80DE-198C-64FA-02C7E5ED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489DA-59F9-B834-13AF-A320E338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CBDE0-DED5-6919-7B4F-FFA0530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CB993-63DB-BE1D-27BC-44BFAA10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D13E-12E6-6083-0C15-EE661D499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AD20-7A2B-F7F2-7B8F-E7F16BF1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0DEE-1146-F8CE-5546-8190BD7A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4">
            <a:extLst>
              <a:ext uri="{FF2B5EF4-FFF2-40B4-BE49-F238E27FC236}">
                <a16:creationId xmlns:a16="http://schemas.microsoft.com/office/drawing/2014/main" id="{82DC519D-C86E-2211-0F28-9027775A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43" y="30893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DBCBE2-4F8B-A7A1-64ED-4C420FA1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0" y="11176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D49B3-0F73-07C9-7C5B-72AF1CDE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98" y="12017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F7D73-AC35-DFA6-B239-6CD06E3F5DE1}"/>
              </a:ext>
            </a:extLst>
          </p:cNvPr>
          <p:cNvSpPr txBox="1"/>
          <p:nvPr/>
        </p:nvSpPr>
        <p:spPr>
          <a:xfrm>
            <a:off x="1398610" y="9544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1BDFB-FC1C-83D6-F404-FB454CFDF040}"/>
              </a:ext>
            </a:extLst>
          </p:cNvPr>
          <p:cNvCxnSpPr>
            <a:cxnSpLocks/>
          </p:cNvCxnSpPr>
          <p:nvPr/>
        </p:nvCxnSpPr>
        <p:spPr>
          <a:xfrm>
            <a:off x="1010764" y="1331451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5FDF52-4100-50D5-9FF7-698DDA987FCE}"/>
              </a:ext>
            </a:extLst>
          </p:cNvPr>
          <p:cNvCxnSpPr>
            <a:cxnSpLocks/>
          </p:cNvCxnSpPr>
          <p:nvPr/>
        </p:nvCxnSpPr>
        <p:spPr>
          <a:xfrm flipV="1">
            <a:off x="1915436" y="133145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4C3085-7D0F-BA4F-837D-FDFB1030EFE3}"/>
              </a:ext>
            </a:extLst>
          </p:cNvPr>
          <p:cNvSpPr txBox="1"/>
          <p:nvPr/>
        </p:nvSpPr>
        <p:spPr>
          <a:xfrm>
            <a:off x="3077663" y="114678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AAB9710-1C6F-1012-D404-14FEDE9E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71" y="12006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0B36B-BA37-61E6-969B-D7A3CA2F2A24}"/>
              </a:ext>
            </a:extLst>
          </p:cNvPr>
          <p:cNvCxnSpPr>
            <a:cxnSpLocks/>
          </p:cNvCxnSpPr>
          <p:nvPr/>
        </p:nvCxnSpPr>
        <p:spPr>
          <a:xfrm>
            <a:off x="2720067" y="1331451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941D5B-9E93-265A-C397-094DA98B3BD8}"/>
              </a:ext>
            </a:extLst>
          </p:cNvPr>
          <p:cNvCxnSpPr>
            <a:cxnSpLocks/>
          </p:cNvCxnSpPr>
          <p:nvPr/>
        </p:nvCxnSpPr>
        <p:spPr>
          <a:xfrm>
            <a:off x="3382589" y="1331451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D89FCD26-F2F3-FC35-F1FD-6225BFDF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65" y="1193397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94F778A-9188-A89F-4EDD-099B4099ABE7}"/>
              </a:ext>
            </a:extLst>
          </p:cNvPr>
          <p:cNvSpPr txBox="1"/>
          <p:nvPr/>
        </p:nvSpPr>
        <p:spPr>
          <a:xfrm>
            <a:off x="2213987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A67DA-0CEA-93D7-A34A-EA42C8DE62D8}"/>
              </a:ext>
            </a:extLst>
          </p:cNvPr>
          <p:cNvSpPr txBox="1"/>
          <p:nvPr/>
        </p:nvSpPr>
        <p:spPr>
          <a:xfrm>
            <a:off x="3583606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475BACC-E55E-13F8-2B90-23748F9B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84" y="1424918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3E21528-F57F-F86B-4505-6E59D1EA21D7}"/>
              </a:ext>
            </a:extLst>
          </p:cNvPr>
          <p:cNvSpPr txBox="1"/>
          <p:nvPr/>
        </p:nvSpPr>
        <p:spPr>
          <a:xfrm>
            <a:off x="6356268" y="119092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55DC27-B0BD-536B-F208-035B274D6A38}"/>
              </a:ext>
            </a:extLst>
          </p:cNvPr>
          <p:cNvCxnSpPr>
            <a:cxnSpLocks/>
          </p:cNvCxnSpPr>
          <p:nvPr/>
        </p:nvCxnSpPr>
        <p:spPr>
          <a:xfrm>
            <a:off x="5976950" y="1458803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790AAC7-43AC-F93C-8695-9F79F9256249}"/>
              </a:ext>
            </a:extLst>
          </p:cNvPr>
          <p:cNvCxnSpPr>
            <a:cxnSpLocks/>
          </p:cNvCxnSpPr>
          <p:nvPr/>
        </p:nvCxnSpPr>
        <p:spPr>
          <a:xfrm flipV="1">
            <a:off x="6873058" y="145347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CBC11FE-F464-37F1-179D-55E69BA782A3}"/>
              </a:ext>
            </a:extLst>
          </p:cNvPr>
          <p:cNvSpPr txBox="1"/>
          <p:nvPr/>
        </p:nvSpPr>
        <p:spPr>
          <a:xfrm>
            <a:off x="8043849" y="136999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BAE8E8A-1FE4-0DEF-5E5F-5173DCB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7" y="142386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8454B8-B347-0E1B-4973-EE6474E64F2A}"/>
              </a:ext>
            </a:extLst>
          </p:cNvPr>
          <p:cNvCxnSpPr>
            <a:cxnSpLocks/>
          </p:cNvCxnSpPr>
          <p:nvPr/>
        </p:nvCxnSpPr>
        <p:spPr>
          <a:xfrm>
            <a:off x="7698953" y="1459797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DE63C3-B238-04EA-5B80-29478089C3A3}"/>
              </a:ext>
            </a:extLst>
          </p:cNvPr>
          <p:cNvCxnSpPr>
            <a:cxnSpLocks/>
          </p:cNvCxnSpPr>
          <p:nvPr/>
        </p:nvCxnSpPr>
        <p:spPr>
          <a:xfrm>
            <a:off x="8350495" y="1453472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4540BAB3-5A80-1BA5-ADF7-CA085BB4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51" y="14166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A9D377E-A419-E3A9-5502-8E0E71B7BD7B}"/>
              </a:ext>
            </a:extLst>
          </p:cNvPr>
          <p:cNvSpPr txBox="1"/>
          <p:nvPr/>
        </p:nvSpPr>
        <p:spPr>
          <a:xfrm>
            <a:off x="7180173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59D940-8B0B-A156-8080-296B758B51A7}"/>
              </a:ext>
            </a:extLst>
          </p:cNvPr>
          <p:cNvSpPr txBox="1"/>
          <p:nvPr/>
        </p:nvSpPr>
        <p:spPr>
          <a:xfrm>
            <a:off x="8549792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0B5457-CD0C-D160-8092-2AE42C50BBC0}"/>
              </a:ext>
            </a:extLst>
          </p:cNvPr>
          <p:cNvCxnSpPr>
            <a:cxnSpLocks/>
          </p:cNvCxnSpPr>
          <p:nvPr/>
        </p:nvCxnSpPr>
        <p:spPr>
          <a:xfrm>
            <a:off x="5976950" y="15591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A6EF-11ED-A087-B0BF-3DA4D28A07CD}"/>
              </a:ext>
            </a:extLst>
          </p:cNvPr>
          <p:cNvCxnSpPr>
            <a:cxnSpLocks/>
          </p:cNvCxnSpPr>
          <p:nvPr/>
        </p:nvCxnSpPr>
        <p:spPr>
          <a:xfrm>
            <a:off x="5976950" y="1642362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7B61D-52E2-DC4C-9B3F-FF41ADADA14E}"/>
              </a:ext>
            </a:extLst>
          </p:cNvPr>
          <p:cNvCxnSpPr>
            <a:cxnSpLocks/>
          </p:cNvCxnSpPr>
          <p:nvPr/>
        </p:nvCxnSpPr>
        <p:spPr>
          <a:xfrm>
            <a:off x="6881622" y="1547416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DF4FE4-0531-1428-BE45-825C7173BAF6}"/>
              </a:ext>
            </a:extLst>
          </p:cNvPr>
          <p:cNvCxnSpPr>
            <a:cxnSpLocks/>
          </p:cNvCxnSpPr>
          <p:nvPr/>
        </p:nvCxnSpPr>
        <p:spPr>
          <a:xfrm>
            <a:off x="6882812" y="1645342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C0FEC9-DA5E-7DA7-78F4-F6D9FFD449B5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7686253" y="1554665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FCF136A-542D-158D-B607-7EF056512E6B}"/>
              </a:ext>
            </a:extLst>
          </p:cNvPr>
          <p:cNvCxnSpPr>
            <a:cxnSpLocks/>
          </p:cNvCxnSpPr>
          <p:nvPr/>
        </p:nvCxnSpPr>
        <p:spPr>
          <a:xfrm>
            <a:off x="7690209" y="1642362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F8091E-C37D-CDA5-2FF5-8CD6CB57C98A}"/>
              </a:ext>
            </a:extLst>
          </p:cNvPr>
          <p:cNvCxnSpPr>
            <a:cxnSpLocks/>
          </p:cNvCxnSpPr>
          <p:nvPr/>
        </p:nvCxnSpPr>
        <p:spPr>
          <a:xfrm>
            <a:off x="8357132" y="1554665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C1B72F-DB20-4031-FCA1-81A53746E1B7}"/>
              </a:ext>
            </a:extLst>
          </p:cNvPr>
          <p:cNvCxnSpPr>
            <a:cxnSpLocks/>
          </p:cNvCxnSpPr>
          <p:nvPr/>
        </p:nvCxnSpPr>
        <p:spPr>
          <a:xfrm>
            <a:off x="8357377" y="1646229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>
            <a:extLst>
              <a:ext uri="{FF2B5EF4-FFF2-40B4-BE49-F238E27FC236}">
                <a16:creationId xmlns:a16="http://schemas.microsoft.com/office/drawing/2014/main" id="{A69EB937-F560-980D-D8D7-5213014A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4" y="2824239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6A62553-E0B7-9991-6714-A37FD555D9B2}"/>
              </a:ext>
            </a:extLst>
          </p:cNvPr>
          <p:cNvCxnSpPr>
            <a:cxnSpLocks/>
          </p:cNvCxnSpPr>
          <p:nvPr/>
        </p:nvCxnSpPr>
        <p:spPr>
          <a:xfrm>
            <a:off x="1103340" y="5525491"/>
            <a:ext cx="8120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949565A-B154-1A06-27D5-A2A4996A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08" y="291824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76A5FCF-80A3-1317-E1DA-F1819066A101}"/>
              </a:ext>
            </a:extLst>
          </p:cNvPr>
          <p:cNvSpPr txBox="1"/>
          <p:nvPr/>
        </p:nvSpPr>
        <p:spPr>
          <a:xfrm>
            <a:off x="1436457" y="266979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E6CA6E-5EEF-C73B-A04C-6F4A9AAB2ED5}"/>
              </a:ext>
            </a:extLst>
          </p:cNvPr>
          <p:cNvCxnSpPr>
            <a:cxnSpLocks/>
          </p:cNvCxnSpPr>
          <p:nvPr/>
        </p:nvCxnSpPr>
        <p:spPr>
          <a:xfrm flipV="1">
            <a:off x="1995204" y="296516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C353AF3-DA3A-FA18-4AD5-E185D5E9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290834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845C243-78AC-6BF5-9EC7-0D15A7579A4B}"/>
              </a:ext>
            </a:extLst>
          </p:cNvPr>
          <p:cNvCxnSpPr>
            <a:cxnSpLocks/>
          </p:cNvCxnSpPr>
          <p:nvPr/>
        </p:nvCxnSpPr>
        <p:spPr>
          <a:xfrm>
            <a:off x="1995293" y="3117719"/>
            <a:ext cx="381518" cy="28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B9CF67F-A9E9-47E7-C702-CF82B9D5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33354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3924D85-5136-6611-7D86-D26273131D15}"/>
              </a:ext>
            </a:extLst>
          </p:cNvPr>
          <p:cNvSpPr txBox="1"/>
          <p:nvPr/>
        </p:nvSpPr>
        <p:spPr>
          <a:xfrm>
            <a:off x="2431759" y="300098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465C2FF-8830-6977-73C2-46CBDC0A2AFB}"/>
              </a:ext>
            </a:extLst>
          </p:cNvPr>
          <p:cNvCxnSpPr>
            <a:cxnSpLocks/>
          </p:cNvCxnSpPr>
          <p:nvPr/>
        </p:nvCxnSpPr>
        <p:spPr>
          <a:xfrm flipV="1">
            <a:off x="2813067" y="2970743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FF5931-D5B5-670B-18B8-B9265C476C60}"/>
              </a:ext>
            </a:extLst>
          </p:cNvPr>
          <p:cNvCxnSpPr>
            <a:cxnSpLocks/>
          </p:cNvCxnSpPr>
          <p:nvPr/>
        </p:nvCxnSpPr>
        <p:spPr>
          <a:xfrm>
            <a:off x="2813067" y="3031022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5628A10-4689-8B55-8206-F03683C8753C}"/>
              </a:ext>
            </a:extLst>
          </p:cNvPr>
          <p:cNvCxnSpPr>
            <a:cxnSpLocks/>
          </p:cNvCxnSpPr>
          <p:nvPr/>
        </p:nvCxnSpPr>
        <p:spPr>
          <a:xfrm flipV="1">
            <a:off x="2813067" y="34978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144E804-2943-A420-AE80-F5F1D37D61C1}"/>
              </a:ext>
            </a:extLst>
          </p:cNvPr>
          <p:cNvCxnSpPr>
            <a:cxnSpLocks/>
          </p:cNvCxnSpPr>
          <p:nvPr/>
        </p:nvCxnSpPr>
        <p:spPr>
          <a:xfrm>
            <a:off x="2803791" y="3565739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A080C8C-C067-B620-4ABA-66917C12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88" y="2802692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4B21813-4DBD-4BFA-D232-9567A34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0" y="3108443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8FE47FF-88E6-9A75-136C-0683367E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45" y="347232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D314CDA-B5CF-17B4-C9C8-51D4BA55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68" y="3836209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2494D8-DEC4-4904-44C7-87CB902E55EA}"/>
              </a:ext>
            </a:extLst>
          </p:cNvPr>
          <p:cNvCxnSpPr>
            <a:cxnSpLocks/>
          </p:cNvCxnSpPr>
          <p:nvPr/>
        </p:nvCxnSpPr>
        <p:spPr>
          <a:xfrm>
            <a:off x="3462357" y="2965162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D0298-B5D7-C974-5B01-2223B9A8C696}"/>
              </a:ext>
            </a:extLst>
          </p:cNvPr>
          <p:cNvSpPr txBox="1"/>
          <p:nvPr/>
        </p:nvSpPr>
        <p:spPr>
          <a:xfrm>
            <a:off x="3177710" y="271055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847D65-B147-F395-C2EE-DB4C38C39EEF}"/>
              </a:ext>
            </a:extLst>
          </p:cNvPr>
          <p:cNvCxnSpPr>
            <a:cxnSpLocks/>
          </p:cNvCxnSpPr>
          <p:nvPr/>
        </p:nvCxnSpPr>
        <p:spPr>
          <a:xfrm>
            <a:off x="3442078" y="3261620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DFD4318-F76B-0E80-2A57-2849EA64F90B}"/>
              </a:ext>
            </a:extLst>
          </p:cNvPr>
          <p:cNvSpPr txBox="1"/>
          <p:nvPr/>
        </p:nvSpPr>
        <p:spPr>
          <a:xfrm>
            <a:off x="3177710" y="301966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77958A-3E41-B128-D9CA-FDC1EE2B230A}"/>
              </a:ext>
            </a:extLst>
          </p:cNvPr>
          <p:cNvSpPr txBox="1"/>
          <p:nvPr/>
        </p:nvSpPr>
        <p:spPr>
          <a:xfrm>
            <a:off x="3173748" y="325938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41C201-8A65-A19A-8CB6-DCB2AE83855B}"/>
              </a:ext>
            </a:extLst>
          </p:cNvPr>
          <p:cNvCxnSpPr>
            <a:cxnSpLocks/>
          </p:cNvCxnSpPr>
          <p:nvPr/>
        </p:nvCxnSpPr>
        <p:spPr>
          <a:xfrm>
            <a:off x="3455401" y="3513887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2BABF14-B936-1E45-2035-03EA74089D7B}"/>
              </a:ext>
            </a:extLst>
          </p:cNvPr>
          <p:cNvSpPr txBox="1"/>
          <p:nvPr/>
        </p:nvSpPr>
        <p:spPr>
          <a:xfrm>
            <a:off x="3155918" y="355583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5052B2-6768-A4F3-1ECD-95480F99FAB1}"/>
              </a:ext>
            </a:extLst>
          </p:cNvPr>
          <p:cNvCxnSpPr>
            <a:cxnSpLocks/>
          </p:cNvCxnSpPr>
          <p:nvPr/>
        </p:nvCxnSpPr>
        <p:spPr>
          <a:xfrm>
            <a:off x="3439287" y="3836209"/>
            <a:ext cx="155102" cy="6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0707427-58C7-B27B-5927-1425096F495B}"/>
              </a:ext>
            </a:extLst>
          </p:cNvPr>
          <p:cNvSpPr txBox="1"/>
          <p:nvPr/>
        </p:nvSpPr>
        <p:spPr>
          <a:xfrm>
            <a:off x="3455401" y="257963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55B2A57-7A43-4AE1-159A-67B0219BDCCE}"/>
              </a:ext>
            </a:extLst>
          </p:cNvPr>
          <p:cNvSpPr txBox="1"/>
          <p:nvPr/>
        </p:nvSpPr>
        <p:spPr>
          <a:xfrm>
            <a:off x="2269303" y="266027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Jumphost2-N</a:t>
            </a: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id="{908E345B-8ABE-3EC7-B389-3CAF8078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29" y="1349545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BAF071-625F-EF40-37BA-9B399897F077}"/>
              </a:ext>
            </a:extLst>
          </p:cNvPr>
          <p:cNvCxnSpPr>
            <a:cxnSpLocks/>
          </p:cNvCxnSpPr>
          <p:nvPr/>
        </p:nvCxnSpPr>
        <p:spPr>
          <a:xfrm>
            <a:off x="1090532" y="30798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4">
            <a:extLst>
              <a:ext uri="{FF2B5EF4-FFF2-40B4-BE49-F238E27FC236}">
                <a16:creationId xmlns:a16="http://schemas.microsoft.com/office/drawing/2014/main" id="{9BBC4933-CD60-E922-1D2C-966C360B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59" y="31789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4160B86-83FD-ED0F-7627-3217361A013A}"/>
              </a:ext>
            </a:extLst>
          </p:cNvPr>
          <p:cNvCxnSpPr>
            <a:cxnSpLocks/>
          </p:cNvCxnSpPr>
          <p:nvPr/>
        </p:nvCxnSpPr>
        <p:spPr>
          <a:xfrm>
            <a:off x="6135373" y="3393809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D99BBDF-8669-3642-D3FA-F50D6D7A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20" y="32630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B5B8570-9BCE-9994-49B4-D467F37A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45" y="390552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5" name="Picture 4">
            <a:extLst>
              <a:ext uri="{FF2B5EF4-FFF2-40B4-BE49-F238E27FC236}">
                <a16:creationId xmlns:a16="http://schemas.microsoft.com/office/drawing/2014/main" id="{72DEEDA0-69FA-841E-758D-28BAF71C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2" y="3825678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D125A8-D3BF-D1A7-0FDE-056FCFEA6917}"/>
              </a:ext>
            </a:extLst>
          </p:cNvPr>
          <p:cNvCxnSpPr>
            <a:cxnSpLocks/>
          </p:cNvCxnSpPr>
          <p:nvPr/>
        </p:nvCxnSpPr>
        <p:spPr>
          <a:xfrm>
            <a:off x="6148073" y="4036326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4287D-F0D2-AF0F-50F3-B5BA9DD424AA}"/>
              </a:ext>
            </a:extLst>
          </p:cNvPr>
          <p:cNvSpPr txBox="1"/>
          <p:nvPr/>
        </p:nvSpPr>
        <p:spPr>
          <a:xfrm>
            <a:off x="5703860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F6D026A-B526-1572-50F0-C76075C32B8B}"/>
              </a:ext>
            </a:extLst>
          </p:cNvPr>
          <p:cNvSpPr txBox="1"/>
          <p:nvPr/>
        </p:nvSpPr>
        <p:spPr>
          <a:xfrm>
            <a:off x="6177103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893352-5F3F-B2A1-5799-3D037964D3B1}"/>
              </a:ext>
            </a:extLst>
          </p:cNvPr>
          <p:cNvSpPr txBox="1"/>
          <p:nvPr/>
        </p:nvSpPr>
        <p:spPr>
          <a:xfrm>
            <a:off x="6667092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4C1A33-41FB-7827-2C9C-BA48B0BFF1EA}"/>
              </a:ext>
            </a:extLst>
          </p:cNvPr>
          <p:cNvCxnSpPr>
            <a:cxnSpLocks/>
          </p:cNvCxnSpPr>
          <p:nvPr/>
        </p:nvCxnSpPr>
        <p:spPr>
          <a:xfrm>
            <a:off x="7054857" y="3395590"/>
            <a:ext cx="394409" cy="2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1B4369E-C1E1-959F-4E51-2F8EBF5BED5B}"/>
              </a:ext>
            </a:extLst>
          </p:cNvPr>
          <p:cNvCxnSpPr>
            <a:cxnSpLocks/>
          </p:cNvCxnSpPr>
          <p:nvPr/>
        </p:nvCxnSpPr>
        <p:spPr>
          <a:xfrm flipV="1">
            <a:off x="7029290" y="3750023"/>
            <a:ext cx="432390" cy="28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04EB7C8-A71B-F93A-ACF7-6168B635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22" y="3584923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894AFA8-1A3B-8419-7CE1-B1AFAA7CB465}"/>
              </a:ext>
            </a:extLst>
          </p:cNvPr>
          <p:cNvSpPr txBox="1"/>
          <p:nvPr/>
        </p:nvSpPr>
        <p:spPr>
          <a:xfrm>
            <a:off x="6505856" y="30214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B34BD7-6C42-822D-C5AE-A446582FDB26}"/>
              </a:ext>
            </a:extLst>
          </p:cNvPr>
          <p:cNvSpPr txBox="1"/>
          <p:nvPr/>
        </p:nvSpPr>
        <p:spPr>
          <a:xfrm>
            <a:off x="6496065" y="36943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9D3BF01-9906-4A0B-0461-2F10A94D508A}"/>
              </a:ext>
            </a:extLst>
          </p:cNvPr>
          <p:cNvSpPr txBox="1"/>
          <p:nvPr/>
        </p:nvSpPr>
        <p:spPr>
          <a:xfrm>
            <a:off x="7380936" y="33501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21BF079-E43D-B367-380B-D1484E82E1BE}"/>
              </a:ext>
            </a:extLst>
          </p:cNvPr>
          <p:cNvCxnSpPr>
            <a:cxnSpLocks/>
          </p:cNvCxnSpPr>
          <p:nvPr/>
        </p:nvCxnSpPr>
        <p:spPr>
          <a:xfrm flipV="1">
            <a:off x="7920359" y="369094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3F4F0DD-2BAE-33DD-EA03-59887DEE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692" y="3587180"/>
            <a:ext cx="324269" cy="222575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052F4-91B7-D049-0C38-6591B68636C5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7916160" y="3784334"/>
            <a:ext cx="317010" cy="24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05C37A5-0E17-C3CB-77BA-B308D3ED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670" y="4018577"/>
            <a:ext cx="324269" cy="22257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4ACD3CEE-1804-B204-D83E-0F37872FFA35}"/>
              </a:ext>
            </a:extLst>
          </p:cNvPr>
          <p:cNvSpPr txBox="1"/>
          <p:nvPr/>
        </p:nvSpPr>
        <p:spPr>
          <a:xfrm>
            <a:off x="8274100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9A6A41A-D85C-F32D-E279-AA421172EAE1}"/>
              </a:ext>
            </a:extLst>
          </p:cNvPr>
          <p:cNvCxnSpPr>
            <a:cxnSpLocks/>
          </p:cNvCxnSpPr>
          <p:nvPr/>
        </p:nvCxnSpPr>
        <p:spPr>
          <a:xfrm>
            <a:off x="8572039" y="36909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1E23FB7-E528-1CE5-B3D8-6BA6645A91A1}"/>
              </a:ext>
            </a:extLst>
          </p:cNvPr>
          <p:cNvSpPr txBox="1"/>
          <p:nvPr/>
        </p:nvSpPr>
        <p:spPr>
          <a:xfrm>
            <a:off x="8233170" y="3846533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DC96986-8009-B2AC-8B99-B84A754F21C4}"/>
              </a:ext>
            </a:extLst>
          </p:cNvPr>
          <p:cNvCxnSpPr>
            <a:cxnSpLocks/>
          </p:cNvCxnSpPr>
          <p:nvPr/>
        </p:nvCxnSpPr>
        <p:spPr>
          <a:xfrm>
            <a:off x="8548577" y="41100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5462088-A0B3-B312-8B27-35D38D7983AA}"/>
              </a:ext>
            </a:extLst>
          </p:cNvPr>
          <p:cNvSpPr txBox="1"/>
          <p:nvPr/>
        </p:nvSpPr>
        <p:spPr>
          <a:xfrm>
            <a:off x="8573756" y="332750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0C2922F-B9DE-BAA2-64F0-832BC027C6FF}"/>
              </a:ext>
            </a:extLst>
          </p:cNvPr>
          <p:cNvCxnSpPr>
            <a:cxnSpLocks/>
          </p:cNvCxnSpPr>
          <p:nvPr/>
        </p:nvCxnSpPr>
        <p:spPr>
          <a:xfrm>
            <a:off x="6135373" y="3512490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29B619B-EE39-5538-584C-A82F24E551D8}"/>
              </a:ext>
            </a:extLst>
          </p:cNvPr>
          <p:cNvSpPr txBox="1"/>
          <p:nvPr/>
        </p:nvSpPr>
        <p:spPr>
          <a:xfrm>
            <a:off x="658400" y="208292"/>
            <a:ext cx="272418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Single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normal user access </a:t>
            </a:r>
            <a:r>
              <a:rPr lang="en-SG" sz="900" b="1" dirty="0" err="1"/>
              <a:t>ncl</a:t>
            </a:r>
            <a:r>
              <a:rPr lang="en-SG" sz="900" b="1" dirty="0"/>
              <a:t> testbed</a:t>
            </a:r>
            <a:r>
              <a:rPr lang="en-SG" sz="1000" b="1" dirty="0"/>
              <a:t>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16990CA-86D4-ED6F-AD3C-2D978468A763}"/>
              </a:ext>
            </a:extLst>
          </p:cNvPr>
          <p:cNvSpPr txBox="1"/>
          <p:nvPr/>
        </p:nvSpPr>
        <p:spPr>
          <a:xfrm>
            <a:off x="5513869" y="348251"/>
            <a:ext cx="272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one CTF team access their </a:t>
            </a:r>
            <a:r>
              <a:rPr lang="en-SG" sz="900" b="1" dirty="0" err="1"/>
              <a:t>vms</a:t>
            </a:r>
            <a:endParaRPr lang="en-SG" sz="9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5CA6162-24A5-18DD-739B-B22DA5D9BDD5}"/>
              </a:ext>
            </a:extLst>
          </p:cNvPr>
          <p:cNvSpPr txBox="1"/>
          <p:nvPr/>
        </p:nvSpPr>
        <p:spPr>
          <a:xfrm>
            <a:off x="618684" y="1916972"/>
            <a:ext cx="35532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/>
              <a:t>Multiple threads</a:t>
            </a:r>
            <a:endParaRPr lang="en-SG" sz="900" b="1" dirty="0"/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Check/turn on </a:t>
            </a:r>
            <a:r>
              <a:rPr lang="en-SG" sz="900" b="1" dirty="0" err="1"/>
              <a:t>Openstack</a:t>
            </a:r>
            <a:r>
              <a:rPr lang="en-SG" sz="900" b="1" dirty="0"/>
              <a:t> BM’s IMPI port one by one.  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E1BE3B-E7D8-58DE-B416-E06E12D3C6C2}"/>
              </a:ext>
            </a:extLst>
          </p:cNvPr>
          <p:cNvSpPr txBox="1"/>
          <p:nvPr/>
        </p:nvSpPr>
        <p:spPr>
          <a:xfrm>
            <a:off x="5468852" y="2172003"/>
            <a:ext cx="355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Multiple accounts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simulate stress test for the CTFD cluster.  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7384891-A4D2-1312-4F32-CBBC4125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0" y="53105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CE004-2FCC-1AD5-8A27-A3CC84BA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62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10BF41-049C-FCCF-A6AE-A7495012AFA4}"/>
              </a:ext>
            </a:extLst>
          </p:cNvPr>
          <p:cNvCxnSpPr>
            <a:cxnSpLocks/>
          </p:cNvCxnSpPr>
          <p:nvPr/>
        </p:nvCxnSpPr>
        <p:spPr>
          <a:xfrm flipV="1">
            <a:off x="2385375" y="55307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8E56B20-B3CD-D09D-FE57-05BE0977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54" y="54018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47F463-40A2-AC36-38E9-75E747C562D7}"/>
              </a:ext>
            </a:extLst>
          </p:cNvPr>
          <p:cNvSpPr txBox="1"/>
          <p:nvPr/>
        </p:nvSpPr>
        <p:spPr>
          <a:xfrm>
            <a:off x="3203238" y="530908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7A3C49-025E-1A49-A298-3A7DA712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48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1443B9-8090-F780-5BDE-D888F3A79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086" y="5928138"/>
            <a:ext cx="338693" cy="3461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E8A19-2173-5B53-491F-0E6F474D0B8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2128660" y="5656296"/>
            <a:ext cx="366773" cy="27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CC44A42-7E25-9A2C-00A1-7054C980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91" y="594126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24489-0446-3CFC-0DF1-8FF0B241622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974003" y="5638641"/>
            <a:ext cx="298036" cy="30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6A823D9-3258-478B-3E71-683AEBC7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15" y="6426144"/>
            <a:ext cx="338693" cy="34611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9F6756-64F9-4DC3-77B0-9363B08B28D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3272039" y="6185977"/>
            <a:ext cx="285423" cy="2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6F5C89-5E83-15EF-4C28-6F827C60933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880733" y="5569194"/>
            <a:ext cx="345269" cy="35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05B9AA-6032-E278-8BB4-93CA25C9E832}"/>
              </a:ext>
            </a:extLst>
          </p:cNvPr>
          <p:cNvCxnSpPr>
            <a:cxnSpLocks/>
          </p:cNvCxnSpPr>
          <p:nvPr/>
        </p:nvCxnSpPr>
        <p:spPr>
          <a:xfrm>
            <a:off x="3880733" y="5524470"/>
            <a:ext cx="33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6D048AB-2B23-F530-1710-9589C0E2B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320691"/>
            <a:ext cx="338693" cy="3461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AFCD8E-6A78-2A56-113C-1E5B0057F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755083"/>
            <a:ext cx="347129" cy="3461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755252-F5A5-A7D8-B2EE-AC1E1D1AD47C}"/>
              </a:ext>
            </a:extLst>
          </p:cNvPr>
          <p:cNvSpPr txBox="1"/>
          <p:nvPr/>
        </p:nvSpPr>
        <p:spPr>
          <a:xfrm>
            <a:off x="1693183" y="513000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C95A8C-1A3E-AD03-89BF-28F66D6A654F}"/>
              </a:ext>
            </a:extLst>
          </p:cNvPr>
          <p:cNvSpPr txBox="1"/>
          <p:nvPr/>
        </p:nvSpPr>
        <p:spPr>
          <a:xfrm>
            <a:off x="2606308" y="513565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C5E86-E304-EFAE-AFB4-9B50FF695BBE}"/>
              </a:ext>
            </a:extLst>
          </p:cNvPr>
          <p:cNvSpPr txBox="1"/>
          <p:nvPr/>
        </p:nvSpPr>
        <p:spPr>
          <a:xfrm>
            <a:off x="3382589" y="512176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</a:t>
            </a:r>
            <a:r>
              <a:rPr lang="en-SG" sz="900" dirty="0">
                <a:solidFill>
                  <a:srgbClr val="002060"/>
                </a:solidFill>
              </a:rPr>
              <a:t> 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52DA1E-55C1-1C6F-2EE8-D902F312D28E}"/>
              </a:ext>
            </a:extLst>
          </p:cNvPr>
          <p:cNvSpPr txBox="1"/>
          <p:nvPr/>
        </p:nvSpPr>
        <p:spPr>
          <a:xfrm>
            <a:off x="4605859" y="5282236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RemoteWebHost-3: 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CAC46D-2EA5-650B-D679-EFB4A3234D48}"/>
              </a:ext>
            </a:extLst>
          </p:cNvPr>
          <p:cNvSpPr txBox="1"/>
          <p:nvPr/>
        </p:nvSpPr>
        <p:spPr>
          <a:xfrm>
            <a:off x="4624978" y="5755083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ServerIPMIweb</a:t>
            </a:r>
            <a:r>
              <a:rPr lang="en-US" sz="900" dirty="0">
                <a:solidFill>
                  <a:srgbClr val="002060"/>
                </a:solidFill>
              </a:rPr>
              <a:t>: 623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10BCC2-16FA-ED24-3A21-478925D0DCE8}"/>
              </a:ext>
            </a:extLst>
          </p:cNvPr>
          <p:cNvSpPr txBox="1"/>
          <p:nvPr/>
        </p:nvSpPr>
        <p:spPr>
          <a:xfrm>
            <a:off x="3207138" y="575508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B94470-B3BD-41EC-FE07-C3FE967370A5}"/>
              </a:ext>
            </a:extLst>
          </p:cNvPr>
          <p:cNvSpPr txBox="1"/>
          <p:nvPr/>
        </p:nvSpPr>
        <p:spPr>
          <a:xfrm>
            <a:off x="1947198" y="6288540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BMCWebHost-1: 443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0EB6D-D4FC-2746-8FDC-9285E532C082}"/>
              </a:ext>
            </a:extLst>
          </p:cNvPr>
          <p:cNvSpPr txBox="1"/>
          <p:nvPr/>
        </p:nvSpPr>
        <p:spPr>
          <a:xfrm>
            <a:off x="3725295" y="6448472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RemoteWebHost-2: 8080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BAD0EF-51BA-C523-F4E4-6E6F33E64D55}"/>
              </a:ext>
            </a:extLst>
          </p:cNvPr>
          <p:cNvSpPr txBox="1"/>
          <p:nvPr/>
        </p:nvSpPr>
        <p:spPr>
          <a:xfrm>
            <a:off x="324379" y="4467360"/>
            <a:ext cx="290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http:// 127.0.0.1:8080  &lt;= … =&gt; RemoteWebHost-3: 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127.0.0.1:8081  &lt;= … =&gt; RemoteWebHost-1: 443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http:// 127.0.0.1:8082  &lt;= … =&gt; RemoteWebHost-3: 8080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127.0.0.1:8083  &lt;= … =&gt; RemoteWebHost-3: 623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2EDF5-262D-D533-B96D-916BC15F32C3}"/>
              </a:ext>
            </a:extLst>
          </p:cNvPr>
          <p:cNvSpPr txBox="1"/>
          <p:nvPr/>
        </p:nvSpPr>
        <p:spPr>
          <a:xfrm>
            <a:off x="972508" y="558974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ssh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DE38F6-BD6F-2189-4C8B-6EF2661A6003}"/>
              </a:ext>
            </a:extLst>
          </p:cNvPr>
          <p:cNvCxnSpPr>
            <a:cxnSpLocks/>
          </p:cNvCxnSpPr>
          <p:nvPr/>
        </p:nvCxnSpPr>
        <p:spPr>
          <a:xfrm>
            <a:off x="1456422" y="5121765"/>
            <a:ext cx="0" cy="1144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951C27-10C8-2932-DBCA-70D3C2683154}"/>
              </a:ext>
            </a:extLst>
          </p:cNvPr>
          <p:cNvSpPr txBox="1"/>
          <p:nvPr/>
        </p:nvSpPr>
        <p:spPr>
          <a:xfrm>
            <a:off x="690254" y="6295684"/>
            <a:ext cx="12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effectLst/>
              </a:rPr>
              <a:t>FIREWALL (only port 22 is open</a:t>
            </a:r>
            <a:r>
              <a:rPr lang="en-US" sz="900" b="0" dirty="0">
                <a:solidFill>
                  <a:srgbClr val="FF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0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01BD728-59B0-F1EE-9C14-5C763C4D3AD5}"/>
              </a:ext>
            </a:extLst>
          </p:cNvPr>
          <p:cNvCxnSpPr>
            <a:cxnSpLocks/>
          </p:cNvCxnSpPr>
          <p:nvPr/>
        </p:nvCxnSpPr>
        <p:spPr>
          <a:xfrm flipH="1">
            <a:off x="7932890" y="1654079"/>
            <a:ext cx="423285" cy="1466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851B95-31C5-008D-FBF4-D03F359B561E}"/>
              </a:ext>
            </a:extLst>
          </p:cNvPr>
          <p:cNvCxnSpPr>
            <a:cxnSpLocks/>
          </p:cNvCxnSpPr>
          <p:nvPr/>
        </p:nvCxnSpPr>
        <p:spPr>
          <a:xfrm flipH="1">
            <a:off x="7798019" y="1661329"/>
            <a:ext cx="260282" cy="92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DF9255-787F-1A3F-4AB8-857EBCD23F43}"/>
              </a:ext>
            </a:extLst>
          </p:cNvPr>
          <p:cNvSpPr/>
          <p:nvPr/>
        </p:nvSpPr>
        <p:spPr>
          <a:xfrm>
            <a:off x="1463447" y="817571"/>
            <a:ext cx="3084559" cy="1715429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F5649-EE0B-8427-44F3-8F8058E62E8A}"/>
              </a:ext>
            </a:extLst>
          </p:cNvPr>
          <p:cNvSpPr txBox="1"/>
          <p:nvPr/>
        </p:nvSpPr>
        <p:spPr>
          <a:xfrm>
            <a:off x="1463447" y="792823"/>
            <a:ext cx="1094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811FA-7448-8963-54BA-A8E762557786}"/>
              </a:ext>
            </a:extLst>
          </p:cNvPr>
          <p:cNvSpPr txBox="1"/>
          <p:nvPr/>
        </p:nvSpPr>
        <p:spPr>
          <a:xfrm>
            <a:off x="1594462" y="1142177"/>
            <a:ext cx="954430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Bind host info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5C1CB-87F0-D557-53E9-602226A2F9A7}"/>
              </a:ext>
            </a:extLst>
          </p:cNvPr>
          <p:cNvSpPr txBox="1"/>
          <p:nvPr/>
        </p:nvSpPr>
        <p:spPr>
          <a:xfrm>
            <a:off x="2978219" y="1019067"/>
            <a:ext cx="1147876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Thread(</a:t>
            </a:r>
            <a:r>
              <a:rPr lang="en-SG" sz="1000" b="1" dirty="0" err="1"/>
              <a:t>bg</a:t>
            </a:r>
            <a:r>
              <a:rPr lang="en-SG" sz="1000" b="1" dirty="0"/>
              <a:t>)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9CF90-EF3A-221D-67D3-075A2A290609}"/>
              </a:ext>
            </a:extLst>
          </p:cNvPr>
          <p:cNvSpPr txBox="1"/>
          <p:nvPr/>
        </p:nvSpPr>
        <p:spPr>
          <a:xfrm>
            <a:off x="2965484" y="1523098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Command queue [FIFO]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101C6-29EF-93AB-DE13-EAA1B25C78BC}"/>
              </a:ext>
            </a:extLst>
          </p:cNvPr>
          <p:cNvSpPr txBox="1"/>
          <p:nvPr/>
        </p:nvSpPr>
        <p:spPr>
          <a:xfrm>
            <a:off x="2965484" y="2027129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Children connector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B9CBC-5F2A-EE02-1052-470EA9926C27}"/>
              </a:ext>
            </a:extLst>
          </p:cNvPr>
          <p:cNvCxnSpPr/>
          <p:nvPr/>
        </p:nvCxnSpPr>
        <p:spPr>
          <a:xfrm>
            <a:off x="4413216" y="2178050"/>
            <a:ext cx="5778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9F953-2C59-B64A-E006-516BE521D70C}"/>
              </a:ext>
            </a:extLst>
          </p:cNvPr>
          <p:cNvSpPr/>
          <p:nvPr/>
        </p:nvSpPr>
        <p:spPr>
          <a:xfrm>
            <a:off x="4991100" y="2093115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91F6A-7E76-487A-7B38-0DC8B0787404}"/>
              </a:ext>
            </a:extLst>
          </p:cNvPr>
          <p:cNvSpPr txBox="1"/>
          <p:nvPr/>
        </p:nvSpPr>
        <p:spPr>
          <a:xfrm>
            <a:off x="4955844" y="2093115"/>
            <a:ext cx="1222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[ 0 ]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C6A951-C35C-9884-4347-463ED4328E3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2965485" y="1142178"/>
            <a:ext cx="12735" cy="1008062"/>
          </a:xfrm>
          <a:prstGeom prst="bentConnector3">
            <a:avLst>
              <a:gd name="adj1" fmla="val 1895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84A90A-5AF8-AF62-9690-CF4FCFBA6581}"/>
              </a:ext>
            </a:extLst>
          </p:cNvPr>
          <p:cNvCxnSpPr>
            <a:cxnSpLocks/>
          </p:cNvCxnSpPr>
          <p:nvPr/>
        </p:nvCxnSpPr>
        <p:spPr>
          <a:xfrm>
            <a:off x="4095750" y="406660"/>
            <a:ext cx="0" cy="1116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B611CD-77F3-D594-A3C8-2EC0323D1A28}"/>
              </a:ext>
            </a:extLst>
          </p:cNvPr>
          <p:cNvCxnSpPr>
            <a:cxnSpLocks/>
          </p:cNvCxnSpPr>
          <p:nvPr/>
        </p:nvCxnSpPr>
        <p:spPr>
          <a:xfrm>
            <a:off x="4419532" y="2273350"/>
            <a:ext cx="571568" cy="596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DD47B-97AE-A2DD-08A6-F58701888E05}"/>
              </a:ext>
            </a:extLst>
          </p:cNvPr>
          <p:cNvSpPr/>
          <p:nvPr/>
        </p:nvSpPr>
        <p:spPr>
          <a:xfrm>
            <a:off x="4991100" y="2701334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73756-AA3B-FB86-22EA-37F896A74D88}"/>
              </a:ext>
            </a:extLst>
          </p:cNvPr>
          <p:cNvSpPr txBox="1"/>
          <p:nvPr/>
        </p:nvSpPr>
        <p:spPr>
          <a:xfrm>
            <a:off x="4967037" y="2719278"/>
            <a:ext cx="121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[n]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146EA-E9E9-D367-1849-746070159964}"/>
              </a:ext>
            </a:extLst>
          </p:cNvPr>
          <p:cNvSpPr txBox="1"/>
          <p:nvPr/>
        </p:nvSpPr>
        <p:spPr>
          <a:xfrm>
            <a:off x="2304748" y="1744571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838B0F-78A9-6145-A36D-9C526D83DFC6}"/>
              </a:ext>
            </a:extLst>
          </p:cNvPr>
          <p:cNvCxnSpPr>
            <a:cxnSpLocks/>
          </p:cNvCxnSpPr>
          <p:nvPr/>
        </p:nvCxnSpPr>
        <p:spPr>
          <a:xfrm>
            <a:off x="4337050" y="560070"/>
            <a:ext cx="0" cy="9579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084E5D-3FAF-6560-85DF-15D59357012E}"/>
              </a:ext>
            </a:extLst>
          </p:cNvPr>
          <p:cNvSpPr txBox="1"/>
          <p:nvPr/>
        </p:nvSpPr>
        <p:spPr>
          <a:xfrm>
            <a:off x="3904011" y="175828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(str)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F49D4-0264-6630-6570-9DC15C65D11A}"/>
              </a:ext>
            </a:extLst>
          </p:cNvPr>
          <p:cNvSpPr txBox="1"/>
          <p:nvPr/>
        </p:nvSpPr>
        <p:spPr>
          <a:xfrm>
            <a:off x="4158009" y="326698"/>
            <a:ext cx="12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handler (function reference 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064BC5-32B5-25E2-B8E6-3FCB45C095C9}"/>
              </a:ext>
            </a:extLst>
          </p:cNvPr>
          <p:cNvCxnSpPr>
            <a:cxnSpLocks/>
          </p:cNvCxnSpPr>
          <p:nvPr/>
        </p:nvCxnSpPr>
        <p:spPr>
          <a:xfrm>
            <a:off x="3246286" y="379838"/>
            <a:ext cx="0" cy="632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F136AA-BB4A-705A-3D21-AC7BFF9227F4}"/>
              </a:ext>
            </a:extLst>
          </p:cNvPr>
          <p:cNvSpPr txBox="1"/>
          <p:nvPr/>
        </p:nvSpPr>
        <p:spPr>
          <a:xfrm>
            <a:off x="2798633" y="189317"/>
            <a:ext cx="1222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setting 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0F8AE-47F9-CD30-839B-28C7B022F2D1}"/>
              </a:ext>
            </a:extLst>
          </p:cNvPr>
          <p:cNvCxnSpPr>
            <a:cxnSpLocks/>
          </p:cNvCxnSpPr>
          <p:nvPr/>
        </p:nvCxnSpPr>
        <p:spPr>
          <a:xfrm flipV="1">
            <a:off x="3373708" y="2281163"/>
            <a:ext cx="0" cy="600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20D811-F83C-D0DA-B56A-AF81326F36AA}"/>
              </a:ext>
            </a:extLst>
          </p:cNvPr>
          <p:cNvCxnSpPr>
            <a:cxnSpLocks/>
          </p:cNvCxnSpPr>
          <p:nvPr/>
        </p:nvCxnSpPr>
        <p:spPr>
          <a:xfrm flipV="1">
            <a:off x="3581767" y="1769319"/>
            <a:ext cx="0" cy="1100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BD4D5F-EDDB-D694-7E25-32A4FA55C59E}"/>
              </a:ext>
            </a:extLst>
          </p:cNvPr>
          <p:cNvSpPr txBox="1"/>
          <p:nvPr/>
        </p:nvSpPr>
        <p:spPr>
          <a:xfrm>
            <a:off x="2882991" y="2922102"/>
            <a:ext cx="1345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Children connector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E456797-8582-BF9E-3A9C-BC1F41EB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1" y="3705067"/>
            <a:ext cx="3005900" cy="1224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3D7001A6-0C29-3B5D-DD06-10937CB5D38F}"/>
              </a:ext>
            </a:extLst>
          </p:cNvPr>
          <p:cNvSpPr/>
          <p:nvPr/>
        </p:nvSpPr>
        <p:spPr>
          <a:xfrm>
            <a:off x="4000152" y="4249718"/>
            <a:ext cx="315713" cy="15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yaml icon">
            <a:extLst>
              <a:ext uri="{FF2B5EF4-FFF2-40B4-BE49-F238E27FC236}">
                <a16:creationId xmlns:a16="http://schemas.microsoft.com/office/drawing/2014/main" id="{BE0E551E-2525-A2FC-C000-7EA256A9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4015020"/>
            <a:ext cx="529548" cy="5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86ECB-F4C4-5A46-24F1-B34459C68C65}"/>
              </a:ext>
            </a:extLst>
          </p:cNvPr>
          <p:cNvCxnSpPr>
            <a:stCxn id="1026" idx="3"/>
          </p:cNvCxnSpPr>
          <p:nvPr/>
        </p:nvCxnSpPr>
        <p:spPr>
          <a:xfrm>
            <a:off x="4866598" y="4279794"/>
            <a:ext cx="44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034106-E27E-6067-9D5A-F52AEAE70C6D}"/>
              </a:ext>
            </a:extLst>
          </p:cNvPr>
          <p:cNvSpPr txBox="1"/>
          <p:nvPr/>
        </p:nvSpPr>
        <p:spPr>
          <a:xfrm>
            <a:off x="5380713" y="4154063"/>
            <a:ext cx="939773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Config loader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74A0E9-8535-7C7D-3E7E-24612661B95B}"/>
              </a:ext>
            </a:extLst>
          </p:cNvPr>
          <p:cNvSpPr txBox="1"/>
          <p:nvPr/>
        </p:nvSpPr>
        <p:spPr>
          <a:xfrm>
            <a:off x="5381101" y="4718629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Connectors tree </a:t>
            </a:r>
            <a:r>
              <a:rPr lang="en-SG" sz="1000" b="1" dirty="0" err="1"/>
              <a:t>init</a:t>
            </a:r>
            <a:endParaRPr lang="en-SG" sz="10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51CAC7-035C-21CD-94F5-F89F6E58EE0A}"/>
              </a:ext>
            </a:extLst>
          </p:cNvPr>
          <p:cNvCxnSpPr>
            <a:cxnSpLocks/>
          </p:cNvCxnSpPr>
          <p:nvPr/>
        </p:nvCxnSpPr>
        <p:spPr>
          <a:xfrm>
            <a:off x="5850599" y="4420391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866BCE-2002-6C21-821D-853814DE4EDA}"/>
              </a:ext>
            </a:extLst>
          </p:cNvPr>
          <p:cNvCxnSpPr>
            <a:cxnSpLocks/>
          </p:cNvCxnSpPr>
          <p:nvPr/>
        </p:nvCxnSpPr>
        <p:spPr>
          <a:xfrm>
            <a:off x="5864941" y="5118739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30062C-4EDD-E6EB-0AEE-E8BE9ABE1D2A}"/>
              </a:ext>
            </a:extLst>
          </p:cNvPr>
          <p:cNvSpPr txBox="1"/>
          <p:nvPr/>
        </p:nvSpPr>
        <p:spPr>
          <a:xfrm>
            <a:off x="5395248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 pool config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CC22C642-76DE-9469-E96C-0C7B52D02210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320487" y="4918684"/>
            <a:ext cx="461976" cy="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A65C175-B043-DB60-F0CC-0CED0DFCAC6A}"/>
              </a:ext>
            </a:extLst>
          </p:cNvPr>
          <p:cNvSpPr txBox="1"/>
          <p:nvPr/>
        </p:nvSpPr>
        <p:spPr>
          <a:xfrm>
            <a:off x="6804326" y="4729189"/>
            <a:ext cx="1210583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Cmd</a:t>
            </a:r>
            <a:r>
              <a:rPr lang="en-SG" sz="1000" b="1" dirty="0"/>
              <a:t> and response handler insert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268975-A2FC-72A6-89AA-A063AA0B806A}"/>
              </a:ext>
            </a:extLst>
          </p:cNvPr>
          <p:cNvCxnSpPr>
            <a:cxnSpLocks/>
          </p:cNvCxnSpPr>
          <p:nvPr/>
        </p:nvCxnSpPr>
        <p:spPr>
          <a:xfrm>
            <a:off x="6334634" y="5617204"/>
            <a:ext cx="34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A67286-6792-6870-C118-BFB8AA32D421}"/>
              </a:ext>
            </a:extLst>
          </p:cNvPr>
          <p:cNvSpPr txBox="1"/>
          <p:nvPr/>
        </p:nvSpPr>
        <p:spPr>
          <a:xfrm>
            <a:off x="6748102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SSH tunnel tree init.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BA04A53-87F3-1965-0D2F-E05DC3481A3D}"/>
              </a:ext>
            </a:extLst>
          </p:cNvPr>
          <p:cNvCxnSpPr>
            <a:cxnSpLocks/>
          </p:cNvCxnSpPr>
          <p:nvPr/>
        </p:nvCxnSpPr>
        <p:spPr>
          <a:xfrm>
            <a:off x="7687488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C3A2CB-AB90-FD6E-2931-4E97FFEBE6FE}"/>
              </a:ext>
            </a:extLst>
          </p:cNvPr>
          <p:cNvSpPr txBox="1"/>
          <p:nvPr/>
        </p:nvSpPr>
        <p:spPr>
          <a:xfrm>
            <a:off x="7929439" y="5402756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Start </a:t>
            </a:r>
            <a:r>
              <a:rPr lang="en-SG" sz="1000" b="1" dirty="0" err="1"/>
              <a:t>cmd</a:t>
            </a:r>
            <a:r>
              <a:rPr lang="en-SG" sz="1000" b="1" dirty="0"/>
              <a:t> execution.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F5B905-5BC9-CF6C-EEED-417C88A3C61A}"/>
              </a:ext>
            </a:extLst>
          </p:cNvPr>
          <p:cNvCxnSpPr>
            <a:cxnSpLocks/>
          </p:cNvCxnSpPr>
          <p:nvPr/>
        </p:nvCxnSpPr>
        <p:spPr>
          <a:xfrm>
            <a:off x="8868825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E8E6BD-86DE-5EC7-105B-2AAF431772D5}"/>
              </a:ext>
            </a:extLst>
          </p:cNvPr>
          <p:cNvSpPr txBox="1"/>
          <p:nvPr/>
        </p:nvSpPr>
        <p:spPr>
          <a:xfrm>
            <a:off x="9110776" y="5396870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Close all </a:t>
            </a:r>
            <a:r>
              <a:rPr lang="en-SG" sz="1000" b="1" dirty="0" err="1"/>
              <a:t>ssh</a:t>
            </a:r>
            <a:r>
              <a:rPr lang="en-SG" sz="1000" b="1" dirty="0"/>
              <a:t> session.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AC8C95-0519-3ED5-FF7A-279F2D9C55A1}"/>
              </a:ext>
            </a:extLst>
          </p:cNvPr>
          <p:cNvSpPr/>
          <p:nvPr/>
        </p:nvSpPr>
        <p:spPr>
          <a:xfrm>
            <a:off x="8242380" y="56384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E3BF03-0D6F-ACA9-9B6D-EE9BD36B676C}"/>
              </a:ext>
            </a:extLst>
          </p:cNvPr>
          <p:cNvSpPr txBox="1"/>
          <p:nvPr/>
        </p:nvSpPr>
        <p:spPr>
          <a:xfrm>
            <a:off x="8239707" y="563841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437EF59-53B2-3E03-0909-10F0739F6865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8239707" y="810062"/>
            <a:ext cx="321904" cy="573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11E758A-7BAC-AB03-D154-2B8C6F2635C8}"/>
              </a:ext>
            </a:extLst>
          </p:cNvPr>
          <p:cNvSpPr/>
          <p:nvPr/>
        </p:nvSpPr>
        <p:spPr>
          <a:xfrm>
            <a:off x="7731068" y="138333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8045C1-F6D9-F65F-C066-9F9BC5887207}"/>
              </a:ext>
            </a:extLst>
          </p:cNvPr>
          <p:cNvSpPr txBox="1"/>
          <p:nvPr/>
        </p:nvSpPr>
        <p:spPr>
          <a:xfrm>
            <a:off x="7728395" y="138333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2A55D4-90C1-EA11-0146-2A00F00F925F}"/>
              </a:ext>
            </a:extLst>
          </p:cNvPr>
          <p:cNvCxnSpPr>
            <a:cxnSpLocks/>
          </p:cNvCxnSpPr>
          <p:nvPr/>
        </p:nvCxnSpPr>
        <p:spPr>
          <a:xfrm flipH="1">
            <a:off x="7670503" y="1662388"/>
            <a:ext cx="127516" cy="483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68FD989-FFDE-221F-54D2-6CBBECDD143B}"/>
              </a:ext>
            </a:extLst>
          </p:cNvPr>
          <p:cNvSpPr/>
          <p:nvPr/>
        </p:nvSpPr>
        <p:spPr>
          <a:xfrm>
            <a:off x="7289380" y="217858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1E878B-FE5C-561E-88DC-5681B989A12D}"/>
              </a:ext>
            </a:extLst>
          </p:cNvPr>
          <p:cNvSpPr txBox="1"/>
          <p:nvPr/>
        </p:nvSpPr>
        <p:spPr>
          <a:xfrm>
            <a:off x="7286707" y="217858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9CE4ADB-EB7E-88C9-64A6-E8E0C2918D67}"/>
              </a:ext>
            </a:extLst>
          </p:cNvPr>
          <p:cNvSpPr/>
          <p:nvPr/>
        </p:nvSpPr>
        <p:spPr>
          <a:xfrm>
            <a:off x="7289380" y="2619486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8FB4A6-0B66-7181-A7B6-62AEB800FE49}"/>
              </a:ext>
            </a:extLst>
          </p:cNvPr>
          <p:cNvSpPr txBox="1"/>
          <p:nvPr/>
        </p:nvSpPr>
        <p:spPr>
          <a:xfrm>
            <a:off x="7286707" y="2619486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916B82-2350-5DD0-61DD-14563920309C}"/>
              </a:ext>
            </a:extLst>
          </p:cNvPr>
          <p:cNvSpPr/>
          <p:nvPr/>
        </p:nvSpPr>
        <p:spPr>
          <a:xfrm>
            <a:off x="7289380" y="3137417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0E7499-90E9-34E1-BD20-3569E19694AC}"/>
              </a:ext>
            </a:extLst>
          </p:cNvPr>
          <p:cNvSpPr txBox="1"/>
          <p:nvPr/>
        </p:nvSpPr>
        <p:spPr>
          <a:xfrm>
            <a:off x="7286707" y="3137417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7EF2C2-E103-B25A-6459-9C83A86EF621}"/>
              </a:ext>
            </a:extLst>
          </p:cNvPr>
          <p:cNvCxnSpPr>
            <a:cxnSpLocks/>
          </p:cNvCxnSpPr>
          <p:nvPr/>
        </p:nvCxnSpPr>
        <p:spPr>
          <a:xfrm>
            <a:off x="9144497" y="810062"/>
            <a:ext cx="392899" cy="584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31E297-0087-8B88-B7D3-BFA7A945E9FB}"/>
              </a:ext>
            </a:extLst>
          </p:cNvPr>
          <p:cNvSpPr/>
          <p:nvPr/>
        </p:nvSpPr>
        <p:spPr>
          <a:xfrm>
            <a:off x="9132151" y="139382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5EEABE-1EA4-07F2-0C4C-A34579DF0F6B}"/>
              </a:ext>
            </a:extLst>
          </p:cNvPr>
          <p:cNvSpPr txBox="1"/>
          <p:nvPr/>
        </p:nvSpPr>
        <p:spPr>
          <a:xfrm>
            <a:off x="9115962" y="141002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6469BB-0BBC-C0FF-F0F9-AB805893ADE9}"/>
              </a:ext>
            </a:extLst>
          </p:cNvPr>
          <p:cNvCxnSpPr>
            <a:cxnSpLocks/>
          </p:cNvCxnSpPr>
          <p:nvPr/>
        </p:nvCxnSpPr>
        <p:spPr>
          <a:xfrm>
            <a:off x="9262331" y="1640664"/>
            <a:ext cx="0" cy="207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30326E-80AE-14EC-89E1-3248CD9C0112}"/>
              </a:ext>
            </a:extLst>
          </p:cNvPr>
          <p:cNvSpPr/>
          <p:nvPr/>
        </p:nvSpPr>
        <p:spPr>
          <a:xfrm>
            <a:off x="9183576" y="1881119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84B3DE-18A1-3DCF-8107-E24F082B9206}"/>
              </a:ext>
            </a:extLst>
          </p:cNvPr>
          <p:cNvSpPr txBox="1"/>
          <p:nvPr/>
        </p:nvSpPr>
        <p:spPr>
          <a:xfrm>
            <a:off x="9171151" y="1871913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4A631B-BFED-D26B-8841-20F0D09AEFC7}"/>
              </a:ext>
            </a:extLst>
          </p:cNvPr>
          <p:cNvCxnSpPr>
            <a:cxnSpLocks/>
          </p:cNvCxnSpPr>
          <p:nvPr/>
        </p:nvCxnSpPr>
        <p:spPr>
          <a:xfrm>
            <a:off x="10193775" y="2004231"/>
            <a:ext cx="0" cy="320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6EC4914-B1BB-204F-6FD8-C2DE87394278}"/>
              </a:ext>
            </a:extLst>
          </p:cNvPr>
          <p:cNvSpPr/>
          <p:nvPr/>
        </p:nvSpPr>
        <p:spPr>
          <a:xfrm>
            <a:off x="9885408" y="236226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798A76-8589-1972-8042-AFED497F6A43}"/>
              </a:ext>
            </a:extLst>
          </p:cNvPr>
          <p:cNvSpPr txBox="1"/>
          <p:nvPr/>
        </p:nvSpPr>
        <p:spPr>
          <a:xfrm>
            <a:off x="9863830" y="233767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6175F-32BE-F775-3B4E-2A58863AB1C7}"/>
              </a:ext>
            </a:extLst>
          </p:cNvPr>
          <p:cNvCxnSpPr>
            <a:cxnSpLocks/>
          </p:cNvCxnSpPr>
          <p:nvPr/>
        </p:nvCxnSpPr>
        <p:spPr>
          <a:xfrm>
            <a:off x="10836629" y="2503958"/>
            <a:ext cx="0" cy="290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A1CE58-09A8-FBCF-D044-44653886DC3A}"/>
              </a:ext>
            </a:extLst>
          </p:cNvPr>
          <p:cNvSpPr/>
          <p:nvPr/>
        </p:nvSpPr>
        <p:spPr>
          <a:xfrm>
            <a:off x="10707223" y="283437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6C0949-6075-1E35-00DC-13BA1CD4C6BF}"/>
              </a:ext>
            </a:extLst>
          </p:cNvPr>
          <p:cNvSpPr txBox="1"/>
          <p:nvPr/>
        </p:nvSpPr>
        <p:spPr>
          <a:xfrm>
            <a:off x="10685645" y="280978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2F1AF3B-5F46-D283-DB48-94F834C4561E}"/>
              </a:ext>
            </a:extLst>
          </p:cNvPr>
          <p:cNvCxnSpPr>
            <a:cxnSpLocks/>
          </p:cNvCxnSpPr>
          <p:nvPr/>
        </p:nvCxnSpPr>
        <p:spPr>
          <a:xfrm>
            <a:off x="8784842" y="347537"/>
            <a:ext cx="0" cy="216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85A39-A17D-310B-BA45-F5DF746BC644}"/>
              </a:ext>
            </a:extLst>
          </p:cNvPr>
          <p:cNvSpPr txBox="1"/>
          <p:nvPr/>
        </p:nvSpPr>
        <p:spPr>
          <a:xfrm>
            <a:off x="8105338" y="135832"/>
            <a:ext cx="155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API call</a:t>
            </a:r>
          </a:p>
        </p:txBody>
      </p:sp>
      <p:sp>
        <p:nvSpPr>
          <p:cNvPr id="1051" name="Left Brace 1050">
            <a:extLst>
              <a:ext uri="{FF2B5EF4-FFF2-40B4-BE49-F238E27FC236}">
                <a16:creationId xmlns:a16="http://schemas.microsoft.com/office/drawing/2014/main" id="{708A0229-AA4E-0438-A579-834C5DAEA3C6}"/>
              </a:ext>
            </a:extLst>
          </p:cNvPr>
          <p:cNvSpPr/>
          <p:nvPr/>
        </p:nvSpPr>
        <p:spPr>
          <a:xfrm rot="16200000">
            <a:off x="7789400" y="2817690"/>
            <a:ext cx="383796" cy="1560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B981CC7-6050-1F4E-DB8D-86F2D66809E7}"/>
              </a:ext>
            </a:extLst>
          </p:cNvPr>
          <p:cNvSpPr/>
          <p:nvPr/>
        </p:nvSpPr>
        <p:spPr>
          <a:xfrm rot="16200000">
            <a:off x="10348140" y="2177894"/>
            <a:ext cx="383796" cy="2840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312842-2924-9B3F-CF92-4B8969C03528}"/>
              </a:ext>
            </a:extLst>
          </p:cNvPr>
          <p:cNvSpPr txBox="1"/>
          <p:nvPr/>
        </p:nvSpPr>
        <p:spPr>
          <a:xfrm>
            <a:off x="7497182" y="3801533"/>
            <a:ext cx="138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96D8ADD-F639-4936-56F5-8634EFA546E8}"/>
              </a:ext>
            </a:extLst>
          </p:cNvPr>
          <p:cNvSpPr txBox="1"/>
          <p:nvPr/>
        </p:nvSpPr>
        <p:spPr>
          <a:xfrm>
            <a:off x="10275101" y="3771915"/>
            <a:ext cx="15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Sequential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671C70-4638-B85E-1AB9-AECCBFB69AA0}"/>
              </a:ext>
            </a:extLst>
          </p:cNvPr>
          <p:cNvSpPr txBox="1"/>
          <p:nvPr/>
        </p:nvSpPr>
        <p:spPr>
          <a:xfrm>
            <a:off x="8824924" y="125935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627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273</Words>
  <Application>Microsoft Office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75</cp:revision>
  <dcterms:created xsi:type="dcterms:W3CDTF">2022-08-03T05:26:18Z</dcterms:created>
  <dcterms:modified xsi:type="dcterms:W3CDTF">2022-08-09T15:22:22Z</dcterms:modified>
</cp:coreProperties>
</file>