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D9B22-4DA2-4861-A8EC-22DA6A279D96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022F-9AAC-44CE-AAAD-CA64380D1D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0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022F-9AAC-44CE-AAAD-CA64380D1D6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913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0D7-A255-B5FD-F71C-4EF4D3D1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859B-F8ED-7BAB-FF99-09CA7A36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D99B-F3CB-17C9-CEC1-1DFCCBC3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3B8-0A7B-5D89-1766-2207273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044-9FC1-1A53-0C0F-CBB27ED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5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9DEB-7F3F-1507-F1A9-4EFBA80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436D-AF4D-1256-E265-5E4BC5B4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3EAA-5974-8BD1-FC02-252815E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8E5B-852E-88A8-8375-1DA96CEB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EBA2-F2FB-0874-93C9-2C351862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9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A0380-EE0F-ABBE-F031-8A55E38CE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8318-6BA8-A33A-9B91-FB13CC0F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1023-2EC5-D102-39FA-E5A69F8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BDF4-31BD-9A0C-4DAA-BD79B1E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BD08-8946-47AF-F335-11FF7C0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5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8A95-F1A2-71DB-1ECD-7AC4DC55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A158-67A4-4D8B-D3EE-4AD44132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E3-12B1-824C-9914-2685134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685D-019D-C5C1-9803-7AF6769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1D67-9D26-6264-A4D2-0A8A467B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8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89A-2F5B-AB5D-DD60-EBAF45E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BC3-7190-A4B7-BE8C-D9A64648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3D42-7260-E200-9254-AAA27FA4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638C-B48C-81FC-0EF1-25773420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F900-112D-4742-4FE5-522572E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1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9FB6-7AF3-CC83-2FC6-A256734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1BDA-1614-3460-C1A0-E5382AAB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3915-2F9D-912F-9F47-F214453F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0D3F-EADA-60D2-7C08-407CEA7E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054A-DF69-2E8A-CB1B-83F8F2B9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1E66-78CB-B3D7-26E9-3395BBC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9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EA8-34A4-BFDD-BCDB-581CB38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BE5C-73F8-1657-C7CF-58635A95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14774-9B55-6843-27C6-F6BDE1C9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40D9-D937-9D01-575A-B855C4A1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C630-C44C-BB09-4706-A710EF83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5D1C0-0192-1A85-4D88-C6B1F892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70249-BE48-3222-4B80-6F84E0B4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52808-232E-56C5-8825-2C4C4BFE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0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007-E8C4-C93E-3E6F-1F73A93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8280-2528-95BD-C91C-9F3D632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93D3-5CFB-55F5-1F83-9B4B4FD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6E5C1-DD91-F3D4-5922-2DE1C48E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0482-E2A7-BD47-416F-401751F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74D5E-0323-AC94-2DC9-468D3F1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9E85-9B66-C6BC-6B14-7DDC3C3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6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051-7FAF-58F7-F785-4A641F8C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735F-7899-2038-E6D0-EE2D2930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A0B1-5191-B767-2573-3C4F6D0B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13A4-F0BE-6C53-F6B5-DF9CDDC3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C2F9-767E-B11D-3497-5785C662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755CD-278C-BC69-2BAF-D7970766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9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F29E-0A8E-753A-B7A6-DC920D41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89BD-09D4-0B50-B420-8A57AC51E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A36C-00E4-A355-9188-48BA108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3038-42D9-3D73-8957-066AC4CC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F548-80DE-198C-64FA-02C7E5ED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489DA-59F9-B834-13AF-A320E33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CBDE0-DED5-6919-7B4F-FFA0530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B993-63DB-BE1D-27BC-44BFAA10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D13E-12E6-6083-0C15-EE661D499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AD20-7A2B-F7F2-7B8F-E7F16BF1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0DEE-1146-F8CE-5546-8190BD7A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7.sv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1E5844C-0ED0-E0BB-EB76-A9558E916DF7}"/>
              </a:ext>
            </a:extLst>
          </p:cNvPr>
          <p:cNvSpPr/>
          <p:nvPr/>
        </p:nvSpPr>
        <p:spPr>
          <a:xfrm>
            <a:off x="4623817" y="2937068"/>
            <a:ext cx="2961345" cy="877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2D10D0C4-56AB-A42A-09FA-B8E3D387FEBD}"/>
              </a:ext>
            </a:extLst>
          </p:cNvPr>
          <p:cNvCxnSpPr>
            <a:cxnSpLocks/>
          </p:cNvCxnSpPr>
          <p:nvPr/>
        </p:nvCxnSpPr>
        <p:spPr>
          <a:xfrm>
            <a:off x="5161625" y="3690624"/>
            <a:ext cx="736" cy="108197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F770FD-47BB-5095-07B6-9785EF2698E0}"/>
              </a:ext>
            </a:extLst>
          </p:cNvPr>
          <p:cNvSpPr/>
          <p:nvPr/>
        </p:nvSpPr>
        <p:spPr>
          <a:xfrm>
            <a:off x="594360" y="649225"/>
            <a:ext cx="2432304" cy="202082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Ssh - Free interface icons">
            <a:extLst>
              <a:ext uri="{FF2B5EF4-FFF2-40B4-BE49-F238E27FC236}">
                <a16:creationId xmlns:a16="http://schemas.microsoft.com/office/drawing/2014/main" id="{7A3B5CEB-09D3-3789-A08A-C7685A606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91" y="1281920"/>
            <a:ext cx="744956" cy="7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Connected with solid fill">
            <a:extLst>
              <a:ext uri="{FF2B5EF4-FFF2-40B4-BE49-F238E27FC236}">
                <a16:creationId xmlns:a16="http://schemas.microsoft.com/office/drawing/2014/main" id="{1D570656-7CA8-67BE-A4FA-19E07445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091" y="542573"/>
            <a:ext cx="1870697" cy="1870697"/>
          </a:xfrm>
          <a:prstGeom prst="rect">
            <a:avLst/>
          </a:prstGeom>
        </p:spPr>
      </p:pic>
      <p:pic>
        <p:nvPicPr>
          <p:cNvPr id="9" name="Graphic 8" descr="Single gear with solid fill">
            <a:extLst>
              <a:ext uri="{FF2B5EF4-FFF2-40B4-BE49-F238E27FC236}">
                <a16:creationId xmlns:a16="http://schemas.microsoft.com/office/drawing/2014/main" id="{F6E8A9EF-56E7-F8CD-7C85-02A504E25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6388" y="82752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5099F-96F8-7579-5400-1D6D8D541230}"/>
              </a:ext>
            </a:extLst>
          </p:cNvPr>
          <p:cNvSpPr txBox="1"/>
          <p:nvPr/>
        </p:nvSpPr>
        <p:spPr>
          <a:xfrm>
            <a:off x="753259" y="2187896"/>
            <a:ext cx="21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SSH Connection Tool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56F65-5674-DDEF-09F3-541D9F3A3389}"/>
              </a:ext>
            </a:extLst>
          </p:cNvPr>
          <p:cNvSpPr/>
          <p:nvPr/>
        </p:nvSpPr>
        <p:spPr>
          <a:xfrm>
            <a:off x="4653879" y="1297320"/>
            <a:ext cx="3176958" cy="1279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D7D3C-F841-D721-E004-369060AB75BD}"/>
              </a:ext>
            </a:extLst>
          </p:cNvPr>
          <p:cNvSpPr/>
          <p:nvPr/>
        </p:nvSpPr>
        <p:spPr>
          <a:xfrm>
            <a:off x="6307107" y="1696062"/>
            <a:ext cx="1204248" cy="235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Commands list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6809B-8FD3-32BC-CC89-13A7D1B2A8A6}"/>
              </a:ext>
            </a:extLst>
          </p:cNvPr>
          <p:cNvSpPr/>
          <p:nvPr/>
        </p:nvSpPr>
        <p:spPr>
          <a:xfrm>
            <a:off x="6307107" y="1374780"/>
            <a:ext cx="801542" cy="226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Host Info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44B9E-684A-9B51-75DD-B62318AC4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712" y="1650757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90815-B0C6-B127-69E9-BCB051817C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712" y="2780545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F298A6-CAD4-642E-7C71-621E97CFEF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098" y="3910333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5A5F88-B667-3C16-03F4-38DABEB75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6632" y="4726298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D05730-CFCE-042F-84C3-2D6815DF19AD}"/>
              </a:ext>
            </a:extLst>
          </p:cNvPr>
          <p:cNvSpPr/>
          <p:nvPr/>
        </p:nvSpPr>
        <p:spPr>
          <a:xfrm>
            <a:off x="6307107" y="2056548"/>
            <a:ext cx="1428974" cy="3499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Command result handling functions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9A4725-227E-DD57-D544-3686610F87F9}"/>
              </a:ext>
            </a:extLst>
          </p:cNvPr>
          <p:cNvSpPr/>
          <p:nvPr/>
        </p:nvSpPr>
        <p:spPr>
          <a:xfrm>
            <a:off x="4854076" y="1770924"/>
            <a:ext cx="1099104" cy="591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Children SSH connectors reference list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CA621E-805A-C2BE-03C4-326B644EC296}"/>
              </a:ext>
            </a:extLst>
          </p:cNvPr>
          <p:cNvSpPr txBox="1"/>
          <p:nvPr/>
        </p:nvSpPr>
        <p:spPr>
          <a:xfrm>
            <a:off x="8527319" y="1315737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37EBC4F-0CE6-7DF3-D54B-86870DEEB5E1}"/>
              </a:ext>
            </a:extLst>
          </p:cNvPr>
          <p:cNvCxnSpPr>
            <a:cxnSpLocks/>
          </p:cNvCxnSpPr>
          <p:nvPr/>
        </p:nvCxnSpPr>
        <p:spPr>
          <a:xfrm>
            <a:off x="7108649" y="1484442"/>
            <a:ext cx="1576063" cy="233824"/>
          </a:xfrm>
          <a:prstGeom prst="bentConnector3">
            <a:avLst>
              <a:gd name="adj1" fmla="val 5939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3240F8-A120-5275-B829-99BD9FD0723A}"/>
              </a:ext>
            </a:extLst>
          </p:cNvPr>
          <p:cNvSpPr txBox="1"/>
          <p:nvPr/>
        </p:nvSpPr>
        <p:spPr>
          <a:xfrm>
            <a:off x="7797845" y="1240624"/>
            <a:ext cx="65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login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F8FF85-B0D7-4B81-D5D6-15942AEFC43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530223" y="1870766"/>
            <a:ext cx="11544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7FCB2D-50F4-3392-C06A-A0D9120B3ECF}"/>
              </a:ext>
            </a:extLst>
          </p:cNvPr>
          <p:cNvSpPr txBox="1"/>
          <p:nvPr/>
        </p:nvSpPr>
        <p:spPr>
          <a:xfrm>
            <a:off x="7752712" y="1659637"/>
            <a:ext cx="763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execute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1E7EA0-B470-A4E9-877A-BCB10932F101}"/>
              </a:ext>
            </a:extLst>
          </p:cNvPr>
          <p:cNvCxnSpPr>
            <a:cxnSpLocks/>
          </p:cNvCxnSpPr>
          <p:nvPr/>
        </p:nvCxnSpPr>
        <p:spPr>
          <a:xfrm flipH="1">
            <a:off x="7736081" y="2131702"/>
            <a:ext cx="925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474102-BCAA-F971-D59B-33822754AE3B}"/>
              </a:ext>
            </a:extLst>
          </p:cNvPr>
          <p:cNvSpPr txBox="1"/>
          <p:nvPr/>
        </p:nvSpPr>
        <p:spPr>
          <a:xfrm>
            <a:off x="7791774" y="1896155"/>
            <a:ext cx="763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result </a:t>
            </a:r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4329A6-0F8D-BB1D-360E-7EF3A94498F1}"/>
              </a:ext>
            </a:extLst>
          </p:cNvPr>
          <p:cNvSpPr txBox="1"/>
          <p:nvPr/>
        </p:nvSpPr>
        <p:spPr>
          <a:xfrm>
            <a:off x="4623818" y="1340330"/>
            <a:ext cx="1693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SSH Connector(root)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799498-8217-1442-CB17-AF829922C0B3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013415" y="2131702"/>
            <a:ext cx="0" cy="648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8B6572-5BF0-DF14-0AFB-328AC9D59AD8}"/>
              </a:ext>
            </a:extLst>
          </p:cNvPr>
          <p:cNvCxnSpPr/>
          <p:nvPr/>
        </p:nvCxnSpPr>
        <p:spPr>
          <a:xfrm>
            <a:off x="8823613" y="3261490"/>
            <a:ext cx="0" cy="648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D78F1B-1A7C-430A-A1DA-85009966B7A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165335" y="3261490"/>
            <a:ext cx="0" cy="1464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25548C2-CA54-6EBF-7D82-DB186DC6C5EC}"/>
              </a:ext>
            </a:extLst>
          </p:cNvPr>
          <p:cNvSpPr txBox="1"/>
          <p:nvPr/>
        </p:nvSpPr>
        <p:spPr>
          <a:xfrm>
            <a:off x="9054592" y="2472768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DAF137-1776-1798-9990-4AF438B9F950}"/>
              </a:ext>
            </a:extLst>
          </p:cNvPr>
          <p:cNvSpPr txBox="1"/>
          <p:nvPr/>
        </p:nvSpPr>
        <p:spPr>
          <a:xfrm>
            <a:off x="7707834" y="3616677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2D578E-5D5D-D757-2B10-59E5D40D6000}"/>
              </a:ext>
            </a:extLst>
          </p:cNvPr>
          <p:cNvSpPr txBox="1"/>
          <p:nvPr/>
        </p:nvSpPr>
        <p:spPr>
          <a:xfrm>
            <a:off x="8173725" y="4442555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4E1109-CEA8-114F-682C-1AC89DFFCCA1}"/>
              </a:ext>
            </a:extLst>
          </p:cNvPr>
          <p:cNvSpPr txBox="1"/>
          <p:nvPr/>
        </p:nvSpPr>
        <p:spPr>
          <a:xfrm>
            <a:off x="4704457" y="2934793"/>
            <a:ext cx="2880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SSH Connector (lvl1)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2A36B1-70DF-F668-EF01-4E9BFCD04349}"/>
              </a:ext>
            </a:extLst>
          </p:cNvPr>
          <p:cNvCxnSpPr>
            <a:cxnSpLocks/>
          </p:cNvCxnSpPr>
          <p:nvPr/>
        </p:nvCxnSpPr>
        <p:spPr>
          <a:xfrm>
            <a:off x="4990011" y="2377717"/>
            <a:ext cx="0" cy="58466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54D22AC-EED4-6C3F-C073-578929AB9791}"/>
              </a:ext>
            </a:extLst>
          </p:cNvPr>
          <p:cNvSpPr/>
          <p:nvPr/>
        </p:nvSpPr>
        <p:spPr>
          <a:xfrm>
            <a:off x="4714637" y="3399057"/>
            <a:ext cx="2592915" cy="26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Children SSH connectors reference list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9D5CC7-5086-8823-FF6A-090CE121A0D0}"/>
              </a:ext>
            </a:extLst>
          </p:cNvPr>
          <p:cNvCxnSpPr>
            <a:cxnSpLocks/>
          </p:cNvCxnSpPr>
          <p:nvPr/>
        </p:nvCxnSpPr>
        <p:spPr>
          <a:xfrm flipH="1" flipV="1">
            <a:off x="7386200" y="2766762"/>
            <a:ext cx="0" cy="98111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512F551F-2035-6EA3-0D82-D68B7F24C38A}"/>
              </a:ext>
            </a:extLst>
          </p:cNvPr>
          <p:cNvSpPr/>
          <p:nvPr/>
        </p:nvSpPr>
        <p:spPr>
          <a:xfrm>
            <a:off x="4608131" y="4176385"/>
            <a:ext cx="1696056" cy="338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55C739B-F10C-6416-D016-99C136E6FCBD}"/>
              </a:ext>
            </a:extLst>
          </p:cNvPr>
          <p:cNvSpPr txBox="1"/>
          <p:nvPr/>
        </p:nvSpPr>
        <p:spPr>
          <a:xfrm>
            <a:off x="4574353" y="4162199"/>
            <a:ext cx="195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SSH Connector (lvl2</a:t>
            </a:r>
            <a:r>
              <a:rPr lang="en-SG" b="1" dirty="0"/>
              <a:t>)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FB99B5C7-410A-B257-6B57-11CC1B7F5D8A}"/>
              </a:ext>
            </a:extLst>
          </p:cNvPr>
          <p:cNvSpPr/>
          <p:nvPr/>
        </p:nvSpPr>
        <p:spPr>
          <a:xfrm>
            <a:off x="5075939" y="4760923"/>
            <a:ext cx="1754482" cy="369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5063CB7-33F4-D332-C5FE-A820F3FA0713}"/>
              </a:ext>
            </a:extLst>
          </p:cNvPr>
          <p:cNvSpPr txBox="1"/>
          <p:nvPr/>
        </p:nvSpPr>
        <p:spPr>
          <a:xfrm>
            <a:off x="5077018" y="4743040"/>
            <a:ext cx="202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SSH Connector (lvl2</a:t>
            </a:r>
            <a:r>
              <a:rPr lang="en-SG" b="1" dirty="0"/>
              <a:t>)</a:t>
            </a: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A34044CF-E4D2-4398-BBA7-BE3405F1B6FE}"/>
              </a:ext>
            </a:extLst>
          </p:cNvPr>
          <p:cNvCxnSpPr>
            <a:cxnSpLocks/>
          </p:cNvCxnSpPr>
          <p:nvPr/>
        </p:nvCxnSpPr>
        <p:spPr>
          <a:xfrm>
            <a:off x="4819903" y="3666772"/>
            <a:ext cx="0" cy="52370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79E65794-C8E2-4A0C-C5F7-CB8D62ABB74E}"/>
              </a:ext>
            </a:extLst>
          </p:cNvPr>
          <p:cNvCxnSpPr>
            <a:cxnSpLocks/>
          </p:cNvCxnSpPr>
          <p:nvPr/>
        </p:nvCxnSpPr>
        <p:spPr>
          <a:xfrm flipV="1">
            <a:off x="6129019" y="3989015"/>
            <a:ext cx="0" cy="20145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D9D97CF2-4D20-A3DB-6103-7BBF1E89714C}"/>
              </a:ext>
            </a:extLst>
          </p:cNvPr>
          <p:cNvCxnSpPr>
            <a:cxnSpLocks/>
          </p:cNvCxnSpPr>
          <p:nvPr/>
        </p:nvCxnSpPr>
        <p:spPr>
          <a:xfrm flipV="1">
            <a:off x="7415963" y="2248308"/>
            <a:ext cx="1375273" cy="3935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2C8CFD0-2198-695D-834E-52AD15314C1C}"/>
              </a:ext>
            </a:extLst>
          </p:cNvPr>
          <p:cNvSpPr/>
          <p:nvPr/>
        </p:nvSpPr>
        <p:spPr>
          <a:xfrm>
            <a:off x="5926032" y="2491246"/>
            <a:ext cx="1511483" cy="26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Transport controller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48C5166E-3CBD-4E5A-EE92-FC45E9C8BC8F}"/>
              </a:ext>
            </a:extLst>
          </p:cNvPr>
          <p:cNvSpPr/>
          <p:nvPr/>
        </p:nvSpPr>
        <p:spPr>
          <a:xfrm>
            <a:off x="5915777" y="3723325"/>
            <a:ext cx="1511483" cy="26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Transport controller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EE65575C-FB9C-2BF3-8D19-09900240A1F9}"/>
              </a:ext>
            </a:extLst>
          </p:cNvPr>
          <p:cNvCxnSpPr>
            <a:cxnSpLocks/>
          </p:cNvCxnSpPr>
          <p:nvPr/>
        </p:nvCxnSpPr>
        <p:spPr>
          <a:xfrm flipH="1" flipV="1">
            <a:off x="6616439" y="3991729"/>
            <a:ext cx="11099" cy="78087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CDAF5130-DC8D-0FBB-9D71-5FA103775105}"/>
              </a:ext>
            </a:extLst>
          </p:cNvPr>
          <p:cNvCxnSpPr>
            <a:cxnSpLocks/>
          </p:cNvCxnSpPr>
          <p:nvPr/>
        </p:nvCxnSpPr>
        <p:spPr>
          <a:xfrm>
            <a:off x="8836632" y="2231538"/>
            <a:ext cx="0" cy="53522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F5AFC96B-7AAE-CC21-BBEC-1E0BAA41C56D}"/>
              </a:ext>
            </a:extLst>
          </p:cNvPr>
          <p:cNvCxnSpPr>
            <a:cxnSpLocks/>
          </p:cNvCxnSpPr>
          <p:nvPr/>
        </p:nvCxnSpPr>
        <p:spPr>
          <a:xfrm>
            <a:off x="8727152" y="3321958"/>
            <a:ext cx="0" cy="53522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D7ABA588-FA48-55BA-3D5C-CA627CD237B1}"/>
              </a:ext>
            </a:extLst>
          </p:cNvPr>
          <p:cNvCxnSpPr>
            <a:cxnSpLocks/>
          </p:cNvCxnSpPr>
          <p:nvPr/>
        </p:nvCxnSpPr>
        <p:spPr>
          <a:xfrm flipH="1">
            <a:off x="9235222" y="3287452"/>
            <a:ext cx="0" cy="14116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C48FFAA8-B3E2-231B-7525-F2681B3C74B0}"/>
              </a:ext>
            </a:extLst>
          </p:cNvPr>
          <p:cNvCxnSpPr>
            <a:cxnSpLocks/>
            <a:stCxn id="50" idx="3"/>
            <a:endCxn id="8" idx="1"/>
          </p:cNvCxnSpPr>
          <p:nvPr/>
        </p:nvCxnSpPr>
        <p:spPr>
          <a:xfrm flipV="1">
            <a:off x="7585166" y="3021018"/>
            <a:ext cx="1099546" cy="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F879E23B-28B8-AED3-30AB-27BB888A5268}"/>
              </a:ext>
            </a:extLst>
          </p:cNvPr>
          <p:cNvCxnSpPr>
            <a:cxnSpLocks/>
          </p:cNvCxnSpPr>
          <p:nvPr/>
        </p:nvCxnSpPr>
        <p:spPr>
          <a:xfrm flipV="1">
            <a:off x="6304187" y="4246605"/>
            <a:ext cx="1993911" cy="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98DD6F87-82EB-F26F-B12B-7FDBC46F4AD6}"/>
              </a:ext>
            </a:extLst>
          </p:cNvPr>
          <p:cNvCxnSpPr>
            <a:cxnSpLocks/>
          </p:cNvCxnSpPr>
          <p:nvPr/>
        </p:nvCxnSpPr>
        <p:spPr>
          <a:xfrm>
            <a:off x="6830421" y="4927706"/>
            <a:ext cx="1930018" cy="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>
            <a:extLst>
              <a:ext uri="{FF2B5EF4-FFF2-40B4-BE49-F238E27FC236}">
                <a16:creationId xmlns:a16="http://schemas.microsoft.com/office/drawing/2014/main" id="{13B5121B-7FA3-BBA1-D6CB-F215195E526A}"/>
              </a:ext>
            </a:extLst>
          </p:cNvPr>
          <p:cNvSpPr txBox="1"/>
          <p:nvPr/>
        </p:nvSpPr>
        <p:spPr>
          <a:xfrm>
            <a:off x="7762451" y="2788599"/>
            <a:ext cx="10116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Login &amp; execute&amp; result </a:t>
            </a:r>
            <a:endParaRPr lang="en-SG" sz="1100" b="1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09469F53-E07D-FB99-82E8-1A590A77F2F9}"/>
              </a:ext>
            </a:extLst>
          </p:cNvPr>
          <p:cNvSpPr txBox="1"/>
          <p:nvPr/>
        </p:nvSpPr>
        <p:spPr>
          <a:xfrm>
            <a:off x="7287568" y="4266616"/>
            <a:ext cx="10116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Login &amp; execute&amp; result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2028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D7E49114-2F23-E7A0-5283-12CEB2F81070}"/>
              </a:ext>
            </a:extLst>
          </p:cNvPr>
          <p:cNvSpPr/>
          <p:nvPr/>
        </p:nvSpPr>
        <p:spPr>
          <a:xfrm>
            <a:off x="1609445" y="947535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F6B55F-F890-F9A9-6840-F0F7B436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1032405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1C4B0-1CB8-2D2E-65CD-7A6B28BAA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67" y="11659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F5086-FE6E-6259-A6F7-5AB069598AC6}"/>
              </a:ext>
            </a:extLst>
          </p:cNvPr>
          <p:cNvSpPr txBox="1"/>
          <p:nvPr/>
        </p:nvSpPr>
        <p:spPr>
          <a:xfrm>
            <a:off x="4432896" y="836396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17" name="Picture 16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5B4C5732-C117-5EE4-98CC-275DD52C7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947535"/>
            <a:ext cx="1207686" cy="917841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8243BD-99ED-7BCC-D94D-A08B2F97DE0F}"/>
              </a:ext>
            </a:extLst>
          </p:cNvPr>
          <p:cNvCxnSpPr/>
          <p:nvPr/>
        </p:nvCxnSpPr>
        <p:spPr>
          <a:xfrm>
            <a:off x="4047887" y="140645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216DE4-A431-71A5-3EC2-AB9B0E5CE089}"/>
              </a:ext>
            </a:extLst>
          </p:cNvPr>
          <p:cNvCxnSpPr/>
          <p:nvPr/>
        </p:nvCxnSpPr>
        <p:spPr>
          <a:xfrm>
            <a:off x="5388800" y="139993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C50BB16-22B0-4743-B43E-1CE3DE75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36" y="115946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51A5DB6-4CB4-8289-DDCB-A68FA53C8E56}"/>
              </a:ext>
            </a:extLst>
          </p:cNvPr>
          <p:cNvSpPr txBox="1"/>
          <p:nvPr/>
        </p:nvSpPr>
        <p:spPr>
          <a:xfrm>
            <a:off x="5876498" y="823807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43A39D-80A3-F997-2CFB-18D37E959222}"/>
              </a:ext>
            </a:extLst>
          </p:cNvPr>
          <p:cNvCxnSpPr/>
          <p:nvPr/>
        </p:nvCxnSpPr>
        <p:spPr>
          <a:xfrm>
            <a:off x="6804896" y="137950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3CBA03-6589-44CC-419F-51BC292EB193}"/>
              </a:ext>
            </a:extLst>
          </p:cNvPr>
          <p:cNvSpPr txBox="1"/>
          <p:nvPr/>
        </p:nvSpPr>
        <p:spPr>
          <a:xfrm>
            <a:off x="7396205" y="1194835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FD882E-537C-361B-1C16-672EADE9C408}"/>
              </a:ext>
            </a:extLst>
          </p:cNvPr>
          <p:cNvCxnSpPr/>
          <p:nvPr/>
        </p:nvCxnSpPr>
        <p:spPr>
          <a:xfrm>
            <a:off x="7758403" y="137735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A60CCF9-C7B9-025E-8A85-5CF0F5F5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13" y="115798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E03580-CD7D-82A6-1EF8-1ED3DFFFA5DD}"/>
              </a:ext>
            </a:extLst>
          </p:cNvPr>
          <p:cNvSpPr txBox="1"/>
          <p:nvPr/>
        </p:nvSpPr>
        <p:spPr>
          <a:xfrm>
            <a:off x="7847490" y="823806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F2975C-99F0-BE40-5E5B-54225F41DCC5}"/>
              </a:ext>
            </a:extLst>
          </p:cNvPr>
          <p:cNvCxnSpPr>
            <a:cxnSpLocks/>
          </p:cNvCxnSpPr>
          <p:nvPr/>
        </p:nvCxnSpPr>
        <p:spPr>
          <a:xfrm>
            <a:off x="2334408" y="1456445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A87D911-E780-4874-479A-2ECEA0EF9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651" y="1721309"/>
            <a:ext cx="320149" cy="2881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0EC4E2-FE5C-F11C-647B-134E0EED6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167" y="1691090"/>
            <a:ext cx="320149" cy="2881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A77CB9D-4AD7-A8D1-2EAB-16DC4F0A3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344" y="1708910"/>
            <a:ext cx="320149" cy="288134"/>
          </a:xfrm>
          <a:prstGeom prst="rect">
            <a:avLst/>
          </a:prstGeom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75F60D0-CC7A-7B85-128E-1B952676E211}"/>
              </a:ext>
            </a:extLst>
          </p:cNvPr>
          <p:cNvCxnSpPr>
            <a:stCxn id="5" idx="2"/>
            <a:endCxn id="46" idx="1"/>
          </p:cNvCxnSpPr>
          <p:nvPr/>
        </p:nvCxnSpPr>
        <p:spPr>
          <a:xfrm rot="16200000" flipH="1">
            <a:off x="4905186" y="1701910"/>
            <a:ext cx="218449" cy="108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58806B5-5E15-824A-6166-F576D19DB6C0}"/>
              </a:ext>
            </a:extLst>
          </p:cNvPr>
          <p:cNvCxnSpPr>
            <a:cxnSpLocks/>
            <a:stCxn id="33" idx="2"/>
            <a:endCxn id="47" idx="1"/>
          </p:cNvCxnSpPr>
          <p:nvPr/>
        </p:nvCxnSpPr>
        <p:spPr>
          <a:xfrm rot="16200000" flipH="1">
            <a:off x="6329478" y="1653468"/>
            <a:ext cx="194750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A674068-6BE8-0ECB-FC16-F22FFEFFC827}"/>
              </a:ext>
            </a:extLst>
          </p:cNvPr>
          <p:cNvCxnSpPr>
            <a:cxnSpLocks/>
            <a:stCxn id="40" idx="2"/>
            <a:endCxn id="48" idx="1"/>
          </p:cNvCxnSpPr>
          <p:nvPr/>
        </p:nvCxnSpPr>
        <p:spPr>
          <a:xfrm rot="16200000" flipH="1">
            <a:off x="8619009" y="1661641"/>
            <a:ext cx="214043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B9F7F8-2DC2-3655-7831-DF4CDCC199D6}"/>
              </a:ext>
            </a:extLst>
          </p:cNvPr>
          <p:cNvSpPr txBox="1"/>
          <p:nvPr/>
        </p:nvSpPr>
        <p:spPr>
          <a:xfrm>
            <a:off x="4848290" y="1961780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set1</a:t>
            </a:r>
            <a:endParaRPr lang="en-SG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D1855B-AED3-B7DA-B149-71D998EDFD0A}"/>
              </a:ext>
            </a:extLst>
          </p:cNvPr>
          <p:cNvSpPr txBox="1"/>
          <p:nvPr/>
        </p:nvSpPr>
        <p:spPr>
          <a:xfrm>
            <a:off x="6255286" y="1951995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set2</a:t>
            </a:r>
            <a:endParaRPr lang="en-SG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D25FB-5FC7-6E4A-4B5F-F55AADA76A73}"/>
              </a:ext>
            </a:extLst>
          </p:cNvPr>
          <p:cNvSpPr txBox="1"/>
          <p:nvPr/>
        </p:nvSpPr>
        <p:spPr>
          <a:xfrm>
            <a:off x="8440718" y="1937111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set-N</a:t>
            </a:r>
            <a:endParaRPr lang="en-SG" sz="14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DBA4872-B446-6518-46B2-9EDEDFEEF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472" y="1005094"/>
            <a:ext cx="320149" cy="28813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26E0B7E-4799-9B23-AFCC-1A3807EB3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467" y="1089221"/>
            <a:ext cx="320149" cy="288134"/>
          </a:xfrm>
          <a:prstGeom prst="rect">
            <a:avLst/>
          </a:prstGeom>
        </p:spPr>
      </p:pic>
      <p:pic>
        <p:nvPicPr>
          <p:cNvPr id="67" name="Graphic 66" descr="Web design with solid fill">
            <a:extLst>
              <a:ext uri="{FF2B5EF4-FFF2-40B4-BE49-F238E27FC236}">
                <a16:creationId xmlns:a16="http://schemas.microsoft.com/office/drawing/2014/main" id="{26CB4176-7CC6-38D9-F94C-4E3C1182B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9107" y="1514887"/>
            <a:ext cx="437108" cy="43710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1FE17FD-CD63-7A55-CCE0-3CE276E4FDCF}"/>
              </a:ext>
            </a:extLst>
          </p:cNvPr>
          <p:cNvSpPr txBox="1"/>
          <p:nvPr/>
        </p:nvSpPr>
        <p:spPr>
          <a:xfrm>
            <a:off x="1429166" y="1997044"/>
            <a:ext cx="14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060A41-BA15-41F4-7D6E-19E238758DAC}"/>
              </a:ext>
            </a:extLst>
          </p:cNvPr>
          <p:cNvSpPr txBox="1"/>
          <p:nvPr/>
        </p:nvSpPr>
        <p:spPr>
          <a:xfrm>
            <a:off x="2334408" y="467064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558B814-BA01-AEAE-EE6E-E6A7F233B09B}"/>
              </a:ext>
            </a:extLst>
          </p:cNvPr>
          <p:cNvSpPr/>
          <p:nvPr/>
        </p:nvSpPr>
        <p:spPr>
          <a:xfrm>
            <a:off x="1609445" y="3361882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BEBF9F3-47ED-0EE2-B58F-F9C99DB4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3446752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8541431-ABC3-A9EE-5CCC-66D775CB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67" y="358032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C99C0CB-FE98-E4EB-DB03-3D3B83329332}"/>
              </a:ext>
            </a:extLst>
          </p:cNvPr>
          <p:cNvSpPr txBox="1"/>
          <p:nvPr/>
        </p:nvSpPr>
        <p:spPr>
          <a:xfrm>
            <a:off x="4432896" y="325074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75" name="Picture 74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CE381424-60F2-EE7D-2ACE-4CC4B7F9C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3361882"/>
            <a:ext cx="1207686" cy="917841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5CBB58C-A504-7C73-BA6D-CE136EA3AF02}"/>
              </a:ext>
            </a:extLst>
          </p:cNvPr>
          <p:cNvCxnSpPr/>
          <p:nvPr/>
        </p:nvCxnSpPr>
        <p:spPr>
          <a:xfrm>
            <a:off x="4047887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D9469F-8134-5E77-AF0D-3987B11E087D}"/>
              </a:ext>
            </a:extLst>
          </p:cNvPr>
          <p:cNvCxnSpPr/>
          <p:nvPr/>
        </p:nvCxnSpPr>
        <p:spPr>
          <a:xfrm>
            <a:off x="5388800" y="38142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66011AD2-9CEE-BE1B-F643-C9DCDD61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36" y="357380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F8C6ABD-8F77-D4AD-3AC8-773456108693}"/>
              </a:ext>
            </a:extLst>
          </p:cNvPr>
          <p:cNvSpPr txBox="1"/>
          <p:nvPr/>
        </p:nvSpPr>
        <p:spPr>
          <a:xfrm>
            <a:off x="5876498" y="3238154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BFFA4E-368F-C5ED-6F13-E8B98B890AE8}"/>
              </a:ext>
            </a:extLst>
          </p:cNvPr>
          <p:cNvCxnSpPr/>
          <p:nvPr/>
        </p:nvCxnSpPr>
        <p:spPr>
          <a:xfrm>
            <a:off x="6804896" y="3793848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5D6748E-1C96-5934-4404-F9AA6B9E028E}"/>
              </a:ext>
            </a:extLst>
          </p:cNvPr>
          <p:cNvSpPr txBox="1"/>
          <p:nvPr/>
        </p:nvSpPr>
        <p:spPr>
          <a:xfrm>
            <a:off x="7396205" y="3609182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184DC4-181C-2304-72C1-B3193731909B}"/>
              </a:ext>
            </a:extLst>
          </p:cNvPr>
          <p:cNvCxnSpPr/>
          <p:nvPr/>
        </p:nvCxnSpPr>
        <p:spPr>
          <a:xfrm>
            <a:off x="7843386" y="379317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AA32ED28-7984-90D0-FF1A-F3462AB7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996" y="3573808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232C61A-EAA1-32AA-6B81-DEB21244BFF7}"/>
              </a:ext>
            </a:extLst>
          </p:cNvPr>
          <p:cNvSpPr txBox="1"/>
          <p:nvPr/>
        </p:nvSpPr>
        <p:spPr>
          <a:xfrm>
            <a:off x="7932473" y="3239625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714C2E-3A9D-4D9E-097C-E08BCA8A7FA1}"/>
              </a:ext>
            </a:extLst>
          </p:cNvPr>
          <p:cNvCxnSpPr>
            <a:cxnSpLocks/>
          </p:cNvCxnSpPr>
          <p:nvPr/>
        </p:nvCxnSpPr>
        <p:spPr>
          <a:xfrm>
            <a:off x="2334408" y="3870792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BE8CF84B-5439-0B77-A57E-2440C90DF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651" y="4135656"/>
            <a:ext cx="320149" cy="28813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1209B7B-CBF5-9362-C512-ED82BAFA6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167" y="4105437"/>
            <a:ext cx="320149" cy="28813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82FCAA2-50A7-DCEC-31C4-6A7E53021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327" y="4124729"/>
            <a:ext cx="320149" cy="288134"/>
          </a:xfrm>
          <a:prstGeom prst="rect">
            <a:avLst/>
          </a:prstGeom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59DE90D-41C8-BB61-BE1A-376A9EBDE7BE}"/>
              </a:ext>
            </a:extLst>
          </p:cNvPr>
          <p:cNvCxnSpPr>
            <a:stCxn id="73" idx="2"/>
            <a:endCxn id="86" idx="1"/>
          </p:cNvCxnSpPr>
          <p:nvPr/>
        </p:nvCxnSpPr>
        <p:spPr>
          <a:xfrm rot="16200000" flipH="1">
            <a:off x="4905186" y="4116257"/>
            <a:ext cx="218449" cy="108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F92DBFC-2C00-2D6F-EE67-AD1D3043F847}"/>
              </a:ext>
            </a:extLst>
          </p:cNvPr>
          <p:cNvCxnSpPr>
            <a:cxnSpLocks/>
            <a:stCxn id="78" idx="2"/>
            <a:endCxn id="87" idx="1"/>
          </p:cNvCxnSpPr>
          <p:nvPr/>
        </p:nvCxnSpPr>
        <p:spPr>
          <a:xfrm rot="16200000" flipH="1">
            <a:off x="6329478" y="4067815"/>
            <a:ext cx="194750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DEF9619-597C-28F9-7303-E6111515E015}"/>
              </a:ext>
            </a:extLst>
          </p:cNvPr>
          <p:cNvCxnSpPr>
            <a:cxnSpLocks/>
            <a:stCxn id="83" idx="2"/>
            <a:endCxn id="88" idx="1"/>
          </p:cNvCxnSpPr>
          <p:nvPr/>
        </p:nvCxnSpPr>
        <p:spPr>
          <a:xfrm rot="16200000" flipH="1">
            <a:off x="8703992" y="4077460"/>
            <a:ext cx="214043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81045FB-E918-721A-FA5B-C18605143C29}"/>
              </a:ext>
            </a:extLst>
          </p:cNvPr>
          <p:cNvSpPr txBox="1"/>
          <p:nvPr/>
        </p:nvSpPr>
        <p:spPr>
          <a:xfrm>
            <a:off x="4848289" y="4376127"/>
            <a:ext cx="1406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set1-0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D03D0D-88F9-D675-81FF-4DA9ED1BDC49}"/>
              </a:ext>
            </a:extLst>
          </p:cNvPr>
          <p:cNvSpPr txBox="1"/>
          <p:nvPr/>
        </p:nvSpPr>
        <p:spPr>
          <a:xfrm>
            <a:off x="6340268" y="4337261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set2-0</a:t>
            </a:r>
            <a:endParaRPr lang="en-SG" sz="12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908B390-7B8F-D288-7907-B06ED1376774}"/>
              </a:ext>
            </a:extLst>
          </p:cNvPr>
          <p:cNvSpPr txBox="1"/>
          <p:nvPr/>
        </p:nvSpPr>
        <p:spPr>
          <a:xfrm>
            <a:off x="9198732" y="4048889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set-N-0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3B1E515-927F-290D-BF4C-A5AF4B510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472" y="3419441"/>
            <a:ext cx="320149" cy="28813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438BE9C-80AF-16BF-88A6-95E3EB191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467" y="3503568"/>
            <a:ext cx="320149" cy="288134"/>
          </a:xfrm>
          <a:prstGeom prst="rect">
            <a:avLst/>
          </a:prstGeom>
        </p:spPr>
      </p:pic>
      <p:pic>
        <p:nvPicPr>
          <p:cNvPr id="97" name="Graphic 96" descr="Web design with solid fill">
            <a:extLst>
              <a:ext uri="{FF2B5EF4-FFF2-40B4-BE49-F238E27FC236}">
                <a16:creationId xmlns:a16="http://schemas.microsoft.com/office/drawing/2014/main" id="{605D728E-1AAC-F88F-E849-6009CCDC3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9107" y="3929234"/>
            <a:ext cx="437108" cy="43710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0CC0875-FD75-AB3F-F985-85EC7782B979}"/>
              </a:ext>
            </a:extLst>
          </p:cNvPr>
          <p:cNvSpPr txBox="1"/>
          <p:nvPr/>
        </p:nvSpPr>
        <p:spPr>
          <a:xfrm>
            <a:off x="1429165" y="4411391"/>
            <a:ext cx="1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Users or programs</a:t>
            </a:r>
            <a:endParaRPr lang="en-SG" sz="14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20BD80-BC78-6DB2-33C5-AD7F8C6E8F55}"/>
              </a:ext>
            </a:extLst>
          </p:cNvPr>
          <p:cNvSpPr txBox="1"/>
          <p:nvPr/>
        </p:nvSpPr>
        <p:spPr>
          <a:xfrm>
            <a:off x="2334408" y="2881411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E199E3B-E696-8824-F3AF-7294CFA4B818}"/>
              </a:ext>
            </a:extLst>
          </p:cNvPr>
          <p:cNvCxnSpPr/>
          <p:nvPr/>
        </p:nvCxnSpPr>
        <p:spPr>
          <a:xfrm>
            <a:off x="4047887" y="379170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E8CE8E0-A4E5-5F13-230C-C37670AE1AFA}"/>
              </a:ext>
            </a:extLst>
          </p:cNvPr>
          <p:cNvCxnSpPr/>
          <p:nvPr/>
        </p:nvCxnSpPr>
        <p:spPr>
          <a:xfrm>
            <a:off x="4047887" y="401531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1964F9-D6A4-B648-0813-87BA6BD0A745}"/>
              </a:ext>
            </a:extLst>
          </p:cNvPr>
          <p:cNvCxnSpPr/>
          <p:nvPr/>
        </p:nvCxnSpPr>
        <p:spPr>
          <a:xfrm>
            <a:off x="5388800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E5A5F4-BB33-3D0F-3ED2-D08CFFB3EC38}"/>
              </a:ext>
            </a:extLst>
          </p:cNvPr>
          <p:cNvCxnSpPr/>
          <p:nvPr/>
        </p:nvCxnSpPr>
        <p:spPr>
          <a:xfrm>
            <a:off x="5388800" y="401392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8251727-8FC5-D073-5BA2-B2844CA9D5B4}"/>
              </a:ext>
            </a:extLst>
          </p:cNvPr>
          <p:cNvCxnSpPr/>
          <p:nvPr/>
        </p:nvCxnSpPr>
        <p:spPr>
          <a:xfrm>
            <a:off x="6804896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DD69753-5589-EAE9-3F7D-484664F87207}"/>
              </a:ext>
            </a:extLst>
          </p:cNvPr>
          <p:cNvCxnSpPr/>
          <p:nvPr/>
        </p:nvCxnSpPr>
        <p:spPr>
          <a:xfrm>
            <a:off x="6804896" y="3957667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51793B2-2C8E-A350-8363-EC736055740F}"/>
              </a:ext>
            </a:extLst>
          </p:cNvPr>
          <p:cNvCxnSpPr/>
          <p:nvPr/>
        </p:nvCxnSpPr>
        <p:spPr>
          <a:xfrm>
            <a:off x="7843386" y="361065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91A322-1269-6251-4128-3D49B6A08B72}"/>
              </a:ext>
            </a:extLst>
          </p:cNvPr>
          <p:cNvCxnSpPr/>
          <p:nvPr/>
        </p:nvCxnSpPr>
        <p:spPr>
          <a:xfrm>
            <a:off x="7843386" y="3984886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A92C680-AE43-D55C-205F-CC6957535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410" y="4692895"/>
            <a:ext cx="320149" cy="288134"/>
          </a:xfrm>
          <a:prstGeom prst="rect">
            <a:avLst/>
          </a:prstGeom>
        </p:spPr>
      </p:pic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21D628E-ADC6-D34E-9BA4-3639737AAB16}"/>
              </a:ext>
            </a:extLst>
          </p:cNvPr>
          <p:cNvCxnSpPr>
            <a:cxnSpLocks/>
            <a:endCxn id="108" idx="1"/>
          </p:cNvCxnSpPr>
          <p:nvPr/>
        </p:nvCxnSpPr>
        <p:spPr>
          <a:xfrm rot="16200000" flipH="1">
            <a:off x="4559614" y="4382166"/>
            <a:ext cx="771036" cy="1385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77D4F48D-900C-987B-8328-3DF43C57E144}"/>
              </a:ext>
            </a:extLst>
          </p:cNvPr>
          <p:cNvCxnSpPr>
            <a:cxnSpLocks/>
            <a:endCxn id="113" idx="1"/>
          </p:cNvCxnSpPr>
          <p:nvPr/>
        </p:nvCxnSpPr>
        <p:spPr>
          <a:xfrm rot="16200000" flipH="1">
            <a:off x="4164496" y="4660081"/>
            <a:ext cx="1368510" cy="170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CCC37D7-C5B8-F3BE-E2E5-1E40349F5A81}"/>
              </a:ext>
            </a:extLst>
          </p:cNvPr>
          <p:cNvSpPr txBox="1"/>
          <p:nvPr/>
        </p:nvSpPr>
        <p:spPr>
          <a:xfrm>
            <a:off x="4890777" y="4960941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set1-1</a:t>
            </a:r>
            <a:endParaRPr lang="en-SG" sz="1200" b="1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DC8CB26F-8470-154F-4AF9-48F956CBD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197" y="5285715"/>
            <a:ext cx="320149" cy="28813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FBEE2AB-B57D-1C82-38C7-DAB19957C3CA}"/>
              </a:ext>
            </a:extLst>
          </p:cNvPr>
          <p:cNvSpPr txBox="1"/>
          <p:nvPr/>
        </p:nvSpPr>
        <p:spPr>
          <a:xfrm>
            <a:off x="4875854" y="5587692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set1-2</a:t>
            </a:r>
            <a:endParaRPr lang="en-SG" sz="1200" b="1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1B5A7177-BC56-8C64-262E-3F767DB27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526" y="4646877"/>
            <a:ext cx="320149" cy="288134"/>
          </a:xfrm>
          <a:prstGeom prst="rect">
            <a:avLst/>
          </a:prstGeom>
        </p:spPr>
      </p:pic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0535B9-402A-0585-6A54-CCC5799DC494}"/>
              </a:ext>
            </a:extLst>
          </p:cNvPr>
          <p:cNvCxnSpPr>
            <a:cxnSpLocks/>
            <a:endCxn id="118" idx="1"/>
          </p:cNvCxnSpPr>
          <p:nvPr/>
        </p:nvCxnSpPr>
        <p:spPr>
          <a:xfrm rot="16200000" flipH="1">
            <a:off x="5983882" y="4251299"/>
            <a:ext cx="729673" cy="3496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90DA31A-7479-A797-9FCE-4868951D433E}"/>
              </a:ext>
            </a:extLst>
          </p:cNvPr>
          <p:cNvSpPr txBox="1"/>
          <p:nvPr/>
        </p:nvSpPr>
        <p:spPr>
          <a:xfrm>
            <a:off x="6350785" y="4928435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set2-1</a:t>
            </a:r>
            <a:endParaRPr lang="en-SG" sz="1200" b="1" dirty="0"/>
          </a:p>
        </p:txBody>
      </p:sp>
      <p:pic>
        <p:nvPicPr>
          <p:cNvPr id="124" name="Picture 4">
            <a:extLst>
              <a:ext uri="{FF2B5EF4-FFF2-40B4-BE49-F238E27FC236}">
                <a16:creationId xmlns:a16="http://schemas.microsoft.com/office/drawing/2014/main" id="{3A83F87A-DFF0-EBD1-6ABA-8CB2FC23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45" y="3556309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Graphic 124" descr="Web design with solid fill">
            <a:extLst>
              <a:ext uri="{FF2B5EF4-FFF2-40B4-BE49-F238E27FC236}">
                <a16:creationId xmlns:a16="http://schemas.microsoft.com/office/drawing/2014/main" id="{19A6196E-CD06-5988-E2AC-7B8F6B470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4761" y="4038231"/>
            <a:ext cx="437108" cy="43710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83A38E96-372C-FB0E-6C78-03FB63AE03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9222" y="1920728"/>
            <a:ext cx="400479" cy="312001"/>
          </a:xfrm>
          <a:prstGeom prst="rect">
            <a:avLst/>
          </a:prstGeom>
        </p:spPr>
      </p:pic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0928325-F6C0-77CB-637F-1FCFF05156F7}"/>
              </a:ext>
            </a:extLst>
          </p:cNvPr>
          <p:cNvCxnSpPr>
            <a:cxnSpLocks/>
          </p:cNvCxnSpPr>
          <p:nvPr/>
        </p:nvCxnSpPr>
        <p:spPr>
          <a:xfrm flipV="1">
            <a:off x="3360736" y="1756150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EE52CCF-6B7F-DE81-DB05-46527443B69F}"/>
              </a:ext>
            </a:extLst>
          </p:cNvPr>
          <p:cNvSpPr txBox="1"/>
          <p:nvPr/>
        </p:nvSpPr>
        <p:spPr>
          <a:xfrm>
            <a:off x="3551400" y="1933822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796E829F-C481-A0D6-405B-82002ACB8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143" y="4596071"/>
            <a:ext cx="320149" cy="288134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462E881-044F-7A1C-2397-893119957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623" y="5046933"/>
            <a:ext cx="320149" cy="288134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F0E5532D-6BBC-23E5-989F-7084E5CD8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52" y="5591675"/>
            <a:ext cx="320149" cy="288134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CA0EB241-BB57-C638-B636-97F603D88F51}"/>
              </a:ext>
            </a:extLst>
          </p:cNvPr>
          <p:cNvSpPr txBox="1"/>
          <p:nvPr/>
        </p:nvSpPr>
        <p:spPr>
          <a:xfrm>
            <a:off x="8887579" y="513222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67BD710B-F049-07BF-225C-704F1F7FC8E5}"/>
              </a:ext>
            </a:extLst>
          </p:cNvPr>
          <p:cNvCxnSpPr>
            <a:cxnSpLocks/>
            <a:endCxn id="132" idx="1"/>
          </p:cNvCxnSpPr>
          <p:nvPr/>
        </p:nvCxnSpPr>
        <p:spPr>
          <a:xfrm rot="16200000" flipH="1">
            <a:off x="8457439" y="4268434"/>
            <a:ext cx="678870" cy="264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20BAAAA-6B7E-4BB1-ADD3-86AEA1EA197C}"/>
              </a:ext>
            </a:extLst>
          </p:cNvPr>
          <p:cNvCxnSpPr>
            <a:cxnSpLocks/>
            <a:endCxn id="133" idx="1"/>
          </p:cNvCxnSpPr>
          <p:nvPr/>
        </p:nvCxnSpPr>
        <p:spPr>
          <a:xfrm rot="16200000" flipH="1">
            <a:off x="8177021" y="4429398"/>
            <a:ext cx="1129732" cy="3934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38E88D9-CA57-D1A5-49CE-A873E2E5B623}"/>
              </a:ext>
            </a:extLst>
          </p:cNvPr>
          <p:cNvCxnSpPr>
            <a:cxnSpLocks/>
            <a:endCxn id="134" idx="1"/>
          </p:cNvCxnSpPr>
          <p:nvPr/>
        </p:nvCxnSpPr>
        <p:spPr>
          <a:xfrm rot="16200000" flipH="1">
            <a:off x="7871512" y="4665602"/>
            <a:ext cx="1667960" cy="472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528AFF4-F700-15FE-2640-4DC755C8E8D5}"/>
              </a:ext>
            </a:extLst>
          </p:cNvPr>
          <p:cNvSpPr txBox="1"/>
          <p:nvPr/>
        </p:nvSpPr>
        <p:spPr>
          <a:xfrm>
            <a:off x="9232547" y="4511070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set-N-1</a:t>
            </a:r>
            <a:endParaRPr lang="en-SG" sz="1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2663541-9C17-993D-CAD8-F9C6661840B0}"/>
              </a:ext>
            </a:extLst>
          </p:cNvPr>
          <p:cNvSpPr txBox="1"/>
          <p:nvPr/>
        </p:nvSpPr>
        <p:spPr>
          <a:xfrm>
            <a:off x="9224324" y="4932169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set-N-2</a:t>
            </a:r>
            <a:endParaRPr lang="en-SG" sz="12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317F6BC-4AED-6000-B718-2E530AF771C5}"/>
              </a:ext>
            </a:extLst>
          </p:cNvPr>
          <p:cNvSpPr txBox="1"/>
          <p:nvPr/>
        </p:nvSpPr>
        <p:spPr>
          <a:xfrm>
            <a:off x="9294680" y="5495358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set-N-n</a:t>
            </a:r>
            <a:endParaRPr lang="en-SG" sz="1200" b="1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10B53353-3900-FE59-4C35-35FC042C3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7805" y="4413830"/>
            <a:ext cx="400479" cy="312001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D2CC4DC-80A7-9A2B-FCB4-0B482F233255}"/>
              </a:ext>
            </a:extLst>
          </p:cNvPr>
          <p:cNvCxnSpPr>
            <a:cxnSpLocks/>
          </p:cNvCxnSpPr>
          <p:nvPr/>
        </p:nvCxnSpPr>
        <p:spPr>
          <a:xfrm flipV="1">
            <a:off x="3446860" y="4199095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CE6DBE6-B763-4604-C2CC-364ED7DAB97F}"/>
              </a:ext>
            </a:extLst>
          </p:cNvPr>
          <p:cNvSpPr txBox="1"/>
          <p:nvPr/>
        </p:nvSpPr>
        <p:spPr>
          <a:xfrm>
            <a:off x="3060054" y="4777860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99900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FEFB5-B1A5-C0D6-0818-18D153F730D2}"/>
              </a:ext>
            </a:extLst>
          </p:cNvPr>
          <p:cNvSpPr/>
          <p:nvPr/>
        </p:nvSpPr>
        <p:spPr>
          <a:xfrm>
            <a:off x="1243685" y="614403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7EA99-F9C6-9B4B-34D6-6AA325CC0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33" y="699273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A5CDA-D08B-C476-8186-097902E28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707" y="83285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1F8940-C52B-8664-A65B-8EC980C1A774}"/>
              </a:ext>
            </a:extLst>
          </p:cNvPr>
          <p:cNvSpPr txBox="1"/>
          <p:nvPr/>
        </p:nvSpPr>
        <p:spPr>
          <a:xfrm>
            <a:off x="4130386" y="50981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8" name="Picture 7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380DF366-250F-88D5-EFAF-3FEF6D852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96" y="614403"/>
            <a:ext cx="1207686" cy="9178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8E094D-8F4D-22F8-9307-D98BBF37BA5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08483" y="1066803"/>
            <a:ext cx="6395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DDAC7F-0E23-FBE8-2642-D4954D18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82633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1E3A84-53B3-2620-BE94-116793C9D4B2}"/>
              </a:ext>
            </a:extLst>
          </p:cNvPr>
          <p:cNvSpPr txBox="1"/>
          <p:nvPr/>
        </p:nvSpPr>
        <p:spPr>
          <a:xfrm>
            <a:off x="5510738" y="490675"/>
            <a:ext cx="113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Jumphost2-0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9EC99-28C1-8F8B-96E1-FF567075FC3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305482" y="1066803"/>
            <a:ext cx="781858" cy="10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DC140C-DCAD-29F6-1563-EAC3DA158DC3}"/>
              </a:ext>
            </a:extLst>
          </p:cNvPr>
          <p:cNvSpPr txBox="1"/>
          <p:nvPr/>
        </p:nvSpPr>
        <p:spPr>
          <a:xfrm>
            <a:off x="7087340" y="816029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7AF3EC-F74F-6AE1-DB19-03366F74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901" y="83285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B13D42-69D0-7547-D6B6-4E6E5A1C5B67}"/>
              </a:ext>
            </a:extLst>
          </p:cNvPr>
          <p:cNvSpPr txBox="1"/>
          <p:nvPr/>
        </p:nvSpPr>
        <p:spPr>
          <a:xfrm>
            <a:off x="7877832" y="448312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11AF8-961D-5123-7442-9560B4F3C96D}"/>
              </a:ext>
            </a:extLst>
          </p:cNvPr>
          <p:cNvCxnSpPr>
            <a:cxnSpLocks/>
          </p:cNvCxnSpPr>
          <p:nvPr/>
        </p:nvCxnSpPr>
        <p:spPr>
          <a:xfrm>
            <a:off x="1968648" y="1123313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50CBD0B-EAC3-97E9-C526-EA2FB03A5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712" y="671962"/>
            <a:ext cx="320149" cy="2881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0D33E1-E4E2-ABC9-D0E3-7532DA4A4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707" y="756089"/>
            <a:ext cx="320149" cy="288134"/>
          </a:xfrm>
          <a:prstGeom prst="rect">
            <a:avLst/>
          </a:prstGeom>
        </p:spPr>
      </p:pic>
      <p:pic>
        <p:nvPicPr>
          <p:cNvPr id="30" name="Graphic 29" descr="Web design with solid fill">
            <a:extLst>
              <a:ext uri="{FF2B5EF4-FFF2-40B4-BE49-F238E27FC236}">
                <a16:creationId xmlns:a16="http://schemas.microsoft.com/office/drawing/2014/main" id="{EF8344B0-2EAF-DEC4-2563-2E6D3F389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3347" y="1181755"/>
            <a:ext cx="437108" cy="4371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7DEB3B-A3B3-5D37-4CC4-5AB1D47DEEF1}"/>
              </a:ext>
            </a:extLst>
          </p:cNvPr>
          <p:cNvSpPr txBox="1"/>
          <p:nvPr/>
        </p:nvSpPr>
        <p:spPr>
          <a:xfrm>
            <a:off x="1063405" y="1663912"/>
            <a:ext cx="1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0259B4-724B-94E4-DA04-53CB7FF579CE}"/>
              </a:ext>
            </a:extLst>
          </p:cNvPr>
          <p:cNvSpPr txBox="1"/>
          <p:nvPr/>
        </p:nvSpPr>
        <p:spPr>
          <a:xfrm>
            <a:off x="1968648" y="133932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C3DB7A-7A12-0AF5-985C-DE811C84B12B}"/>
              </a:ext>
            </a:extLst>
          </p:cNvPr>
          <p:cNvCxnSpPr/>
          <p:nvPr/>
        </p:nvCxnSpPr>
        <p:spPr>
          <a:xfrm>
            <a:off x="3682127" y="104422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79D5EC-44D8-49DE-F564-A38A3B3F4E0B}"/>
              </a:ext>
            </a:extLst>
          </p:cNvPr>
          <p:cNvCxnSpPr>
            <a:cxnSpLocks/>
            <a:stCxn id="65" idx="3"/>
            <a:endCxn id="85" idx="1"/>
          </p:cNvCxnSpPr>
          <p:nvPr/>
        </p:nvCxnSpPr>
        <p:spPr>
          <a:xfrm>
            <a:off x="6305482" y="2409353"/>
            <a:ext cx="7818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826FD3-068B-A23E-AC62-563A848F5DA7}"/>
              </a:ext>
            </a:extLst>
          </p:cNvPr>
          <p:cNvCxnSpPr/>
          <p:nvPr/>
        </p:nvCxnSpPr>
        <p:spPr>
          <a:xfrm>
            <a:off x="7617278" y="110695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>
            <a:extLst>
              <a:ext uri="{FF2B5EF4-FFF2-40B4-BE49-F238E27FC236}">
                <a16:creationId xmlns:a16="http://schemas.microsoft.com/office/drawing/2014/main" id="{4DC3C8C3-8902-9023-F59A-314591F13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85" y="808830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1A0DBC6-1ECC-E9CF-17BA-0FE608A611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2045" y="1666351"/>
            <a:ext cx="400479" cy="312001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6A8DF6-1CC1-F64E-2327-0A07B6303B4F}"/>
              </a:ext>
            </a:extLst>
          </p:cNvPr>
          <p:cNvCxnSpPr>
            <a:cxnSpLocks/>
          </p:cNvCxnSpPr>
          <p:nvPr/>
        </p:nvCxnSpPr>
        <p:spPr>
          <a:xfrm flipV="1">
            <a:off x="3081100" y="1451616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BA8896-25F9-2FD2-836F-38C44DB3CDB6}"/>
              </a:ext>
            </a:extLst>
          </p:cNvPr>
          <p:cNvSpPr txBox="1"/>
          <p:nvPr/>
        </p:nvSpPr>
        <p:spPr>
          <a:xfrm>
            <a:off x="2694294" y="2030381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335F56F-410B-6051-A3DF-6F508AD6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216888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5825405-0ED3-7B55-CDF6-266F883E16F4}"/>
              </a:ext>
            </a:extLst>
          </p:cNvPr>
          <p:cNvCxnSpPr>
            <a:cxnSpLocks/>
            <a:stCxn id="6" idx="2"/>
            <a:endCxn id="65" idx="1"/>
          </p:cNvCxnSpPr>
          <p:nvPr/>
        </p:nvCxnSpPr>
        <p:spPr>
          <a:xfrm rot="16200000" flipH="1">
            <a:off x="4573464" y="1334741"/>
            <a:ext cx="1095558" cy="10536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D38C934-781B-2999-091A-828A8F4A400D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256582" y="1027472"/>
            <a:ext cx="485498" cy="10451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1226D1-3CC0-6274-50DB-2372B3ED5CE7}"/>
              </a:ext>
            </a:extLst>
          </p:cNvPr>
          <p:cNvSpPr txBox="1"/>
          <p:nvPr/>
        </p:nvSpPr>
        <p:spPr>
          <a:xfrm>
            <a:off x="7093241" y="141470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A6B2B4-C3CB-7BB8-0EC8-646F1585CD74}"/>
              </a:ext>
            </a:extLst>
          </p:cNvPr>
          <p:cNvSpPr txBox="1"/>
          <p:nvPr/>
        </p:nvSpPr>
        <p:spPr>
          <a:xfrm>
            <a:off x="7087340" y="216433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AD0DA9-4EA7-B9B4-2D80-949926FAEE3C}"/>
              </a:ext>
            </a:extLst>
          </p:cNvPr>
          <p:cNvSpPr txBox="1"/>
          <p:nvPr/>
        </p:nvSpPr>
        <p:spPr>
          <a:xfrm>
            <a:off x="7102385" y="2913961"/>
            <a:ext cx="34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49A058F-CB48-EB65-438A-00407BC39C9C}"/>
              </a:ext>
            </a:extLst>
          </p:cNvPr>
          <p:cNvCxnSpPr>
            <a:cxnSpLocks/>
            <a:stCxn id="65" idx="2"/>
            <a:endCxn id="86" idx="1"/>
          </p:cNvCxnSpPr>
          <p:nvPr/>
        </p:nvCxnSpPr>
        <p:spPr>
          <a:xfrm rot="16200000" flipH="1">
            <a:off x="6276709" y="2349895"/>
            <a:ext cx="525746" cy="11256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5B83482E-4941-94F5-E22F-1A406BE11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703" y="154943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6469FF9-DFD0-CFD1-DA31-F90D833D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396" y="2268201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6C7F960-4AD6-485F-FEFE-0ACEB56E5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050" y="298696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3975FE-B79C-1570-BC7A-3DC7ACBB7219}"/>
              </a:ext>
            </a:extLst>
          </p:cNvPr>
          <p:cNvCxnSpPr/>
          <p:nvPr/>
        </p:nvCxnSpPr>
        <p:spPr>
          <a:xfrm>
            <a:off x="7617277" y="171951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37B05ED-9DA2-66F0-2B81-66C55AC986DF}"/>
              </a:ext>
            </a:extLst>
          </p:cNvPr>
          <p:cNvCxnSpPr/>
          <p:nvPr/>
        </p:nvCxnSpPr>
        <p:spPr>
          <a:xfrm>
            <a:off x="7617276" y="242594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375E08B-6F12-2E90-878D-38FF9D6E9848}"/>
              </a:ext>
            </a:extLst>
          </p:cNvPr>
          <p:cNvCxnSpPr/>
          <p:nvPr/>
        </p:nvCxnSpPr>
        <p:spPr>
          <a:xfrm>
            <a:off x="7591647" y="3163907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17CBE74-1749-BCC4-8097-E2C26384AB53}"/>
              </a:ext>
            </a:extLst>
          </p:cNvPr>
          <p:cNvSpPr txBox="1"/>
          <p:nvPr/>
        </p:nvSpPr>
        <p:spPr>
          <a:xfrm>
            <a:off x="5484318" y="1866493"/>
            <a:ext cx="113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Jumphost2-1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331038-F179-CD19-BE2B-11007D82C074}"/>
              </a:ext>
            </a:extLst>
          </p:cNvPr>
          <p:cNvSpPr txBox="1"/>
          <p:nvPr/>
        </p:nvSpPr>
        <p:spPr>
          <a:xfrm>
            <a:off x="7877832" y="1266560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DA6716-E69F-2E72-70DD-F6BCC6D952F2}"/>
              </a:ext>
            </a:extLst>
          </p:cNvPr>
          <p:cNvSpPr txBox="1"/>
          <p:nvPr/>
        </p:nvSpPr>
        <p:spPr>
          <a:xfrm>
            <a:off x="7860063" y="1999603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A2C42D4-FB9B-39A3-2466-88BAC6A9E1FA}"/>
              </a:ext>
            </a:extLst>
          </p:cNvPr>
          <p:cNvSpPr txBox="1"/>
          <p:nvPr/>
        </p:nvSpPr>
        <p:spPr>
          <a:xfrm>
            <a:off x="7878351" y="2731511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host-n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A3BB246-6276-74DA-D228-E72751E8A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819" y="1222623"/>
            <a:ext cx="320149" cy="28813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2047EB5-6E9C-4EE2-862E-E6128DF68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999" y="1181755"/>
            <a:ext cx="320149" cy="28813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3BAB04B-DA2D-FE62-2423-8F96AACED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909" y="2543484"/>
            <a:ext cx="320149" cy="28813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06AC866-5D04-75DC-711F-064D5AB05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6458" y="934489"/>
            <a:ext cx="320149" cy="288134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44039BE-A355-0EC5-30EF-3ED763EB38ED}"/>
              </a:ext>
            </a:extLst>
          </p:cNvPr>
          <p:cNvCxnSpPr>
            <a:stCxn id="16" idx="3"/>
            <a:endCxn id="114" idx="1"/>
          </p:cNvCxnSpPr>
          <p:nvPr/>
        </p:nvCxnSpPr>
        <p:spPr>
          <a:xfrm>
            <a:off x="8855307" y="1073323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4C343421-B372-62BE-DEE0-43A257058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783" y="1642335"/>
            <a:ext cx="320149" cy="288134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003013-988D-95BE-5232-BD7FFF5A5933}"/>
              </a:ext>
            </a:extLst>
          </p:cNvPr>
          <p:cNvCxnSpPr>
            <a:endCxn id="117" idx="1"/>
          </p:cNvCxnSpPr>
          <p:nvPr/>
        </p:nvCxnSpPr>
        <p:spPr>
          <a:xfrm>
            <a:off x="8874632" y="1781169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99A29DC-99F9-93BD-B7AD-4A662F490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557" y="2297302"/>
            <a:ext cx="320149" cy="288134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C68760E-980C-30AB-8BEC-5A59A2CB3E95}"/>
              </a:ext>
            </a:extLst>
          </p:cNvPr>
          <p:cNvCxnSpPr>
            <a:endCxn id="119" idx="1"/>
          </p:cNvCxnSpPr>
          <p:nvPr/>
        </p:nvCxnSpPr>
        <p:spPr>
          <a:xfrm>
            <a:off x="8916406" y="2436136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ABA63C6C-0546-64B6-060E-82553CBBE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557" y="3053736"/>
            <a:ext cx="320149" cy="28813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4DE24E-8121-6469-C90C-49D01A0E2AE0}"/>
              </a:ext>
            </a:extLst>
          </p:cNvPr>
          <p:cNvCxnSpPr>
            <a:endCxn id="121" idx="1"/>
          </p:cNvCxnSpPr>
          <p:nvPr/>
        </p:nvCxnSpPr>
        <p:spPr>
          <a:xfrm>
            <a:off x="8916406" y="3192570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30AF78B-577B-A824-B68C-DE6E15A03F59}"/>
              </a:ext>
            </a:extLst>
          </p:cNvPr>
          <p:cNvSpPr txBox="1"/>
          <p:nvPr/>
        </p:nvSpPr>
        <p:spPr>
          <a:xfrm>
            <a:off x="4721498" y="1532242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set1-0</a:t>
            </a:r>
            <a:endParaRPr lang="en-SG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BC39B2-1D9E-663A-2E0E-AB16AA48FD2C}"/>
              </a:ext>
            </a:extLst>
          </p:cNvPr>
          <p:cNvSpPr txBox="1"/>
          <p:nvPr/>
        </p:nvSpPr>
        <p:spPr>
          <a:xfrm>
            <a:off x="6447033" y="1112667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set2-0</a:t>
            </a:r>
            <a:endParaRPr lang="en-SG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D16EBA-DB34-31A5-1E99-0D6FF39D686E}"/>
              </a:ext>
            </a:extLst>
          </p:cNvPr>
          <p:cNvSpPr txBox="1"/>
          <p:nvPr/>
        </p:nvSpPr>
        <p:spPr>
          <a:xfrm>
            <a:off x="6439998" y="2483074"/>
            <a:ext cx="105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set2-1</a:t>
            </a:r>
            <a:endParaRPr lang="en-SG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EBC7DD-6D62-2552-ABCE-836215622BB4}"/>
              </a:ext>
            </a:extLst>
          </p:cNvPr>
          <p:cNvSpPr txBox="1"/>
          <p:nvPr/>
        </p:nvSpPr>
        <p:spPr>
          <a:xfrm>
            <a:off x="9436607" y="832850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setN-0</a:t>
            </a:r>
            <a:endParaRPr lang="en-SG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9BDB6E-1294-410A-47C4-85B8694D3161}"/>
              </a:ext>
            </a:extLst>
          </p:cNvPr>
          <p:cNvSpPr txBox="1"/>
          <p:nvPr/>
        </p:nvSpPr>
        <p:spPr>
          <a:xfrm>
            <a:off x="9498830" y="1510024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setN-1</a:t>
            </a:r>
            <a:endParaRPr lang="en-SG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BCD6F67-35AF-2DFE-B3C7-BBDA7C121CB5}"/>
              </a:ext>
            </a:extLst>
          </p:cNvPr>
          <p:cNvSpPr txBox="1"/>
          <p:nvPr/>
        </p:nvSpPr>
        <p:spPr>
          <a:xfrm>
            <a:off x="9511843" y="2205303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setN-2</a:t>
            </a:r>
            <a:endParaRPr lang="en-SG" sz="12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EA0A12-1A94-6CEE-7123-75D1B3E7CFB2}"/>
              </a:ext>
            </a:extLst>
          </p:cNvPr>
          <p:cNvSpPr txBox="1"/>
          <p:nvPr/>
        </p:nvSpPr>
        <p:spPr>
          <a:xfrm>
            <a:off x="9553448" y="2912697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C755A4F-7DC7-8A1B-019A-2631651ED820}"/>
              </a:ext>
            </a:extLst>
          </p:cNvPr>
          <p:cNvSpPr/>
          <p:nvPr/>
        </p:nvSpPr>
        <p:spPr>
          <a:xfrm>
            <a:off x="1110764" y="4049631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3" name="Picture 4">
            <a:extLst>
              <a:ext uri="{FF2B5EF4-FFF2-40B4-BE49-F238E27FC236}">
                <a16:creationId xmlns:a16="http://schemas.microsoft.com/office/drawing/2014/main" id="{EA608B4B-A768-6A5C-8241-28254DFD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12" y="4134501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33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CF03724F-062D-62DA-333E-95B077984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75" y="4049631"/>
            <a:ext cx="1207686" cy="917841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899A19-7BDA-5301-45CA-C46C4D9784A6}"/>
              </a:ext>
            </a:extLst>
          </p:cNvPr>
          <p:cNvCxnSpPr>
            <a:cxnSpLocks/>
          </p:cNvCxnSpPr>
          <p:nvPr/>
        </p:nvCxnSpPr>
        <p:spPr>
          <a:xfrm>
            <a:off x="1835727" y="4558541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28B6F886-0C28-00B1-7E0B-6A02A6DCC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124" y="5125182"/>
            <a:ext cx="320149" cy="288134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E6B8132B-4A52-0A88-355A-74439DA76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632" y="4421658"/>
            <a:ext cx="320149" cy="288134"/>
          </a:xfrm>
          <a:prstGeom prst="rect">
            <a:avLst/>
          </a:prstGeom>
        </p:spPr>
      </p:pic>
      <p:pic>
        <p:nvPicPr>
          <p:cNvPr id="138" name="Graphic 137" descr="Web design with solid fill">
            <a:extLst>
              <a:ext uri="{FF2B5EF4-FFF2-40B4-BE49-F238E27FC236}">
                <a16:creationId xmlns:a16="http://schemas.microsoft.com/office/drawing/2014/main" id="{44C1F66E-35DF-71A3-5A31-3F680AC23F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0426" y="4616983"/>
            <a:ext cx="437108" cy="43710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12199E34-7BF7-2050-04AA-8D498D84685F}"/>
              </a:ext>
            </a:extLst>
          </p:cNvPr>
          <p:cNvSpPr txBox="1"/>
          <p:nvPr/>
        </p:nvSpPr>
        <p:spPr>
          <a:xfrm>
            <a:off x="930485" y="5099140"/>
            <a:ext cx="89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Users or programs</a:t>
            </a:r>
            <a:endParaRPr lang="en-SG" sz="14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257DA73-D388-14A9-FADB-7A29457E80E1}"/>
              </a:ext>
            </a:extLst>
          </p:cNvPr>
          <p:cNvSpPr txBox="1"/>
          <p:nvPr/>
        </p:nvSpPr>
        <p:spPr>
          <a:xfrm>
            <a:off x="1880372" y="3824010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pic>
        <p:nvPicPr>
          <p:cNvPr id="141" name="Picture 4">
            <a:extLst>
              <a:ext uri="{FF2B5EF4-FFF2-40B4-BE49-F238E27FC236}">
                <a16:creationId xmlns:a16="http://schemas.microsoft.com/office/drawing/2014/main" id="{CE2591E2-B936-1E3F-9A4C-15491727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64" y="4244058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Graphic 141" descr="Web design with solid fill">
            <a:extLst>
              <a:ext uri="{FF2B5EF4-FFF2-40B4-BE49-F238E27FC236}">
                <a16:creationId xmlns:a16="http://schemas.microsoft.com/office/drawing/2014/main" id="{FBCB9134-5864-704D-7F7E-9CE2BFC4E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6080" y="4725980"/>
            <a:ext cx="437108" cy="43710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F1241CCF-B659-B659-8323-CB46ECC451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9124" y="5101579"/>
            <a:ext cx="400479" cy="312001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249398D-32F1-6E45-B556-545C82F49A5C}"/>
              </a:ext>
            </a:extLst>
          </p:cNvPr>
          <p:cNvCxnSpPr>
            <a:cxnSpLocks/>
          </p:cNvCxnSpPr>
          <p:nvPr/>
        </p:nvCxnSpPr>
        <p:spPr>
          <a:xfrm flipV="1">
            <a:off x="2948179" y="4886844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3179EAD-6ABE-4A56-4C3A-DF5FE66CC32D}"/>
              </a:ext>
            </a:extLst>
          </p:cNvPr>
          <p:cNvSpPr txBox="1"/>
          <p:nvPr/>
        </p:nvSpPr>
        <p:spPr>
          <a:xfrm>
            <a:off x="3322524" y="5086342"/>
            <a:ext cx="94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A432B09F-F535-6D50-290C-8217A19D00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819" y="5181029"/>
            <a:ext cx="400479" cy="312001"/>
          </a:xfrm>
          <a:prstGeom prst="rect">
            <a:avLst/>
          </a:prstGeom>
        </p:spPr>
      </p:pic>
      <p:pic>
        <p:nvPicPr>
          <p:cNvPr id="147" name="Picture 146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991FBFEC-9C52-CDAF-8E2E-274DC2AE9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36" y="5658993"/>
            <a:ext cx="1207686" cy="917841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CAFF16D-8184-F5A7-DE76-78390F0DE61B}"/>
              </a:ext>
            </a:extLst>
          </p:cNvPr>
          <p:cNvCxnSpPr>
            <a:cxnSpLocks/>
            <a:stCxn id="132" idx="3"/>
            <a:endCxn id="147" idx="1"/>
          </p:cNvCxnSpPr>
          <p:nvPr/>
        </p:nvCxnSpPr>
        <p:spPr>
          <a:xfrm>
            <a:off x="1802232" y="4580585"/>
            <a:ext cx="694504" cy="153732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A0091B-DFD1-1530-015B-6D4CDB927066}"/>
              </a:ext>
            </a:extLst>
          </p:cNvPr>
          <p:cNvCxnSpPr>
            <a:cxnSpLocks/>
          </p:cNvCxnSpPr>
          <p:nvPr/>
        </p:nvCxnSpPr>
        <p:spPr>
          <a:xfrm>
            <a:off x="2956158" y="5479423"/>
            <a:ext cx="0" cy="18432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9A9E08-0A71-8CB3-F72D-5AD47EE0CB8C}"/>
              </a:ext>
            </a:extLst>
          </p:cNvPr>
          <p:cNvCxnSpPr>
            <a:cxnSpLocks/>
          </p:cNvCxnSpPr>
          <p:nvPr/>
        </p:nvCxnSpPr>
        <p:spPr>
          <a:xfrm>
            <a:off x="3520440" y="4479451"/>
            <a:ext cx="544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5DCD12E-8265-A422-5997-7979C6ADB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86" y="422213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E6E5725F-9249-FB89-15D6-EF680F250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86" y="5795551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11885FF-920B-2214-4176-2520836013ED}"/>
              </a:ext>
            </a:extLst>
          </p:cNvPr>
          <p:cNvCxnSpPr>
            <a:cxnSpLocks/>
          </p:cNvCxnSpPr>
          <p:nvPr/>
        </p:nvCxnSpPr>
        <p:spPr>
          <a:xfrm>
            <a:off x="3551997" y="6036024"/>
            <a:ext cx="544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3ADB6C8-F46E-3D80-0F06-5696B51A7FFA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3520440" y="4462611"/>
            <a:ext cx="609946" cy="1573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F41667-C5BB-86EC-EE84-0C3BB9C892F7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787792" y="4462612"/>
            <a:ext cx="696526" cy="620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9B11E9D-132D-8DBF-5805-E36045B4EF16}"/>
              </a:ext>
            </a:extLst>
          </p:cNvPr>
          <p:cNvCxnSpPr>
            <a:cxnSpLocks/>
            <a:stCxn id="157" idx="3"/>
          </p:cNvCxnSpPr>
          <p:nvPr/>
        </p:nvCxnSpPr>
        <p:spPr>
          <a:xfrm flipV="1">
            <a:off x="4787792" y="5181029"/>
            <a:ext cx="722946" cy="8549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426A3AE2-D7F3-2843-FE4B-7557874D7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487688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417EFAA-565D-0E37-8A1A-544508EF9C8F}"/>
              </a:ext>
            </a:extLst>
          </p:cNvPr>
          <p:cNvCxnSpPr>
            <a:cxnSpLocks/>
            <a:stCxn id="168" idx="3"/>
          </p:cNvCxnSpPr>
          <p:nvPr/>
        </p:nvCxnSpPr>
        <p:spPr>
          <a:xfrm flipV="1">
            <a:off x="6305482" y="4479451"/>
            <a:ext cx="509832" cy="637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C926140-9224-EE6C-A0DC-DAA0D37D4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3" y="41125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F47A9B87-78B7-DFFA-3B71-F4CE32156F88}"/>
              </a:ext>
            </a:extLst>
          </p:cNvPr>
          <p:cNvSpPr txBox="1"/>
          <p:nvPr/>
        </p:nvSpPr>
        <p:spPr>
          <a:xfrm>
            <a:off x="7679744" y="3728044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host-0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AA3F37A-B6E2-6FAE-4170-83A446F22AB3}"/>
              </a:ext>
            </a:extLst>
          </p:cNvPr>
          <p:cNvCxnSpPr/>
          <p:nvPr/>
        </p:nvCxnSpPr>
        <p:spPr>
          <a:xfrm>
            <a:off x="7419190" y="438668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>
            <a:extLst>
              <a:ext uri="{FF2B5EF4-FFF2-40B4-BE49-F238E27FC236}">
                <a16:creationId xmlns:a16="http://schemas.microsoft.com/office/drawing/2014/main" id="{07711CD6-4246-1F0B-AC32-B0F81F458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370" y="4214221"/>
            <a:ext cx="320149" cy="288134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839BA79-D8F5-E29B-6489-1D9319B48C41}"/>
              </a:ext>
            </a:extLst>
          </p:cNvPr>
          <p:cNvCxnSpPr>
            <a:stCxn id="172" idx="3"/>
            <a:endCxn id="175" idx="1"/>
          </p:cNvCxnSpPr>
          <p:nvPr/>
        </p:nvCxnSpPr>
        <p:spPr>
          <a:xfrm>
            <a:off x="8657219" y="4353055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384EC9B-BD7F-931D-DBEF-1FA7CF4EF1DE}"/>
              </a:ext>
            </a:extLst>
          </p:cNvPr>
          <p:cNvSpPr txBox="1"/>
          <p:nvPr/>
        </p:nvSpPr>
        <p:spPr>
          <a:xfrm>
            <a:off x="9238519" y="4112582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setN-0</a:t>
            </a:r>
            <a:endParaRPr lang="en-SG" sz="12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C38763A-44D3-4B88-44F8-AEE4DB84FC7D}"/>
              </a:ext>
            </a:extLst>
          </p:cNvPr>
          <p:cNvSpPr txBox="1"/>
          <p:nvPr/>
        </p:nvSpPr>
        <p:spPr>
          <a:xfrm>
            <a:off x="6946146" y="413591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50384C35-A72E-55B3-8E42-334827A2D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3" y="504968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D3432EBC-AA23-D4AA-A513-2071E746FCA4}"/>
              </a:ext>
            </a:extLst>
          </p:cNvPr>
          <p:cNvSpPr txBox="1"/>
          <p:nvPr/>
        </p:nvSpPr>
        <p:spPr>
          <a:xfrm>
            <a:off x="7679744" y="4665151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host-n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F0877A-A8CA-2260-C383-79FF00CC3009}"/>
              </a:ext>
            </a:extLst>
          </p:cNvPr>
          <p:cNvCxnSpPr/>
          <p:nvPr/>
        </p:nvCxnSpPr>
        <p:spPr>
          <a:xfrm>
            <a:off x="7419190" y="532379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182">
            <a:extLst>
              <a:ext uri="{FF2B5EF4-FFF2-40B4-BE49-F238E27FC236}">
                <a16:creationId xmlns:a16="http://schemas.microsoft.com/office/drawing/2014/main" id="{49F671F2-97BB-3B5D-CB66-C0219C1B9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370" y="5151328"/>
            <a:ext cx="320149" cy="288134"/>
          </a:xfrm>
          <a:prstGeom prst="rect">
            <a:avLst/>
          </a:prstGeom>
        </p:spPr>
      </p:pic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91983DB-A1C9-1338-5A52-1496ABFFA68F}"/>
              </a:ext>
            </a:extLst>
          </p:cNvPr>
          <p:cNvCxnSpPr>
            <a:stCxn id="180" idx="3"/>
            <a:endCxn id="183" idx="1"/>
          </p:cNvCxnSpPr>
          <p:nvPr/>
        </p:nvCxnSpPr>
        <p:spPr>
          <a:xfrm>
            <a:off x="8657219" y="5290162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9210259-2C9C-207D-755E-B10E1E767569}"/>
              </a:ext>
            </a:extLst>
          </p:cNvPr>
          <p:cNvSpPr txBox="1"/>
          <p:nvPr/>
        </p:nvSpPr>
        <p:spPr>
          <a:xfrm>
            <a:off x="9238519" y="5049689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1C321CE6-755F-EAC9-2915-1FBE1D30D6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0638" y="5903085"/>
            <a:ext cx="654619" cy="449323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FF6C231C-E373-951E-B540-92AD290434F3}"/>
              </a:ext>
            </a:extLst>
          </p:cNvPr>
          <p:cNvSpPr txBox="1"/>
          <p:nvPr/>
        </p:nvSpPr>
        <p:spPr>
          <a:xfrm>
            <a:off x="7681540" y="5640466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</a:t>
            </a:r>
            <a:r>
              <a:rPr lang="en-SG" sz="1400" b="1" dirty="0" err="1">
                <a:solidFill>
                  <a:srgbClr val="002060"/>
                </a:solidFill>
              </a:rPr>
              <a:t>vms</a:t>
            </a:r>
            <a:endParaRPr lang="en-SG" sz="1400" b="1" dirty="0">
              <a:solidFill>
                <a:srgbClr val="002060"/>
              </a:solidFill>
            </a:endParaRP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26AAF187-CDB1-8DE2-CD71-915ED89EC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409" y="5929667"/>
            <a:ext cx="320149" cy="288134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8EEF46F-47BA-0AB3-B01C-AABB721A0661}"/>
              </a:ext>
            </a:extLst>
          </p:cNvPr>
          <p:cNvCxnSpPr>
            <a:endCxn id="188" idx="1"/>
          </p:cNvCxnSpPr>
          <p:nvPr/>
        </p:nvCxnSpPr>
        <p:spPr>
          <a:xfrm>
            <a:off x="8715258" y="6068501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0981B90-1171-5821-4574-1D0D706F709D}"/>
              </a:ext>
            </a:extLst>
          </p:cNvPr>
          <p:cNvSpPr txBox="1"/>
          <p:nvPr/>
        </p:nvSpPr>
        <p:spPr>
          <a:xfrm>
            <a:off x="9296558" y="5828028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3A14565-6508-0FBC-3D2E-2AC15F27FA8F}"/>
              </a:ext>
            </a:extLst>
          </p:cNvPr>
          <p:cNvSpPr txBox="1"/>
          <p:nvPr/>
        </p:nvSpPr>
        <p:spPr>
          <a:xfrm>
            <a:off x="6979408" y="505556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7A7B79E-0B9E-926B-628A-BC926A732630}"/>
              </a:ext>
            </a:extLst>
          </p:cNvPr>
          <p:cNvCxnSpPr/>
          <p:nvPr/>
        </p:nvCxnSpPr>
        <p:spPr>
          <a:xfrm>
            <a:off x="7529369" y="615232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62D0063-5BF2-838A-8111-1B2D223C0C5F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6305482" y="5117359"/>
            <a:ext cx="603906" cy="20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D99E1966-D36D-98AE-6345-4EBD9DF1FE76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6305482" y="5117359"/>
            <a:ext cx="611921" cy="918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0526CAF-5AE7-8800-A34A-D14DCDFDC90E}"/>
              </a:ext>
            </a:extLst>
          </p:cNvPr>
          <p:cNvSpPr txBox="1"/>
          <p:nvPr/>
        </p:nvSpPr>
        <p:spPr>
          <a:xfrm>
            <a:off x="6976911" y="573503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F7BF39E-7339-56CC-2FC9-132F445344A3}"/>
              </a:ext>
            </a:extLst>
          </p:cNvPr>
          <p:cNvSpPr txBox="1"/>
          <p:nvPr/>
        </p:nvSpPr>
        <p:spPr>
          <a:xfrm>
            <a:off x="3991810" y="3872561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Jumphost1-0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FB73B8D-2060-D36D-B392-CCE12EE4EC95}"/>
              </a:ext>
            </a:extLst>
          </p:cNvPr>
          <p:cNvSpPr txBox="1"/>
          <p:nvPr/>
        </p:nvSpPr>
        <p:spPr>
          <a:xfrm>
            <a:off x="4058582" y="5479423"/>
            <a:ext cx="115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Jumphost1-1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923B3C4-52BB-EF5E-B54A-173AFE042E17}"/>
              </a:ext>
            </a:extLst>
          </p:cNvPr>
          <p:cNvSpPr txBox="1"/>
          <p:nvPr/>
        </p:nvSpPr>
        <p:spPr>
          <a:xfrm>
            <a:off x="5552760" y="4537734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Gateway </a:t>
            </a:r>
            <a:endParaRPr lang="en-SG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5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699D07-55DD-3EAB-B23E-1DE304F74EC5}"/>
              </a:ext>
            </a:extLst>
          </p:cNvPr>
          <p:cNvSpPr/>
          <p:nvPr/>
        </p:nvSpPr>
        <p:spPr>
          <a:xfrm>
            <a:off x="1609445" y="947535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D4A81-32D4-474F-3C7B-C8AB72B7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1032405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41E35-C724-A691-3292-BF65EF36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21" y="12187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84ED5B-1B74-5DDF-4C51-A47BD0F10CA7}"/>
              </a:ext>
            </a:extLst>
          </p:cNvPr>
          <p:cNvSpPr txBox="1"/>
          <p:nvPr/>
        </p:nvSpPr>
        <p:spPr>
          <a:xfrm>
            <a:off x="5676250" y="889196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8" name="Picture 7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15A72861-3C6E-172B-BEA9-6A43F049F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12" y="918169"/>
            <a:ext cx="1207686" cy="91784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6BF1D-B548-D582-2C27-A0DB193CB793}"/>
              </a:ext>
            </a:extLst>
          </p:cNvPr>
          <p:cNvCxnSpPr/>
          <p:nvPr/>
        </p:nvCxnSpPr>
        <p:spPr>
          <a:xfrm>
            <a:off x="5282097" y="133556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991E44-D755-476F-C852-9B5793E87617}"/>
              </a:ext>
            </a:extLst>
          </p:cNvPr>
          <p:cNvCxnSpPr/>
          <p:nvPr/>
        </p:nvCxnSpPr>
        <p:spPr>
          <a:xfrm>
            <a:off x="6632154" y="133556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EE627A-0238-2564-6F34-F76202E390B4}"/>
              </a:ext>
            </a:extLst>
          </p:cNvPr>
          <p:cNvSpPr txBox="1"/>
          <p:nvPr/>
        </p:nvSpPr>
        <p:spPr>
          <a:xfrm>
            <a:off x="7349022" y="116851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85BFF5-C1C8-4F21-C6B0-246E2AAE2B11}"/>
              </a:ext>
            </a:extLst>
          </p:cNvPr>
          <p:cNvCxnSpPr>
            <a:cxnSpLocks/>
          </p:cNvCxnSpPr>
          <p:nvPr/>
        </p:nvCxnSpPr>
        <p:spPr>
          <a:xfrm>
            <a:off x="8006999" y="1303759"/>
            <a:ext cx="685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F5AE298-A4DE-43AA-B171-D6B44244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893" y="12187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488C6F-57C7-7205-89CA-D447E019B4B2}"/>
              </a:ext>
            </a:extLst>
          </p:cNvPr>
          <p:cNvSpPr txBox="1"/>
          <p:nvPr/>
        </p:nvSpPr>
        <p:spPr>
          <a:xfrm>
            <a:off x="8528015" y="865029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DC13B1-6690-D194-5C1D-7997C54677DB}"/>
              </a:ext>
            </a:extLst>
          </p:cNvPr>
          <p:cNvCxnSpPr>
            <a:cxnSpLocks/>
          </p:cNvCxnSpPr>
          <p:nvPr/>
        </p:nvCxnSpPr>
        <p:spPr>
          <a:xfrm>
            <a:off x="2334408" y="1282765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Web design with solid fill">
            <a:extLst>
              <a:ext uri="{FF2B5EF4-FFF2-40B4-BE49-F238E27FC236}">
                <a16:creationId xmlns:a16="http://schemas.microsoft.com/office/drawing/2014/main" id="{BAE0412C-A8BC-CDDF-02BD-0DA521782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9107" y="1514887"/>
            <a:ext cx="437108" cy="4371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3188ADE-6091-EFCE-B726-A101827D6ED8}"/>
              </a:ext>
            </a:extLst>
          </p:cNvPr>
          <p:cNvSpPr txBox="1"/>
          <p:nvPr/>
        </p:nvSpPr>
        <p:spPr>
          <a:xfrm>
            <a:off x="1414231" y="2098581"/>
            <a:ext cx="14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EDBE-DB49-ECC8-A6F5-138F82387214}"/>
              </a:ext>
            </a:extLst>
          </p:cNvPr>
          <p:cNvSpPr txBox="1"/>
          <p:nvPr/>
        </p:nvSpPr>
        <p:spPr>
          <a:xfrm>
            <a:off x="2334408" y="596284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File upload </a:t>
            </a:r>
            <a:endParaRPr lang="en-SG" sz="14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C7DCA74-9BD6-CBC4-9380-715D220D5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9528" y="2009443"/>
            <a:ext cx="400479" cy="31200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F7A297-28E4-226D-BFF9-90DCB136F1A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759768" y="1712676"/>
            <a:ext cx="0" cy="29676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F25E2A-3CA9-B538-6AD0-89475B6F66D3}"/>
              </a:ext>
            </a:extLst>
          </p:cNvPr>
          <p:cNvSpPr txBox="1"/>
          <p:nvPr/>
        </p:nvSpPr>
        <p:spPr>
          <a:xfrm>
            <a:off x="4915677" y="2044445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37" name="Graphic 36" descr="Document with solid fill">
            <a:extLst>
              <a:ext uri="{FF2B5EF4-FFF2-40B4-BE49-F238E27FC236}">
                <a16:creationId xmlns:a16="http://schemas.microsoft.com/office/drawing/2014/main" id="{8532CE9C-7651-4D34-29BB-556D7A3BA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4713" y="871910"/>
            <a:ext cx="379049" cy="37904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677D5A4-88AB-0344-4A6A-9C5C6312766A}"/>
              </a:ext>
            </a:extLst>
          </p:cNvPr>
          <p:cNvSpPr/>
          <p:nvPr/>
        </p:nvSpPr>
        <p:spPr>
          <a:xfrm>
            <a:off x="3163519" y="1237888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SCP Connector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E697DCBB-543B-E9C0-EF1A-F723BCB9F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1802" y="871019"/>
            <a:ext cx="379049" cy="37904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7E0491-27EC-FFEB-A9B3-A730AA0A18D0}"/>
              </a:ext>
            </a:extLst>
          </p:cNvPr>
          <p:cNvCxnSpPr>
            <a:cxnSpLocks/>
          </p:cNvCxnSpPr>
          <p:nvPr/>
        </p:nvCxnSpPr>
        <p:spPr>
          <a:xfrm>
            <a:off x="2330969" y="1469513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32C73B5-A626-F03A-556C-45171F861C7D}"/>
              </a:ext>
            </a:extLst>
          </p:cNvPr>
          <p:cNvSpPr txBox="1"/>
          <p:nvPr/>
        </p:nvSpPr>
        <p:spPr>
          <a:xfrm>
            <a:off x="2284487" y="1506008"/>
            <a:ext cx="10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Download file request</a:t>
            </a:r>
            <a:endParaRPr lang="en-SG" sz="1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21580F-F991-E67E-FE44-49C4D96D43FF}"/>
              </a:ext>
            </a:extLst>
          </p:cNvPr>
          <p:cNvCxnSpPr>
            <a:cxnSpLocks/>
          </p:cNvCxnSpPr>
          <p:nvPr/>
        </p:nvCxnSpPr>
        <p:spPr>
          <a:xfrm flipH="1">
            <a:off x="7990675" y="1615834"/>
            <a:ext cx="701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3FB9E5-CA69-3488-4574-EC8A6D514522}"/>
              </a:ext>
            </a:extLst>
          </p:cNvPr>
          <p:cNvCxnSpPr>
            <a:cxnSpLocks/>
          </p:cNvCxnSpPr>
          <p:nvPr/>
        </p:nvCxnSpPr>
        <p:spPr>
          <a:xfrm flipH="1">
            <a:off x="6632154" y="1619276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C78040-B31C-7A6F-A1FC-D66DFC86C74A}"/>
              </a:ext>
            </a:extLst>
          </p:cNvPr>
          <p:cNvCxnSpPr>
            <a:cxnSpLocks/>
          </p:cNvCxnSpPr>
          <p:nvPr/>
        </p:nvCxnSpPr>
        <p:spPr>
          <a:xfrm flipH="1">
            <a:off x="5282097" y="1583488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Paper with solid fill">
            <a:extLst>
              <a:ext uri="{FF2B5EF4-FFF2-40B4-BE49-F238E27FC236}">
                <a16:creationId xmlns:a16="http://schemas.microsoft.com/office/drawing/2014/main" id="{CF2ACC25-06C4-E624-DE9F-3AB5A3797F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5309" y="1687815"/>
            <a:ext cx="379049" cy="379049"/>
          </a:xfrm>
          <a:prstGeom prst="rect">
            <a:avLst/>
          </a:prstGeom>
        </p:spPr>
      </p:pic>
      <p:pic>
        <p:nvPicPr>
          <p:cNvPr id="53" name="Graphic 52" descr="Paper with solid fill">
            <a:extLst>
              <a:ext uri="{FF2B5EF4-FFF2-40B4-BE49-F238E27FC236}">
                <a16:creationId xmlns:a16="http://schemas.microsoft.com/office/drawing/2014/main" id="{52A93B28-1E63-B74E-19A2-E27670BEE3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7118" y="1914319"/>
            <a:ext cx="407125" cy="40712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C7A755-1B1B-70F2-8CA5-BA1C1225FB11}"/>
              </a:ext>
            </a:extLst>
          </p:cNvPr>
          <p:cNvCxnSpPr>
            <a:cxnSpLocks/>
          </p:cNvCxnSpPr>
          <p:nvPr/>
        </p:nvCxnSpPr>
        <p:spPr>
          <a:xfrm>
            <a:off x="3671710" y="1535135"/>
            <a:ext cx="0" cy="382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9D546F5C-F800-6B74-8B88-342F332A43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2177" y="4054297"/>
            <a:ext cx="728618" cy="72647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F89B1C9-C739-4527-4BA5-B5FECB678D3E}"/>
              </a:ext>
            </a:extLst>
          </p:cNvPr>
          <p:cNvSpPr txBox="1"/>
          <p:nvPr/>
        </p:nvSpPr>
        <p:spPr>
          <a:xfrm>
            <a:off x="8692005" y="3746521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Web server </a:t>
            </a:r>
            <a:endParaRPr lang="en-SG" sz="1400" b="1" dirty="0">
              <a:solidFill>
                <a:srgbClr val="00206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74861B-E70D-E9AA-8865-FEDF99D36BD8}"/>
              </a:ext>
            </a:extLst>
          </p:cNvPr>
          <p:cNvSpPr/>
          <p:nvPr/>
        </p:nvSpPr>
        <p:spPr>
          <a:xfrm>
            <a:off x="1736407" y="3892302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CC6F642-1BF5-404F-5C7B-7B1E09ED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55" y="3977172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7465555-3B32-6C64-ECC7-555CF79A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83" y="416354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4E63937-49B2-10F4-9C01-19E90718031B}"/>
              </a:ext>
            </a:extLst>
          </p:cNvPr>
          <p:cNvSpPr txBox="1"/>
          <p:nvPr/>
        </p:nvSpPr>
        <p:spPr>
          <a:xfrm>
            <a:off x="5803212" y="383396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63" name="Picture 62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7744348A-8954-8DD6-BA10-39461788B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74" y="3862936"/>
            <a:ext cx="1207686" cy="917841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FFF362-98DE-2BD5-C961-594B9C02E542}"/>
              </a:ext>
            </a:extLst>
          </p:cNvPr>
          <p:cNvCxnSpPr/>
          <p:nvPr/>
        </p:nvCxnSpPr>
        <p:spPr>
          <a:xfrm>
            <a:off x="5409059" y="428033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CFC44B-7AC2-480E-B7D4-E714B36578EF}"/>
              </a:ext>
            </a:extLst>
          </p:cNvPr>
          <p:cNvCxnSpPr/>
          <p:nvPr/>
        </p:nvCxnSpPr>
        <p:spPr>
          <a:xfrm>
            <a:off x="6759116" y="428033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0599FF8-B6C4-8293-C938-092AA880FDAE}"/>
              </a:ext>
            </a:extLst>
          </p:cNvPr>
          <p:cNvSpPr txBox="1"/>
          <p:nvPr/>
        </p:nvSpPr>
        <p:spPr>
          <a:xfrm>
            <a:off x="7475984" y="411328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5B7D93-7DCF-67DD-3C9D-DDE482D6AB2B}"/>
              </a:ext>
            </a:extLst>
          </p:cNvPr>
          <p:cNvCxnSpPr>
            <a:cxnSpLocks/>
          </p:cNvCxnSpPr>
          <p:nvPr/>
        </p:nvCxnSpPr>
        <p:spPr>
          <a:xfrm>
            <a:off x="2427875" y="4307764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Graphic 67" descr="Web design with solid fill">
            <a:extLst>
              <a:ext uri="{FF2B5EF4-FFF2-40B4-BE49-F238E27FC236}">
                <a16:creationId xmlns:a16="http://schemas.microsoft.com/office/drawing/2014/main" id="{A2AE5600-C616-EFBF-3C04-7F80E603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6069" y="4459654"/>
            <a:ext cx="437108" cy="43710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277B92E-E841-9652-F7E1-6035D1B17D3D}"/>
              </a:ext>
            </a:extLst>
          </p:cNvPr>
          <p:cNvSpPr txBox="1"/>
          <p:nvPr/>
        </p:nvSpPr>
        <p:spPr>
          <a:xfrm>
            <a:off x="1353985" y="5044215"/>
            <a:ext cx="14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34EF8C3-7056-9A63-1127-54290BD52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490" y="4954210"/>
            <a:ext cx="400479" cy="31200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C963A1-40F2-1EE0-4978-9844358D565D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4886730" y="4657443"/>
            <a:ext cx="0" cy="29676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D63471-5AFD-A22D-6541-48239EA041D5}"/>
              </a:ext>
            </a:extLst>
          </p:cNvPr>
          <p:cNvSpPr txBox="1"/>
          <p:nvPr/>
        </p:nvSpPr>
        <p:spPr>
          <a:xfrm>
            <a:off x="5042639" y="4989212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A96F2FA-4D05-C478-0C23-AEE76C8E8C9A}"/>
              </a:ext>
            </a:extLst>
          </p:cNvPr>
          <p:cNvSpPr/>
          <p:nvPr/>
        </p:nvSpPr>
        <p:spPr>
          <a:xfrm>
            <a:off x="3290481" y="4182655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SSH Forwarder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A288A3-9F9C-5F51-1F73-D1DDA7773A48}"/>
              </a:ext>
            </a:extLst>
          </p:cNvPr>
          <p:cNvSpPr txBox="1"/>
          <p:nvPr/>
        </p:nvSpPr>
        <p:spPr>
          <a:xfrm>
            <a:off x="2448942" y="3653898"/>
            <a:ext cx="144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SSH connection configuration </a:t>
            </a:r>
            <a:endParaRPr lang="en-SG" sz="14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D4A6E1-0C7F-75B1-DFA9-BD62E9D9CF3A}"/>
              </a:ext>
            </a:extLst>
          </p:cNvPr>
          <p:cNvCxnSpPr>
            <a:cxnSpLocks/>
          </p:cNvCxnSpPr>
          <p:nvPr/>
        </p:nvCxnSpPr>
        <p:spPr>
          <a:xfrm flipH="1">
            <a:off x="6759116" y="456404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2E286A-1556-BE3E-230B-D86993F71F91}"/>
              </a:ext>
            </a:extLst>
          </p:cNvPr>
          <p:cNvCxnSpPr>
            <a:cxnSpLocks/>
          </p:cNvCxnSpPr>
          <p:nvPr/>
        </p:nvCxnSpPr>
        <p:spPr>
          <a:xfrm flipH="1">
            <a:off x="5409059" y="452825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DC11E1A-A910-A6CA-39E9-0098E1485024}"/>
              </a:ext>
            </a:extLst>
          </p:cNvPr>
          <p:cNvCxnSpPr>
            <a:cxnSpLocks/>
          </p:cNvCxnSpPr>
          <p:nvPr/>
        </p:nvCxnSpPr>
        <p:spPr>
          <a:xfrm>
            <a:off x="3671710" y="4466155"/>
            <a:ext cx="0" cy="382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E1D77B-B353-BBA0-5815-593FC6A05A17}"/>
              </a:ext>
            </a:extLst>
          </p:cNvPr>
          <p:cNvCxnSpPr>
            <a:cxnSpLocks/>
          </p:cNvCxnSpPr>
          <p:nvPr/>
        </p:nvCxnSpPr>
        <p:spPr>
          <a:xfrm>
            <a:off x="8006999" y="4225421"/>
            <a:ext cx="685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EA7D6D-AC1E-B74B-DDB7-0F92697A5FA7}"/>
              </a:ext>
            </a:extLst>
          </p:cNvPr>
          <p:cNvCxnSpPr>
            <a:cxnSpLocks/>
          </p:cNvCxnSpPr>
          <p:nvPr/>
        </p:nvCxnSpPr>
        <p:spPr>
          <a:xfrm flipH="1">
            <a:off x="8019422" y="4528255"/>
            <a:ext cx="701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A screenshot of a computer&#10;&#10;Description automatically generated">
            <a:extLst>
              <a:ext uri="{FF2B5EF4-FFF2-40B4-BE49-F238E27FC236}">
                <a16:creationId xmlns:a16="http://schemas.microsoft.com/office/drawing/2014/main" id="{96E33FBE-80EF-7B89-6329-C139DDE2A7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87" y="4866488"/>
            <a:ext cx="1470204" cy="1043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0027E93-F633-ECDA-49D5-0A0EF0629367}"/>
              </a:ext>
            </a:extLst>
          </p:cNvPr>
          <p:cNvSpPr txBox="1"/>
          <p:nvPr/>
        </p:nvSpPr>
        <p:spPr>
          <a:xfrm>
            <a:off x="2861681" y="5928243"/>
            <a:ext cx="3388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Local browser: http:127.0.0.1:8080 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F271DA-7384-D3FB-C79F-CC9894A30090}"/>
              </a:ext>
            </a:extLst>
          </p:cNvPr>
          <p:cNvSpPr txBox="1"/>
          <p:nvPr/>
        </p:nvSpPr>
        <p:spPr>
          <a:xfrm>
            <a:off x="5744029" y="4243545"/>
            <a:ext cx="65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Port 22</a:t>
            </a:r>
            <a:endParaRPr lang="en-SG" sz="1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535A253-62D6-1E37-9421-522FFAD3A8F1}"/>
              </a:ext>
            </a:extLst>
          </p:cNvPr>
          <p:cNvSpPr txBox="1"/>
          <p:nvPr/>
        </p:nvSpPr>
        <p:spPr>
          <a:xfrm>
            <a:off x="8363009" y="4296782"/>
            <a:ext cx="65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Port 443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011149-2B3C-77FF-D430-575E5E28A2E9}"/>
              </a:ext>
            </a:extLst>
          </p:cNvPr>
          <p:cNvSpPr txBox="1"/>
          <p:nvPr/>
        </p:nvSpPr>
        <p:spPr>
          <a:xfrm>
            <a:off x="3682589" y="4490038"/>
            <a:ext cx="893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Port 8080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92239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DC6375-87F9-80F1-FB4C-A5418C2ABCAD}"/>
              </a:ext>
            </a:extLst>
          </p:cNvPr>
          <p:cNvSpPr/>
          <p:nvPr/>
        </p:nvSpPr>
        <p:spPr>
          <a:xfrm>
            <a:off x="1785904" y="1602638"/>
            <a:ext cx="594360" cy="201587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DC422-AAE2-E254-B920-B468CD45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12" y="1727609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Web design with solid fill">
            <a:extLst>
              <a:ext uri="{FF2B5EF4-FFF2-40B4-BE49-F238E27FC236}">
                <a16:creationId xmlns:a16="http://schemas.microsoft.com/office/drawing/2014/main" id="{7C6874B2-9AD3-6B77-1DF8-B0368A7B7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7926" y="2673873"/>
            <a:ext cx="437108" cy="4371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4FDEC1-6CED-038A-9217-1B16157FA433}"/>
              </a:ext>
            </a:extLst>
          </p:cNvPr>
          <p:cNvSpPr/>
          <p:nvPr/>
        </p:nvSpPr>
        <p:spPr>
          <a:xfrm>
            <a:off x="3053791" y="1668995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SSH Connector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30A0D-5211-1152-112A-9FA2DEA97F22}"/>
              </a:ext>
            </a:extLst>
          </p:cNvPr>
          <p:cNvSpPr/>
          <p:nvPr/>
        </p:nvSpPr>
        <p:spPr>
          <a:xfrm>
            <a:off x="3053791" y="3218697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SSH Forwarder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DCCED-587D-1D95-BE5E-46F6E7F288BF}"/>
              </a:ext>
            </a:extLst>
          </p:cNvPr>
          <p:cNvSpPr/>
          <p:nvPr/>
        </p:nvSpPr>
        <p:spPr>
          <a:xfrm>
            <a:off x="3053791" y="2302051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SCP Connector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4F97FF-9495-9F84-82AB-5166B9D8E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573" y="2096568"/>
            <a:ext cx="681908" cy="4824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743A71F0-6C58-CD1A-2CD1-2317F7930294}"/>
              </a:ext>
            </a:extLst>
          </p:cNvPr>
          <p:cNvSpPr/>
          <p:nvPr/>
        </p:nvSpPr>
        <p:spPr>
          <a:xfrm>
            <a:off x="4934360" y="1856910"/>
            <a:ext cx="1316736" cy="961798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02E6B-AED0-64FF-6D39-5642463C85C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80264" y="1807495"/>
            <a:ext cx="673527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C74849-E670-DBB8-AE2D-727326D8C235}"/>
              </a:ext>
            </a:extLst>
          </p:cNvPr>
          <p:cNvCxnSpPr>
            <a:cxnSpLocks/>
          </p:cNvCxnSpPr>
          <p:nvPr/>
        </p:nvCxnSpPr>
        <p:spPr>
          <a:xfrm flipV="1">
            <a:off x="2389353" y="2481952"/>
            <a:ext cx="67352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8300A6-CF7E-8ADF-6982-C47AC6DB110A}"/>
              </a:ext>
            </a:extLst>
          </p:cNvPr>
          <p:cNvCxnSpPr>
            <a:cxnSpLocks/>
          </p:cNvCxnSpPr>
          <p:nvPr/>
        </p:nvCxnSpPr>
        <p:spPr>
          <a:xfrm flipV="1">
            <a:off x="2380264" y="3357197"/>
            <a:ext cx="673527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BD137FE-47E0-578B-FD8F-947548982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8121" y="1458994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BCC11F-14C0-7BD0-D9C6-BE3608448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519" y="146281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386899-5842-5463-073E-30AE18D81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402" y="2834515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767134-A20E-2ABE-C1BB-875D15ED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519" y="3618515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77760F-9D2F-ACB9-88E7-ABF662238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1957" y="3564958"/>
            <a:ext cx="589786" cy="58805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6642CD-18C7-5D84-8476-971C4C9AA07F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>
            <a:off x="6249999" y="2337809"/>
            <a:ext cx="5655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8D1E458-6CC5-C9CB-298E-7906C298256B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7497481" y="1703285"/>
            <a:ext cx="556038" cy="6345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D16DEBB-007E-5FA0-0246-888528C533A8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7497481" y="2337809"/>
            <a:ext cx="556921" cy="73717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67DBC3C-182F-E44F-CBFA-4EF03277A29C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7497481" y="2337809"/>
            <a:ext cx="556038" cy="152117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B993F-55AB-7636-B08D-346AF4A542BA}"/>
              </a:ext>
            </a:extLst>
          </p:cNvPr>
          <p:cNvCxnSpPr/>
          <p:nvPr/>
        </p:nvCxnSpPr>
        <p:spPr>
          <a:xfrm>
            <a:off x="8710925" y="1699467"/>
            <a:ext cx="5655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811BA6-21AA-679C-4B10-EED7B34785FF}"/>
              </a:ext>
            </a:extLst>
          </p:cNvPr>
          <p:cNvCxnSpPr/>
          <p:nvPr/>
        </p:nvCxnSpPr>
        <p:spPr>
          <a:xfrm>
            <a:off x="8742547" y="3858986"/>
            <a:ext cx="5655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90E818C8-C63D-413D-5D34-E18FB24249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1389" y="1684500"/>
            <a:ext cx="320149" cy="28813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FB7C64-72CE-B260-425E-8EAAEE48C9D1}"/>
              </a:ext>
            </a:extLst>
          </p:cNvPr>
          <p:cNvCxnSpPr>
            <a:stCxn id="7" idx="3"/>
          </p:cNvCxnSpPr>
          <p:nvPr/>
        </p:nvCxnSpPr>
        <p:spPr>
          <a:xfrm>
            <a:off x="4261477" y="1807495"/>
            <a:ext cx="672883" cy="28907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B405FE-17E0-73D5-67CC-3AF0D77D1504}"/>
              </a:ext>
            </a:extLst>
          </p:cNvPr>
          <p:cNvCxnSpPr>
            <a:cxnSpLocks/>
          </p:cNvCxnSpPr>
          <p:nvPr/>
        </p:nvCxnSpPr>
        <p:spPr>
          <a:xfrm flipV="1">
            <a:off x="6301692" y="2199010"/>
            <a:ext cx="426592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A7BE27-B993-3894-1D73-78C7A99C13CE}"/>
              </a:ext>
            </a:extLst>
          </p:cNvPr>
          <p:cNvCxnSpPr>
            <a:cxnSpLocks/>
          </p:cNvCxnSpPr>
          <p:nvPr/>
        </p:nvCxnSpPr>
        <p:spPr>
          <a:xfrm>
            <a:off x="7541265" y="2166884"/>
            <a:ext cx="22509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5C8A57-051A-7ABA-D80E-6B9F934A771B}"/>
              </a:ext>
            </a:extLst>
          </p:cNvPr>
          <p:cNvCxnSpPr>
            <a:cxnSpLocks/>
          </p:cNvCxnSpPr>
          <p:nvPr/>
        </p:nvCxnSpPr>
        <p:spPr>
          <a:xfrm flipV="1">
            <a:off x="7726555" y="1605929"/>
            <a:ext cx="0" cy="4941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8149A9-7928-589E-94BA-351EC5B697F1}"/>
              </a:ext>
            </a:extLst>
          </p:cNvPr>
          <p:cNvCxnSpPr>
            <a:cxnSpLocks/>
          </p:cNvCxnSpPr>
          <p:nvPr/>
        </p:nvCxnSpPr>
        <p:spPr>
          <a:xfrm>
            <a:off x="7775500" y="1605929"/>
            <a:ext cx="22509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0F7345-C1E5-6FD5-A7C1-B582A5EB49FF}"/>
              </a:ext>
            </a:extLst>
          </p:cNvPr>
          <p:cNvCxnSpPr>
            <a:cxnSpLocks/>
          </p:cNvCxnSpPr>
          <p:nvPr/>
        </p:nvCxnSpPr>
        <p:spPr>
          <a:xfrm>
            <a:off x="8742547" y="1602637"/>
            <a:ext cx="533952" cy="32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E918DE-E6EA-2B96-C95A-71F07E16EF98}"/>
              </a:ext>
            </a:extLst>
          </p:cNvPr>
          <p:cNvSpPr txBox="1"/>
          <p:nvPr/>
        </p:nvSpPr>
        <p:spPr>
          <a:xfrm>
            <a:off x="7888045" y="1157391"/>
            <a:ext cx="105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D5FA8B-D491-A4C9-63D7-68F1C205E274}"/>
              </a:ext>
            </a:extLst>
          </p:cNvPr>
          <p:cNvSpPr txBox="1"/>
          <p:nvPr/>
        </p:nvSpPr>
        <p:spPr>
          <a:xfrm>
            <a:off x="9198148" y="1123712"/>
            <a:ext cx="144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Target host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50333DE-E940-AB1F-7B94-42A3DDF81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5043" y="2033477"/>
            <a:ext cx="320149" cy="288134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2F0B305-A240-7B95-0A0A-D02D1DF29E66}"/>
              </a:ext>
            </a:extLst>
          </p:cNvPr>
          <p:cNvCxnSpPr>
            <a:endCxn id="47" idx="1"/>
          </p:cNvCxnSpPr>
          <p:nvPr/>
        </p:nvCxnSpPr>
        <p:spPr>
          <a:xfrm rot="16200000" flipH="1">
            <a:off x="8321578" y="2014078"/>
            <a:ext cx="218449" cy="108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BE25D6-CF0F-8F69-90BC-13C6AAF7CAE3}"/>
              </a:ext>
            </a:extLst>
          </p:cNvPr>
          <p:cNvSpPr txBox="1"/>
          <p:nvPr/>
        </p:nvSpPr>
        <p:spPr>
          <a:xfrm>
            <a:off x="8184243" y="2238766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set1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1BED549-38CB-A453-DEAD-AE217BD159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5139" y="2004941"/>
            <a:ext cx="320149" cy="288134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428F7C6-8F6F-0D6D-ECB2-1BA4CA951FF2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9693450" y="1967319"/>
            <a:ext cx="194750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3EFA36-7631-4501-464F-9FC6D4C8FF49}"/>
              </a:ext>
            </a:extLst>
          </p:cNvPr>
          <p:cNvSpPr txBox="1"/>
          <p:nvPr/>
        </p:nvSpPr>
        <p:spPr>
          <a:xfrm>
            <a:off x="9704240" y="2236765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set2-0</a:t>
            </a:r>
            <a:endParaRPr lang="en-SG" sz="1200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F0DA957-6A40-9065-24E8-1891E06EF5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7498" y="2546381"/>
            <a:ext cx="320149" cy="288134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3BA3E44-9C5A-D3EA-F03A-872D4D4DEE4A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9347854" y="2150803"/>
            <a:ext cx="729673" cy="3496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78D4D1-FA64-1F84-5451-FEDDAE5D643D}"/>
              </a:ext>
            </a:extLst>
          </p:cNvPr>
          <p:cNvSpPr txBox="1"/>
          <p:nvPr/>
        </p:nvSpPr>
        <p:spPr>
          <a:xfrm>
            <a:off x="9714757" y="2827939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set2-1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53E771-2D8D-F480-A4E1-95799CD9F1DE}"/>
              </a:ext>
            </a:extLst>
          </p:cNvPr>
          <p:cNvCxnSpPr>
            <a:cxnSpLocks/>
          </p:cNvCxnSpPr>
          <p:nvPr/>
        </p:nvCxnSpPr>
        <p:spPr>
          <a:xfrm flipV="1">
            <a:off x="4261477" y="2392654"/>
            <a:ext cx="67352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AC8D0F-84A4-9832-5B31-0ECA7E2A0414}"/>
              </a:ext>
            </a:extLst>
          </p:cNvPr>
          <p:cNvCxnSpPr>
            <a:cxnSpLocks/>
          </p:cNvCxnSpPr>
          <p:nvPr/>
        </p:nvCxnSpPr>
        <p:spPr>
          <a:xfrm>
            <a:off x="6300054" y="2478873"/>
            <a:ext cx="42823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94A9AE-34D8-1893-41F3-95474A14AE3A}"/>
              </a:ext>
            </a:extLst>
          </p:cNvPr>
          <p:cNvCxnSpPr>
            <a:cxnSpLocks/>
          </p:cNvCxnSpPr>
          <p:nvPr/>
        </p:nvCxnSpPr>
        <p:spPr>
          <a:xfrm>
            <a:off x="7653810" y="2440550"/>
            <a:ext cx="0" cy="42595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C3CADA-D864-4D72-024F-01F2FD93FFDA}"/>
              </a:ext>
            </a:extLst>
          </p:cNvPr>
          <p:cNvCxnSpPr>
            <a:cxnSpLocks/>
          </p:cNvCxnSpPr>
          <p:nvPr/>
        </p:nvCxnSpPr>
        <p:spPr>
          <a:xfrm>
            <a:off x="7653810" y="2966438"/>
            <a:ext cx="399709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Graphic 65" descr="Document with solid fill">
            <a:extLst>
              <a:ext uri="{FF2B5EF4-FFF2-40B4-BE49-F238E27FC236}">
                <a16:creationId xmlns:a16="http://schemas.microsoft.com/office/drawing/2014/main" id="{0408A2D0-C68F-A3DB-F968-3D9F970CE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6593" y="2324239"/>
            <a:ext cx="379049" cy="379049"/>
          </a:xfrm>
          <a:prstGeom prst="rect">
            <a:avLst/>
          </a:prstGeom>
        </p:spPr>
      </p:pic>
      <p:pic>
        <p:nvPicPr>
          <p:cNvPr id="67" name="Graphic 66" descr="Paper with solid fill">
            <a:extLst>
              <a:ext uri="{FF2B5EF4-FFF2-40B4-BE49-F238E27FC236}">
                <a16:creationId xmlns:a16="http://schemas.microsoft.com/office/drawing/2014/main" id="{7E6E49E3-92D6-87E6-E66E-A4731A2BAE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07362" y="2977473"/>
            <a:ext cx="407125" cy="40712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5D3FBD8-15B7-EB87-C4D2-8E8E8B8D5E14}"/>
              </a:ext>
            </a:extLst>
          </p:cNvPr>
          <p:cNvSpPr txBox="1"/>
          <p:nvPr/>
        </p:nvSpPr>
        <p:spPr>
          <a:xfrm>
            <a:off x="7980088" y="2533318"/>
            <a:ext cx="105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File sever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71" name="Graphic 70" descr="Paper with solid fill">
            <a:extLst>
              <a:ext uri="{FF2B5EF4-FFF2-40B4-BE49-F238E27FC236}">
                <a16:creationId xmlns:a16="http://schemas.microsoft.com/office/drawing/2014/main" id="{51E08CFE-0C3F-6863-B5B0-67E94A0EDE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6969" y="2731544"/>
            <a:ext cx="407125" cy="40712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68817B-C6D1-2082-C598-53130396CEB4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440531" y="2599746"/>
            <a:ext cx="1" cy="13179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4A0496-854B-64DA-729D-A82D9AE56F1F}"/>
              </a:ext>
            </a:extLst>
          </p:cNvPr>
          <p:cNvCxnSpPr>
            <a:cxnSpLocks/>
          </p:cNvCxnSpPr>
          <p:nvPr/>
        </p:nvCxnSpPr>
        <p:spPr>
          <a:xfrm flipV="1">
            <a:off x="7523969" y="2671220"/>
            <a:ext cx="0" cy="1358692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7CF98F-408C-66A5-8C1C-D0C40B24DF4D}"/>
              </a:ext>
            </a:extLst>
          </p:cNvPr>
          <p:cNvCxnSpPr>
            <a:cxnSpLocks/>
          </p:cNvCxnSpPr>
          <p:nvPr/>
        </p:nvCxnSpPr>
        <p:spPr>
          <a:xfrm flipH="1">
            <a:off x="8745003" y="4010965"/>
            <a:ext cx="497417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9423549-077B-5F62-F500-72189CC0094A}"/>
              </a:ext>
            </a:extLst>
          </p:cNvPr>
          <p:cNvCxnSpPr>
            <a:cxnSpLocks/>
          </p:cNvCxnSpPr>
          <p:nvPr/>
        </p:nvCxnSpPr>
        <p:spPr>
          <a:xfrm flipH="1">
            <a:off x="7541265" y="4010965"/>
            <a:ext cx="497417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0DF585-C88C-EE5E-E78A-1B55DF51AE99}"/>
              </a:ext>
            </a:extLst>
          </p:cNvPr>
          <p:cNvCxnSpPr>
            <a:cxnSpLocks/>
          </p:cNvCxnSpPr>
          <p:nvPr/>
        </p:nvCxnSpPr>
        <p:spPr>
          <a:xfrm flipH="1">
            <a:off x="6230867" y="2613626"/>
            <a:ext cx="497417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33DD3-9D7F-AFF7-9133-015C2E177D1F}"/>
              </a:ext>
            </a:extLst>
          </p:cNvPr>
          <p:cNvCxnSpPr>
            <a:cxnSpLocks/>
          </p:cNvCxnSpPr>
          <p:nvPr/>
        </p:nvCxnSpPr>
        <p:spPr>
          <a:xfrm flipH="1">
            <a:off x="4261477" y="2731544"/>
            <a:ext cx="672883" cy="619022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B87CF8-B52F-05AE-AEF7-E45466A958A0}"/>
              </a:ext>
            </a:extLst>
          </p:cNvPr>
          <p:cNvCxnSpPr>
            <a:cxnSpLocks/>
          </p:cNvCxnSpPr>
          <p:nvPr/>
        </p:nvCxnSpPr>
        <p:spPr>
          <a:xfrm flipH="1">
            <a:off x="3440531" y="3495696"/>
            <a:ext cx="12633" cy="3642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 descr="A screenshot of a computer&#10;&#10;Description automatically generated">
            <a:extLst>
              <a:ext uri="{FF2B5EF4-FFF2-40B4-BE49-F238E27FC236}">
                <a16:creationId xmlns:a16="http://schemas.microsoft.com/office/drawing/2014/main" id="{839CA274-61D2-87E0-776F-19AEA66C5C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6" y="3904654"/>
            <a:ext cx="1470204" cy="1043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4D42939C-0012-E0C5-64C9-3FC3390199A4}"/>
              </a:ext>
            </a:extLst>
          </p:cNvPr>
          <p:cNvSpPr txBox="1"/>
          <p:nvPr/>
        </p:nvSpPr>
        <p:spPr>
          <a:xfrm>
            <a:off x="3463094" y="3447012"/>
            <a:ext cx="189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Local browser: http:127.0.0.1:8080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88" name="Graphic 87" descr="Web design with solid fill">
            <a:extLst>
              <a:ext uri="{FF2B5EF4-FFF2-40B4-BE49-F238E27FC236}">
                <a16:creationId xmlns:a16="http://schemas.microsoft.com/office/drawing/2014/main" id="{E278F4AF-54F9-3159-F9B0-2699189FF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7926" y="3096906"/>
            <a:ext cx="437108" cy="43710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9269215-5BFD-3D1F-9018-360A42EA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16" y="2236765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0C59F2E-C443-C481-3873-C510A9405789}"/>
              </a:ext>
            </a:extLst>
          </p:cNvPr>
          <p:cNvSpPr txBox="1"/>
          <p:nvPr/>
        </p:nvSpPr>
        <p:spPr>
          <a:xfrm>
            <a:off x="1614670" y="3677844"/>
            <a:ext cx="111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Users and  programs</a:t>
            </a:r>
            <a:endParaRPr lang="en-SG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6CE7B3-93E8-70DC-9E18-EE30352BE921}"/>
              </a:ext>
            </a:extLst>
          </p:cNvPr>
          <p:cNvSpPr txBox="1"/>
          <p:nvPr/>
        </p:nvSpPr>
        <p:spPr>
          <a:xfrm>
            <a:off x="7981495" y="3357196"/>
            <a:ext cx="105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293F2AD-9F74-2141-F536-D20CE49E6990}"/>
              </a:ext>
            </a:extLst>
          </p:cNvPr>
          <p:cNvSpPr txBox="1"/>
          <p:nvPr/>
        </p:nvSpPr>
        <p:spPr>
          <a:xfrm>
            <a:off x="9184325" y="3108038"/>
            <a:ext cx="10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Internal Web server 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3C1CE5-EC86-630F-354F-C9C9A84F4393}"/>
              </a:ext>
            </a:extLst>
          </p:cNvPr>
          <p:cNvSpPr txBox="1"/>
          <p:nvPr/>
        </p:nvSpPr>
        <p:spPr>
          <a:xfrm>
            <a:off x="2408408" y="1894295"/>
            <a:ext cx="1322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Command set config</a:t>
            </a:r>
            <a:endParaRPr lang="en-SG" sz="12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4F6701-B8A3-ADBE-5F3B-EEF4EFFD8820}"/>
              </a:ext>
            </a:extLst>
          </p:cNvPr>
          <p:cNvSpPr txBox="1"/>
          <p:nvPr/>
        </p:nvSpPr>
        <p:spPr>
          <a:xfrm>
            <a:off x="2425544" y="2685378"/>
            <a:ext cx="111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SCP file upload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9ABBC5-462D-C26A-8D4B-EB500A1CEDB3}"/>
              </a:ext>
            </a:extLst>
          </p:cNvPr>
          <p:cNvSpPr txBox="1"/>
          <p:nvPr/>
        </p:nvSpPr>
        <p:spPr>
          <a:xfrm>
            <a:off x="3574157" y="2644024"/>
            <a:ext cx="111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SCP file download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452326-DD28-CD77-5113-0504F85CCC60}"/>
              </a:ext>
            </a:extLst>
          </p:cNvPr>
          <p:cNvSpPr txBox="1"/>
          <p:nvPr/>
        </p:nvSpPr>
        <p:spPr>
          <a:xfrm>
            <a:off x="2467667" y="3311029"/>
            <a:ext cx="111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Port forwarding config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443940-3EA1-E5FF-170C-386BFA2479BC}"/>
              </a:ext>
            </a:extLst>
          </p:cNvPr>
          <p:cNvSpPr txBox="1"/>
          <p:nvPr/>
        </p:nvSpPr>
        <p:spPr>
          <a:xfrm>
            <a:off x="6617695" y="1597735"/>
            <a:ext cx="128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Gateway or firewall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99" name="Picture 98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EEAFA809-F7DE-DDD2-BE45-4FFD1AF8CC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24" y="2790037"/>
            <a:ext cx="2264392" cy="1720937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9CF279D-0A2C-A641-5AC4-1D2414730538}"/>
              </a:ext>
            </a:extLst>
          </p:cNvPr>
          <p:cNvCxnSpPr>
            <a:cxnSpLocks/>
          </p:cNvCxnSpPr>
          <p:nvPr/>
        </p:nvCxnSpPr>
        <p:spPr>
          <a:xfrm>
            <a:off x="5219882" y="4680578"/>
            <a:ext cx="37284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417AA2A-E86D-A4F9-D779-96E7FE545234}"/>
              </a:ext>
            </a:extLst>
          </p:cNvPr>
          <p:cNvSpPr txBox="1"/>
          <p:nvPr/>
        </p:nvSpPr>
        <p:spPr>
          <a:xfrm>
            <a:off x="5578410" y="4456551"/>
            <a:ext cx="1322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Command data flow</a:t>
            </a:r>
            <a:endParaRPr lang="en-SG" sz="1200" b="1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2F7D2D5-3F3E-A9C6-7DCD-4EA0688902AD}"/>
              </a:ext>
            </a:extLst>
          </p:cNvPr>
          <p:cNvCxnSpPr>
            <a:cxnSpLocks/>
          </p:cNvCxnSpPr>
          <p:nvPr/>
        </p:nvCxnSpPr>
        <p:spPr>
          <a:xfrm>
            <a:off x="6900428" y="4665312"/>
            <a:ext cx="36275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5852AAF-BAAA-AEE3-CF68-A1F37A592CD4}"/>
              </a:ext>
            </a:extLst>
          </p:cNvPr>
          <p:cNvSpPr txBox="1"/>
          <p:nvPr/>
        </p:nvSpPr>
        <p:spPr>
          <a:xfrm>
            <a:off x="7284233" y="4448271"/>
            <a:ext cx="131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SCP file transfer data 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DD406A8-A1A9-6422-0AF0-249F6E08A674}"/>
              </a:ext>
            </a:extLst>
          </p:cNvPr>
          <p:cNvCxnSpPr>
            <a:cxnSpLocks/>
          </p:cNvCxnSpPr>
          <p:nvPr/>
        </p:nvCxnSpPr>
        <p:spPr>
          <a:xfrm>
            <a:off x="8682186" y="4665312"/>
            <a:ext cx="40712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DE1A89C-183F-84EA-D9B3-1765A6579476}"/>
              </a:ext>
            </a:extLst>
          </p:cNvPr>
          <p:cNvSpPr txBox="1"/>
          <p:nvPr/>
        </p:nvSpPr>
        <p:spPr>
          <a:xfrm>
            <a:off x="9129816" y="4417381"/>
            <a:ext cx="1322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SSH Port forward data flow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09BA239-6932-337C-05BB-9C6FF84429B4}"/>
              </a:ext>
            </a:extLst>
          </p:cNvPr>
          <p:cNvSpPr txBox="1"/>
          <p:nvPr/>
        </p:nvSpPr>
        <p:spPr>
          <a:xfrm>
            <a:off x="1785904" y="964217"/>
            <a:ext cx="4097088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SSH Connection Tool Workflow Diagram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34027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4">
            <a:extLst>
              <a:ext uri="{FF2B5EF4-FFF2-40B4-BE49-F238E27FC236}">
                <a16:creationId xmlns:a16="http://schemas.microsoft.com/office/drawing/2014/main" id="{82DC519D-C86E-2211-0F28-9027775A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43" y="30893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DBCBE2-4F8B-A7A1-64ED-4C420FA1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0" y="11176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D49B3-0F73-07C9-7C5B-72AF1CDE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98" y="12017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7D73-AC35-DFA6-B239-6CD06E3F5DE1}"/>
              </a:ext>
            </a:extLst>
          </p:cNvPr>
          <p:cNvSpPr txBox="1"/>
          <p:nvPr/>
        </p:nvSpPr>
        <p:spPr>
          <a:xfrm>
            <a:off x="1398610" y="9544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1BDFB-FC1C-83D6-F404-FB454CFDF040}"/>
              </a:ext>
            </a:extLst>
          </p:cNvPr>
          <p:cNvCxnSpPr>
            <a:cxnSpLocks/>
          </p:cNvCxnSpPr>
          <p:nvPr/>
        </p:nvCxnSpPr>
        <p:spPr>
          <a:xfrm>
            <a:off x="1010764" y="1331451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FDF52-4100-50D5-9FF7-698DDA987FCE}"/>
              </a:ext>
            </a:extLst>
          </p:cNvPr>
          <p:cNvCxnSpPr>
            <a:cxnSpLocks/>
          </p:cNvCxnSpPr>
          <p:nvPr/>
        </p:nvCxnSpPr>
        <p:spPr>
          <a:xfrm flipV="1">
            <a:off x="1915436" y="133145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4C3085-7D0F-BA4F-837D-FDFB1030EFE3}"/>
              </a:ext>
            </a:extLst>
          </p:cNvPr>
          <p:cNvSpPr txBox="1"/>
          <p:nvPr/>
        </p:nvSpPr>
        <p:spPr>
          <a:xfrm>
            <a:off x="3077663" y="114678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AAB9710-1C6F-1012-D404-14FEDE9E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1" y="12006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0B36B-BA37-61E6-969B-D7A3CA2F2A24}"/>
              </a:ext>
            </a:extLst>
          </p:cNvPr>
          <p:cNvCxnSpPr>
            <a:cxnSpLocks/>
          </p:cNvCxnSpPr>
          <p:nvPr/>
        </p:nvCxnSpPr>
        <p:spPr>
          <a:xfrm>
            <a:off x="2720067" y="1331451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941D5B-9E93-265A-C397-094DA98B3BD8}"/>
              </a:ext>
            </a:extLst>
          </p:cNvPr>
          <p:cNvCxnSpPr>
            <a:cxnSpLocks/>
          </p:cNvCxnSpPr>
          <p:nvPr/>
        </p:nvCxnSpPr>
        <p:spPr>
          <a:xfrm>
            <a:off x="3382589" y="1331451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D89FCD26-F2F3-FC35-F1FD-6225BFDF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65" y="1193397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94F778A-9188-A89F-4EDD-099B4099ABE7}"/>
              </a:ext>
            </a:extLst>
          </p:cNvPr>
          <p:cNvSpPr txBox="1"/>
          <p:nvPr/>
        </p:nvSpPr>
        <p:spPr>
          <a:xfrm>
            <a:off x="2213987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A67DA-0CEA-93D7-A34A-EA42C8DE62D8}"/>
              </a:ext>
            </a:extLst>
          </p:cNvPr>
          <p:cNvSpPr txBox="1"/>
          <p:nvPr/>
        </p:nvSpPr>
        <p:spPr>
          <a:xfrm>
            <a:off x="3583606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475BACC-E55E-13F8-2B90-23748F9B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84" y="1424918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3E21528-F57F-F86B-4505-6E59D1EA21D7}"/>
              </a:ext>
            </a:extLst>
          </p:cNvPr>
          <p:cNvSpPr txBox="1"/>
          <p:nvPr/>
        </p:nvSpPr>
        <p:spPr>
          <a:xfrm>
            <a:off x="6356268" y="119092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55DC27-B0BD-536B-F208-035B274D6A38}"/>
              </a:ext>
            </a:extLst>
          </p:cNvPr>
          <p:cNvCxnSpPr>
            <a:cxnSpLocks/>
          </p:cNvCxnSpPr>
          <p:nvPr/>
        </p:nvCxnSpPr>
        <p:spPr>
          <a:xfrm>
            <a:off x="5976950" y="1458803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790AAC7-43AC-F93C-8695-9F79F9256249}"/>
              </a:ext>
            </a:extLst>
          </p:cNvPr>
          <p:cNvCxnSpPr>
            <a:cxnSpLocks/>
          </p:cNvCxnSpPr>
          <p:nvPr/>
        </p:nvCxnSpPr>
        <p:spPr>
          <a:xfrm flipV="1">
            <a:off x="6873058" y="145347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BC11FE-F464-37F1-179D-55E69BA782A3}"/>
              </a:ext>
            </a:extLst>
          </p:cNvPr>
          <p:cNvSpPr txBox="1"/>
          <p:nvPr/>
        </p:nvSpPr>
        <p:spPr>
          <a:xfrm>
            <a:off x="8043849" y="136999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BAE8E8A-1FE4-0DEF-5E5F-5173DCB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7" y="142386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8454B8-B347-0E1B-4973-EE6474E64F2A}"/>
              </a:ext>
            </a:extLst>
          </p:cNvPr>
          <p:cNvCxnSpPr>
            <a:cxnSpLocks/>
          </p:cNvCxnSpPr>
          <p:nvPr/>
        </p:nvCxnSpPr>
        <p:spPr>
          <a:xfrm>
            <a:off x="7698953" y="1459797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DE63C3-B238-04EA-5B80-29478089C3A3}"/>
              </a:ext>
            </a:extLst>
          </p:cNvPr>
          <p:cNvCxnSpPr>
            <a:cxnSpLocks/>
          </p:cNvCxnSpPr>
          <p:nvPr/>
        </p:nvCxnSpPr>
        <p:spPr>
          <a:xfrm>
            <a:off x="8350495" y="1453472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540BAB3-5A80-1BA5-ADF7-CA085BB4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51" y="14166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A9D377E-A419-E3A9-5502-8E0E71B7BD7B}"/>
              </a:ext>
            </a:extLst>
          </p:cNvPr>
          <p:cNvSpPr txBox="1"/>
          <p:nvPr/>
        </p:nvSpPr>
        <p:spPr>
          <a:xfrm>
            <a:off x="7180173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59D940-8B0B-A156-8080-296B758B51A7}"/>
              </a:ext>
            </a:extLst>
          </p:cNvPr>
          <p:cNvSpPr txBox="1"/>
          <p:nvPr/>
        </p:nvSpPr>
        <p:spPr>
          <a:xfrm>
            <a:off x="8549792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0B5457-CD0C-D160-8092-2AE42C50BBC0}"/>
              </a:ext>
            </a:extLst>
          </p:cNvPr>
          <p:cNvCxnSpPr>
            <a:cxnSpLocks/>
          </p:cNvCxnSpPr>
          <p:nvPr/>
        </p:nvCxnSpPr>
        <p:spPr>
          <a:xfrm>
            <a:off x="5976950" y="15591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A6EF-11ED-A087-B0BF-3DA4D28A07CD}"/>
              </a:ext>
            </a:extLst>
          </p:cNvPr>
          <p:cNvCxnSpPr>
            <a:cxnSpLocks/>
          </p:cNvCxnSpPr>
          <p:nvPr/>
        </p:nvCxnSpPr>
        <p:spPr>
          <a:xfrm>
            <a:off x="5976950" y="1642362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7B61D-52E2-DC4C-9B3F-FF41ADADA14E}"/>
              </a:ext>
            </a:extLst>
          </p:cNvPr>
          <p:cNvCxnSpPr>
            <a:cxnSpLocks/>
          </p:cNvCxnSpPr>
          <p:nvPr/>
        </p:nvCxnSpPr>
        <p:spPr>
          <a:xfrm>
            <a:off x="6881622" y="1547416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DF4FE4-0531-1428-BE45-825C7173BAF6}"/>
              </a:ext>
            </a:extLst>
          </p:cNvPr>
          <p:cNvCxnSpPr>
            <a:cxnSpLocks/>
          </p:cNvCxnSpPr>
          <p:nvPr/>
        </p:nvCxnSpPr>
        <p:spPr>
          <a:xfrm>
            <a:off x="6882812" y="1645342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C0FEC9-DA5E-7DA7-78F4-F6D9FFD449B5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7686253" y="1554665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FCF136A-542D-158D-B607-7EF056512E6B}"/>
              </a:ext>
            </a:extLst>
          </p:cNvPr>
          <p:cNvCxnSpPr>
            <a:cxnSpLocks/>
          </p:cNvCxnSpPr>
          <p:nvPr/>
        </p:nvCxnSpPr>
        <p:spPr>
          <a:xfrm>
            <a:off x="7690209" y="1642362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F8091E-C37D-CDA5-2FF5-8CD6CB57C98A}"/>
              </a:ext>
            </a:extLst>
          </p:cNvPr>
          <p:cNvCxnSpPr>
            <a:cxnSpLocks/>
          </p:cNvCxnSpPr>
          <p:nvPr/>
        </p:nvCxnSpPr>
        <p:spPr>
          <a:xfrm>
            <a:off x="8357132" y="1554665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C1B72F-DB20-4031-FCA1-81A53746E1B7}"/>
              </a:ext>
            </a:extLst>
          </p:cNvPr>
          <p:cNvCxnSpPr>
            <a:cxnSpLocks/>
          </p:cNvCxnSpPr>
          <p:nvPr/>
        </p:nvCxnSpPr>
        <p:spPr>
          <a:xfrm>
            <a:off x="8357377" y="1646229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>
            <a:extLst>
              <a:ext uri="{FF2B5EF4-FFF2-40B4-BE49-F238E27FC236}">
                <a16:creationId xmlns:a16="http://schemas.microsoft.com/office/drawing/2014/main" id="{A69EB937-F560-980D-D8D7-5213014A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4" y="2824239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6A62553-E0B7-9991-6714-A37FD555D9B2}"/>
              </a:ext>
            </a:extLst>
          </p:cNvPr>
          <p:cNvCxnSpPr>
            <a:cxnSpLocks/>
          </p:cNvCxnSpPr>
          <p:nvPr/>
        </p:nvCxnSpPr>
        <p:spPr>
          <a:xfrm>
            <a:off x="1103340" y="5525491"/>
            <a:ext cx="8120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949565A-B154-1A06-27D5-A2A4996A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08" y="291824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76A5FCF-80A3-1317-E1DA-F1819066A101}"/>
              </a:ext>
            </a:extLst>
          </p:cNvPr>
          <p:cNvSpPr txBox="1"/>
          <p:nvPr/>
        </p:nvSpPr>
        <p:spPr>
          <a:xfrm>
            <a:off x="1436457" y="266979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E6CA6E-5EEF-C73B-A04C-6F4A9AAB2ED5}"/>
              </a:ext>
            </a:extLst>
          </p:cNvPr>
          <p:cNvCxnSpPr>
            <a:cxnSpLocks/>
          </p:cNvCxnSpPr>
          <p:nvPr/>
        </p:nvCxnSpPr>
        <p:spPr>
          <a:xfrm flipV="1">
            <a:off x="1995204" y="296516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C353AF3-DA3A-FA18-4AD5-E185D5E9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290834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845C243-78AC-6BF5-9EC7-0D15A7579A4B}"/>
              </a:ext>
            </a:extLst>
          </p:cNvPr>
          <p:cNvCxnSpPr>
            <a:cxnSpLocks/>
          </p:cNvCxnSpPr>
          <p:nvPr/>
        </p:nvCxnSpPr>
        <p:spPr>
          <a:xfrm>
            <a:off x="1995293" y="3117719"/>
            <a:ext cx="381518" cy="28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B9CF67F-A9E9-47E7-C702-CF82B9D5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33354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3924D85-5136-6611-7D86-D26273131D15}"/>
              </a:ext>
            </a:extLst>
          </p:cNvPr>
          <p:cNvSpPr txBox="1"/>
          <p:nvPr/>
        </p:nvSpPr>
        <p:spPr>
          <a:xfrm>
            <a:off x="2431759" y="300098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65C2FF-8830-6977-73C2-46CBDC0A2AFB}"/>
              </a:ext>
            </a:extLst>
          </p:cNvPr>
          <p:cNvCxnSpPr>
            <a:cxnSpLocks/>
          </p:cNvCxnSpPr>
          <p:nvPr/>
        </p:nvCxnSpPr>
        <p:spPr>
          <a:xfrm flipV="1">
            <a:off x="2813067" y="2970743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FF5931-D5B5-670B-18B8-B9265C476C60}"/>
              </a:ext>
            </a:extLst>
          </p:cNvPr>
          <p:cNvCxnSpPr>
            <a:cxnSpLocks/>
          </p:cNvCxnSpPr>
          <p:nvPr/>
        </p:nvCxnSpPr>
        <p:spPr>
          <a:xfrm>
            <a:off x="2813067" y="3031022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5628A10-4689-8B55-8206-F03683C8753C}"/>
              </a:ext>
            </a:extLst>
          </p:cNvPr>
          <p:cNvCxnSpPr>
            <a:cxnSpLocks/>
          </p:cNvCxnSpPr>
          <p:nvPr/>
        </p:nvCxnSpPr>
        <p:spPr>
          <a:xfrm flipV="1">
            <a:off x="2813067" y="34978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144E804-2943-A420-AE80-F5F1D37D61C1}"/>
              </a:ext>
            </a:extLst>
          </p:cNvPr>
          <p:cNvCxnSpPr>
            <a:cxnSpLocks/>
          </p:cNvCxnSpPr>
          <p:nvPr/>
        </p:nvCxnSpPr>
        <p:spPr>
          <a:xfrm>
            <a:off x="2803791" y="3565739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A080C8C-C067-B620-4ABA-66917C12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88" y="2802692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4B21813-4DBD-4BFA-D232-9567A34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0" y="3108443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8FE47FF-88E6-9A75-136C-0683367E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45" y="347232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D314CDA-B5CF-17B4-C9C8-51D4BA55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8" y="3836209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2494D8-DEC4-4904-44C7-87CB902E55EA}"/>
              </a:ext>
            </a:extLst>
          </p:cNvPr>
          <p:cNvCxnSpPr>
            <a:cxnSpLocks/>
          </p:cNvCxnSpPr>
          <p:nvPr/>
        </p:nvCxnSpPr>
        <p:spPr>
          <a:xfrm>
            <a:off x="3462357" y="2965162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D0298-B5D7-C974-5B01-2223B9A8C696}"/>
              </a:ext>
            </a:extLst>
          </p:cNvPr>
          <p:cNvSpPr txBox="1"/>
          <p:nvPr/>
        </p:nvSpPr>
        <p:spPr>
          <a:xfrm>
            <a:off x="3177710" y="271055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847D65-B147-F395-C2EE-DB4C38C39EEF}"/>
              </a:ext>
            </a:extLst>
          </p:cNvPr>
          <p:cNvCxnSpPr>
            <a:cxnSpLocks/>
          </p:cNvCxnSpPr>
          <p:nvPr/>
        </p:nvCxnSpPr>
        <p:spPr>
          <a:xfrm>
            <a:off x="3442078" y="3261620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DFD4318-F76B-0E80-2A57-2849EA64F90B}"/>
              </a:ext>
            </a:extLst>
          </p:cNvPr>
          <p:cNvSpPr txBox="1"/>
          <p:nvPr/>
        </p:nvSpPr>
        <p:spPr>
          <a:xfrm>
            <a:off x="3177710" y="301966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77958A-3E41-B128-D9CA-FDC1EE2B230A}"/>
              </a:ext>
            </a:extLst>
          </p:cNvPr>
          <p:cNvSpPr txBox="1"/>
          <p:nvPr/>
        </p:nvSpPr>
        <p:spPr>
          <a:xfrm>
            <a:off x="3173748" y="325938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41C201-8A65-A19A-8CB6-DCB2AE83855B}"/>
              </a:ext>
            </a:extLst>
          </p:cNvPr>
          <p:cNvCxnSpPr>
            <a:cxnSpLocks/>
          </p:cNvCxnSpPr>
          <p:nvPr/>
        </p:nvCxnSpPr>
        <p:spPr>
          <a:xfrm>
            <a:off x="3455401" y="3513887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2BABF14-B936-1E45-2035-03EA74089D7B}"/>
              </a:ext>
            </a:extLst>
          </p:cNvPr>
          <p:cNvSpPr txBox="1"/>
          <p:nvPr/>
        </p:nvSpPr>
        <p:spPr>
          <a:xfrm>
            <a:off x="3155918" y="355583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5052B2-6768-A4F3-1ECD-95480F99FAB1}"/>
              </a:ext>
            </a:extLst>
          </p:cNvPr>
          <p:cNvCxnSpPr>
            <a:cxnSpLocks/>
          </p:cNvCxnSpPr>
          <p:nvPr/>
        </p:nvCxnSpPr>
        <p:spPr>
          <a:xfrm>
            <a:off x="3439287" y="3836209"/>
            <a:ext cx="155102" cy="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0707427-58C7-B27B-5927-1425096F495B}"/>
              </a:ext>
            </a:extLst>
          </p:cNvPr>
          <p:cNvSpPr txBox="1"/>
          <p:nvPr/>
        </p:nvSpPr>
        <p:spPr>
          <a:xfrm>
            <a:off x="3455401" y="257963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5B2A57-7A43-4AE1-159A-67B0219BDCCE}"/>
              </a:ext>
            </a:extLst>
          </p:cNvPr>
          <p:cNvSpPr txBox="1"/>
          <p:nvPr/>
        </p:nvSpPr>
        <p:spPr>
          <a:xfrm>
            <a:off x="2269303" y="266027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Jumphost2-N</a:t>
            </a: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id="{908E345B-8ABE-3EC7-B389-3CAF8078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29" y="1349545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BAF071-625F-EF40-37BA-9B399897F077}"/>
              </a:ext>
            </a:extLst>
          </p:cNvPr>
          <p:cNvCxnSpPr>
            <a:cxnSpLocks/>
          </p:cNvCxnSpPr>
          <p:nvPr/>
        </p:nvCxnSpPr>
        <p:spPr>
          <a:xfrm>
            <a:off x="1090532" y="30798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>
            <a:extLst>
              <a:ext uri="{FF2B5EF4-FFF2-40B4-BE49-F238E27FC236}">
                <a16:creationId xmlns:a16="http://schemas.microsoft.com/office/drawing/2014/main" id="{9BBC4933-CD60-E922-1D2C-966C360B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59" y="31789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4160B86-83FD-ED0F-7627-3217361A013A}"/>
              </a:ext>
            </a:extLst>
          </p:cNvPr>
          <p:cNvCxnSpPr>
            <a:cxnSpLocks/>
          </p:cNvCxnSpPr>
          <p:nvPr/>
        </p:nvCxnSpPr>
        <p:spPr>
          <a:xfrm>
            <a:off x="6135373" y="3393809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D99BBDF-8669-3642-D3FA-F50D6D7A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20" y="32630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B5B8570-9BCE-9994-49B4-D467F37A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45" y="390552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72DEEDA0-69FA-841E-758D-28BAF71C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2" y="3825678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D125A8-D3BF-D1A7-0FDE-056FCFEA6917}"/>
              </a:ext>
            </a:extLst>
          </p:cNvPr>
          <p:cNvCxnSpPr>
            <a:cxnSpLocks/>
          </p:cNvCxnSpPr>
          <p:nvPr/>
        </p:nvCxnSpPr>
        <p:spPr>
          <a:xfrm>
            <a:off x="6148073" y="4036326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4287D-F0D2-AF0F-50F3-B5BA9DD424AA}"/>
              </a:ext>
            </a:extLst>
          </p:cNvPr>
          <p:cNvSpPr txBox="1"/>
          <p:nvPr/>
        </p:nvSpPr>
        <p:spPr>
          <a:xfrm>
            <a:off x="5703860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F6D026A-B526-1572-50F0-C76075C32B8B}"/>
              </a:ext>
            </a:extLst>
          </p:cNvPr>
          <p:cNvSpPr txBox="1"/>
          <p:nvPr/>
        </p:nvSpPr>
        <p:spPr>
          <a:xfrm>
            <a:off x="6177103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893352-5F3F-B2A1-5799-3D037964D3B1}"/>
              </a:ext>
            </a:extLst>
          </p:cNvPr>
          <p:cNvSpPr txBox="1"/>
          <p:nvPr/>
        </p:nvSpPr>
        <p:spPr>
          <a:xfrm>
            <a:off x="6667092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4C1A33-41FB-7827-2C9C-BA48B0BFF1EA}"/>
              </a:ext>
            </a:extLst>
          </p:cNvPr>
          <p:cNvCxnSpPr>
            <a:cxnSpLocks/>
          </p:cNvCxnSpPr>
          <p:nvPr/>
        </p:nvCxnSpPr>
        <p:spPr>
          <a:xfrm>
            <a:off x="7054857" y="3395590"/>
            <a:ext cx="394409" cy="2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B4369E-C1E1-959F-4E51-2F8EBF5BED5B}"/>
              </a:ext>
            </a:extLst>
          </p:cNvPr>
          <p:cNvCxnSpPr>
            <a:cxnSpLocks/>
          </p:cNvCxnSpPr>
          <p:nvPr/>
        </p:nvCxnSpPr>
        <p:spPr>
          <a:xfrm flipV="1">
            <a:off x="7029290" y="3750023"/>
            <a:ext cx="432390" cy="28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04EB7C8-A71B-F93A-ACF7-6168B635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22" y="3584923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894AFA8-1A3B-8419-7CE1-B1AFAA7CB465}"/>
              </a:ext>
            </a:extLst>
          </p:cNvPr>
          <p:cNvSpPr txBox="1"/>
          <p:nvPr/>
        </p:nvSpPr>
        <p:spPr>
          <a:xfrm>
            <a:off x="6505856" y="30214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B34BD7-6C42-822D-C5AE-A446582FDB26}"/>
              </a:ext>
            </a:extLst>
          </p:cNvPr>
          <p:cNvSpPr txBox="1"/>
          <p:nvPr/>
        </p:nvSpPr>
        <p:spPr>
          <a:xfrm>
            <a:off x="6496065" y="36943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9D3BF01-9906-4A0B-0461-2F10A94D508A}"/>
              </a:ext>
            </a:extLst>
          </p:cNvPr>
          <p:cNvSpPr txBox="1"/>
          <p:nvPr/>
        </p:nvSpPr>
        <p:spPr>
          <a:xfrm>
            <a:off x="7380936" y="33501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21BF079-E43D-B367-380B-D1484E82E1BE}"/>
              </a:ext>
            </a:extLst>
          </p:cNvPr>
          <p:cNvCxnSpPr>
            <a:cxnSpLocks/>
          </p:cNvCxnSpPr>
          <p:nvPr/>
        </p:nvCxnSpPr>
        <p:spPr>
          <a:xfrm flipV="1">
            <a:off x="7920359" y="369094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3F4F0DD-2BAE-33DD-EA03-59887DEE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692" y="3587180"/>
            <a:ext cx="324269" cy="222575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052F4-91B7-D049-0C38-6591B68636C5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7916160" y="3784334"/>
            <a:ext cx="317010" cy="24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05C37A5-0E17-C3CB-77BA-B308D3ED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670" y="4018577"/>
            <a:ext cx="324269" cy="22257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4ACD3CEE-1804-B204-D83E-0F37872FFA35}"/>
              </a:ext>
            </a:extLst>
          </p:cNvPr>
          <p:cNvSpPr txBox="1"/>
          <p:nvPr/>
        </p:nvSpPr>
        <p:spPr>
          <a:xfrm>
            <a:off x="8274100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9A6A41A-D85C-F32D-E279-AA421172EAE1}"/>
              </a:ext>
            </a:extLst>
          </p:cNvPr>
          <p:cNvCxnSpPr>
            <a:cxnSpLocks/>
          </p:cNvCxnSpPr>
          <p:nvPr/>
        </p:nvCxnSpPr>
        <p:spPr>
          <a:xfrm>
            <a:off x="8572039" y="36909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1E23FB7-E528-1CE5-B3D8-6BA6645A91A1}"/>
              </a:ext>
            </a:extLst>
          </p:cNvPr>
          <p:cNvSpPr txBox="1"/>
          <p:nvPr/>
        </p:nvSpPr>
        <p:spPr>
          <a:xfrm>
            <a:off x="8233170" y="3846533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DC96986-8009-B2AC-8B99-B84A754F21C4}"/>
              </a:ext>
            </a:extLst>
          </p:cNvPr>
          <p:cNvCxnSpPr>
            <a:cxnSpLocks/>
          </p:cNvCxnSpPr>
          <p:nvPr/>
        </p:nvCxnSpPr>
        <p:spPr>
          <a:xfrm>
            <a:off x="8548577" y="41100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5462088-A0B3-B312-8B27-35D38D7983AA}"/>
              </a:ext>
            </a:extLst>
          </p:cNvPr>
          <p:cNvSpPr txBox="1"/>
          <p:nvPr/>
        </p:nvSpPr>
        <p:spPr>
          <a:xfrm>
            <a:off x="8573756" y="332750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0C2922F-B9DE-BAA2-64F0-832BC027C6FF}"/>
              </a:ext>
            </a:extLst>
          </p:cNvPr>
          <p:cNvCxnSpPr>
            <a:cxnSpLocks/>
          </p:cNvCxnSpPr>
          <p:nvPr/>
        </p:nvCxnSpPr>
        <p:spPr>
          <a:xfrm>
            <a:off x="6135373" y="3512490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29B619B-EE39-5538-584C-A82F24E551D8}"/>
              </a:ext>
            </a:extLst>
          </p:cNvPr>
          <p:cNvSpPr txBox="1"/>
          <p:nvPr/>
        </p:nvSpPr>
        <p:spPr>
          <a:xfrm>
            <a:off x="658400" y="208292"/>
            <a:ext cx="27241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Single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normal user access </a:t>
            </a:r>
            <a:r>
              <a:rPr lang="en-SG" sz="900" b="1" dirty="0" err="1"/>
              <a:t>ncl</a:t>
            </a:r>
            <a:r>
              <a:rPr lang="en-SG" sz="900" b="1" dirty="0"/>
              <a:t> testbed</a:t>
            </a:r>
            <a:r>
              <a:rPr lang="en-SG" sz="1000" b="1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16990CA-86D4-ED6F-AD3C-2D978468A763}"/>
              </a:ext>
            </a:extLst>
          </p:cNvPr>
          <p:cNvSpPr txBox="1"/>
          <p:nvPr/>
        </p:nvSpPr>
        <p:spPr>
          <a:xfrm>
            <a:off x="5513869" y="348251"/>
            <a:ext cx="272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one CTF team access their </a:t>
            </a:r>
            <a:r>
              <a:rPr lang="en-SG" sz="900" b="1" dirty="0" err="1"/>
              <a:t>vms</a:t>
            </a:r>
            <a:endParaRPr lang="en-SG" sz="9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5CA6162-24A5-18DD-739B-B22DA5D9BDD5}"/>
              </a:ext>
            </a:extLst>
          </p:cNvPr>
          <p:cNvSpPr txBox="1"/>
          <p:nvPr/>
        </p:nvSpPr>
        <p:spPr>
          <a:xfrm>
            <a:off x="618684" y="1916972"/>
            <a:ext cx="35532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/>
              <a:t>Multiple threads</a:t>
            </a:r>
            <a:endParaRPr lang="en-SG" sz="900" b="1" dirty="0"/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Check/turn on </a:t>
            </a:r>
            <a:r>
              <a:rPr lang="en-SG" sz="900" b="1" dirty="0" err="1"/>
              <a:t>Openstack</a:t>
            </a:r>
            <a:r>
              <a:rPr lang="en-SG" sz="900" b="1" dirty="0"/>
              <a:t> BM’s IMPI port one by one.  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E1BE3B-E7D8-58DE-B416-E06E12D3C6C2}"/>
              </a:ext>
            </a:extLst>
          </p:cNvPr>
          <p:cNvSpPr txBox="1"/>
          <p:nvPr/>
        </p:nvSpPr>
        <p:spPr>
          <a:xfrm>
            <a:off x="5468852" y="2172003"/>
            <a:ext cx="355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Multiple accounts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simulate stress test for the CTFD cluster.  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7384891-A4D2-1312-4F32-CBBC4125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0" y="53105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CE004-2FCC-1AD5-8A27-A3CC84BA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62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10BF41-049C-FCCF-A6AE-A7495012AFA4}"/>
              </a:ext>
            </a:extLst>
          </p:cNvPr>
          <p:cNvCxnSpPr>
            <a:cxnSpLocks/>
          </p:cNvCxnSpPr>
          <p:nvPr/>
        </p:nvCxnSpPr>
        <p:spPr>
          <a:xfrm flipV="1">
            <a:off x="2385375" y="55307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E56B20-B3CD-D09D-FE57-05BE0977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54" y="54018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47F463-40A2-AC36-38E9-75E747C562D7}"/>
              </a:ext>
            </a:extLst>
          </p:cNvPr>
          <p:cNvSpPr txBox="1"/>
          <p:nvPr/>
        </p:nvSpPr>
        <p:spPr>
          <a:xfrm>
            <a:off x="3203238" y="530908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7A3C49-025E-1A49-A298-3A7DA712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48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1443B9-8090-F780-5BDE-D888F3A79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086" y="5928138"/>
            <a:ext cx="338693" cy="3461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E8A19-2173-5B53-491F-0E6F474D0B8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2128660" y="5656296"/>
            <a:ext cx="366773" cy="27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CC44A42-7E25-9A2C-00A1-7054C980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91" y="594126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24489-0446-3CFC-0DF1-8FF0B241622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974003" y="5638641"/>
            <a:ext cx="298036" cy="30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6A823D9-3258-478B-3E71-683AEBC7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15" y="6426144"/>
            <a:ext cx="338693" cy="34611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F6756-64F9-4DC3-77B0-9363B08B28D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3272039" y="6185977"/>
            <a:ext cx="285423" cy="2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6F5C89-5E83-15EF-4C28-6F827C60933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880733" y="5569194"/>
            <a:ext cx="345269" cy="35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05B9AA-6032-E278-8BB4-93CA25C9E832}"/>
              </a:ext>
            </a:extLst>
          </p:cNvPr>
          <p:cNvCxnSpPr>
            <a:cxnSpLocks/>
          </p:cNvCxnSpPr>
          <p:nvPr/>
        </p:nvCxnSpPr>
        <p:spPr>
          <a:xfrm>
            <a:off x="3880733" y="5524470"/>
            <a:ext cx="33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6D048AB-2B23-F530-1710-9589C0E2B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320691"/>
            <a:ext cx="338693" cy="3461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AFCD8E-6A78-2A56-113C-1E5B0057F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755083"/>
            <a:ext cx="347129" cy="3461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755252-F5A5-A7D8-B2EE-AC1E1D1AD47C}"/>
              </a:ext>
            </a:extLst>
          </p:cNvPr>
          <p:cNvSpPr txBox="1"/>
          <p:nvPr/>
        </p:nvSpPr>
        <p:spPr>
          <a:xfrm>
            <a:off x="1693183" y="513000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C95A8C-1A3E-AD03-89BF-28F66D6A654F}"/>
              </a:ext>
            </a:extLst>
          </p:cNvPr>
          <p:cNvSpPr txBox="1"/>
          <p:nvPr/>
        </p:nvSpPr>
        <p:spPr>
          <a:xfrm>
            <a:off x="2606308" y="513565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C5E86-E304-EFAE-AFB4-9B50FF695BBE}"/>
              </a:ext>
            </a:extLst>
          </p:cNvPr>
          <p:cNvSpPr txBox="1"/>
          <p:nvPr/>
        </p:nvSpPr>
        <p:spPr>
          <a:xfrm>
            <a:off x="3382589" y="512176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</a:t>
            </a:r>
            <a:r>
              <a:rPr lang="en-SG" sz="900" dirty="0">
                <a:solidFill>
                  <a:srgbClr val="002060"/>
                </a:solidFill>
              </a:rPr>
              <a:t> 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52DA1E-55C1-1C6F-2EE8-D902F312D28E}"/>
              </a:ext>
            </a:extLst>
          </p:cNvPr>
          <p:cNvSpPr txBox="1"/>
          <p:nvPr/>
        </p:nvSpPr>
        <p:spPr>
          <a:xfrm>
            <a:off x="4605859" y="5282236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RemoteWebHost-3: 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AC46D-2EA5-650B-D679-EFB4A3234D48}"/>
              </a:ext>
            </a:extLst>
          </p:cNvPr>
          <p:cNvSpPr txBox="1"/>
          <p:nvPr/>
        </p:nvSpPr>
        <p:spPr>
          <a:xfrm>
            <a:off x="4624978" y="5755083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ServerIPMIweb</a:t>
            </a:r>
            <a:r>
              <a:rPr lang="en-US" sz="900" dirty="0">
                <a:solidFill>
                  <a:srgbClr val="002060"/>
                </a:solidFill>
              </a:rPr>
              <a:t>: 623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10BCC2-16FA-ED24-3A21-478925D0DCE8}"/>
              </a:ext>
            </a:extLst>
          </p:cNvPr>
          <p:cNvSpPr txBox="1"/>
          <p:nvPr/>
        </p:nvSpPr>
        <p:spPr>
          <a:xfrm>
            <a:off x="3207138" y="575508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B94470-B3BD-41EC-FE07-C3FE967370A5}"/>
              </a:ext>
            </a:extLst>
          </p:cNvPr>
          <p:cNvSpPr txBox="1"/>
          <p:nvPr/>
        </p:nvSpPr>
        <p:spPr>
          <a:xfrm>
            <a:off x="1947198" y="6288540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BMCWebHost-1: 443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0EB6D-D4FC-2746-8FDC-9285E532C082}"/>
              </a:ext>
            </a:extLst>
          </p:cNvPr>
          <p:cNvSpPr txBox="1"/>
          <p:nvPr/>
        </p:nvSpPr>
        <p:spPr>
          <a:xfrm>
            <a:off x="3725295" y="6448472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RemoteWebHost-2: 8080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BAD0EF-51BA-C523-F4E4-6E6F33E64D55}"/>
              </a:ext>
            </a:extLst>
          </p:cNvPr>
          <p:cNvSpPr txBox="1"/>
          <p:nvPr/>
        </p:nvSpPr>
        <p:spPr>
          <a:xfrm>
            <a:off x="324379" y="4467360"/>
            <a:ext cx="290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http:// 127.0.0.1:8080  &lt;= … =&gt; RemoteWebHost-3: 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127.0.0.1:8081  &lt;= … =&gt; RemoteWebHost-1: 443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http:// 127.0.0.1:8082  &lt;= … =&gt; RemoteWebHost-3: 8080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127.0.0.1:8083  &lt;= … =&gt; RemoteWebHost-3: 623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2EDF5-262D-D533-B96D-916BC15F32C3}"/>
              </a:ext>
            </a:extLst>
          </p:cNvPr>
          <p:cNvSpPr txBox="1"/>
          <p:nvPr/>
        </p:nvSpPr>
        <p:spPr>
          <a:xfrm>
            <a:off x="972508" y="558974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ssh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DE38F6-BD6F-2189-4C8B-6EF2661A6003}"/>
              </a:ext>
            </a:extLst>
          </p:cNvPr>
          <p:cNvCxnSpPr>
            <a:cxnSpLocks/>
          </p:cNvCxnSpPr>
          <p:nvPr/>
        </p:nvCxnSpPr>
        <p:spPr>
          <a:xfrm>
            <a:off x="1456422" y="5121765"/>
            <a:ext cx="0" cy="1144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951C27-10C8-2932-DBCA-70D3C2683154}"/>
              </a:ext>
            </a:extLst>
          </p:cNvPr>
          <p:cNvSpPr txBox="1"/>
          <p:nvPr/>
        </p:nvSpPr>
        <p:spPr>
          <a:xfrm>
            <a:off x="690254" y="6295684"/>
            <a:ext cx="12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effectLst/>
              </a:rPr>
              <a:t>FIREWALL (only port 22 is open</a:t>
            </a:r>
            <a:r>
              <a:rPr lang="en-US" sz="900" b="0" dirty="0">
                <a:solidFill>
                  <a:srgbClr val="FF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05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1BD728-59B0-F1EE-9C14-5C763C4D3AD5}"/>
              </a:ext>
            </a:extLst>
          </p:cNvPr>
          <p:cNvCxnSpPr>
            <a:cxnSpLocks/>
          </p:cNvCxnSpPr>
          <p:nvPr/>
        </p:nvCxnSpPr>
        <p:spPr>
          <a:xfrm flipH="1">
            <a:off x="7932890" y="1654079"/>
            <a:ext cx="423285" cy="1466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851B95-31C5-008D-FBF4-D03F359B561E}"/>
              </a:ext>
            </a:extLst>
          </p:cNvPr>
          <p:cNvCxnSpPr>
            <a:cxnSpLocks/>
          </p:cNvCxnSpPr>
          <p:nvPr/>
        </p:nvCxnSpPr>
        <p:spPr>
          <a:xfrm flipH="1">
            <a:off x="7798019" y="1661329"/>
            <a:ext cx="260282" cy="92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DF9255-787F-1A3F-4AB8-857EBCD23F43}"/>
              </a:ext>
            </a:extLst>
          </p:cNvPr>
          <p:cNvSpPr/>
          <p:nvPr/>
        </p:nvSpPr>
        <p:spPr>
          <a:xfrm>
            <a:off x="1463447" y="817571"/>
            <a:ext cx="3084559" cy="1715429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F5649-EE0B-8427-44F3-8F8058E62E8A}"/>
              </a:ext>
            </a:extLst>
          </p:cNvPr>
          <p:cNvSpPr txBox="1"/>
          <p:nvPr/>
        </p:nvSpPr>
        <p:spPr>
          <a:xfrm>
            <a:off x="1463447" y="792823"/>
            <a:ext cx="1094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811FA-7448-8963-54BA-A8E762557786}"/>
              </a:ext>
            </a:extLst>
          </p:cNvPr>
          <p:cNvSpPr txBox="1"/>
          <p:nvPr/>
        </p:nvSpPr>
        <p:spPr>
          <a:xfrm>
            <a:off x="1594462" y="1142177"/>
            <a:ext cx="954430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Bind host info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5C1CB-87F0-D557-53E9-602226A2F9A7}"/>
              </a:ext>
            </a:extLst>
          </p:cNvPr>
          <p:cNvSpPr txBox="1"/>
          <p:nvPr/>
        </p:nvSpPr>
        <p:spPr>
          <a:xfrm>
            <a:off x="2978219" y="1019067"/>
            <a:ext cx="1147876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Thread(</a:t>
            </a:r>
            <a:r>
              <a:rPr lang="en-SG" sz="1000" b="1" dirty="0" err="1"/>
              <a:t>bg</a:t>
            </a:r>
            <a:r>
              <a:rPr lang="en-SG" sz="1000" b="1" dirty="0"/>
              <a:t>)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9CF90-EF3A-221D-67D3-075A2A290609}"/>
              </a:ext>
            </a:extLst>
          </p:cNvPr>
          <p:cNvSpPr txBox="1"/>
          <p:nvPr/>
        </p:nvSpPr>
        <p:spPr>
          <a:xfrm>
            <a:off x="2965484" y="1523098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Command queue [FIFO]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101C6-29EF-93AB-DE13-EAA1B25C78BC}"/>
              </a:ext>
            </a:extLst>
          </p:cNvPr>
          <p:cNvSpPr txBox="1"/>
          <p:nvPr/>
        </p:nvSpPr>
        <p:spPr>
          <a:xfrm>
            <a:off x="2965484" y="2027129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Children connector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B9CBC-5F2A-EE02-1052-470EA9926C27}"/>
              </a:ext>
            </a:extLst>
          </p:cNvPr>
          <p:cNvCxnSpPr/>
          <p:nvPr/>
        </p:nvCxnSpPr>
        <p:spPr>
          <a:xfrm>
            <a:off x="4413216" y="2178050"/>
            <a:ext cx="5778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9F953-2C59-B64A-E006-516BE521D70C}"/>
              </a:ext>
            </a:extLst>
          </p:cNvPr>
          <p:cNvSpPr/>
          <p:nvPr/>
        </p:nvSpPr>
        <p:spPr>
          <a:xfrm>
            <a:off x="4991100" y="2093115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91F6A-7E76-487A-7B38-0DC8B0787404}"/>
              </a:ext>
            </a:extLst>
          </p:cNvPr>
          <p:cNvSpPr txBox="1"/>
          <p:nvPr/>
        </p:nvSpPr>
        <p:spPr>
          <a:xfrm>
            <a:off x="4955844" y="2093115"/>
            <a:ext cx="1222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[ 0 ]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C6A951-C35C-9884-4347-463ED4328E3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2965485" y="1142178"/>
            <a:ext cx="12735" cy="1008062"/>
          </a:xfrm>
          <a:prstGeom prst="bentConnector3">
            <a:avLst>
              <a:gd name="adj1" fmla="val 1895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4A90A-5AF8-AF62-9690-CF4FCFBA6581}"/>
              </a:ext>
            </a:extLst>
          </p:cNvPr>
          <p:cNvCxnSpPr>
            <a:cxnSpLocks/>
          </p:cNvCxnSpPr>
          <p:nvPr/>
        </p:nvCxnSpPr>
        <p:spPr>
          <a:xfrm>
            <a:off x="4095750" y="406660"/>
            <a:ext cx="0" cy="1116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11CD-77F3-D594-A3C8-2EC0323D1A28}"/>
              </a:ext>
            </a:extLst>
          </p:cNvPr>
          <p:cNvCxnSpPr>
            <a:cxnSpLocks/>
          </p:cNvCxnSpPr>
          <p:nvPr/>
        </p:nvCxnSpPr>
        <p:spPr>
          <a:xfrm>
            <a:off x="4419532" y="2273350"/>
            <a:ext cx="571568" cy="596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DD47B-97AE-A2DD-08A6-F58701888E05}"/>
              </a:ext>
            </a:extLst>
          </p:cNvPr>
          <p:cNvSpPr/>
          <p:nvPr/>
        </p:nvSpPr>
        <p:spPr>
          <a:xfrm>
            <a:off x="4991100" y="2701334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3756-AA3B-FB86-22EA-37F896A74D88}"/>
              </a:ext>
            </a:extLst>
          </p:cNvPr>
          <p:cNvSpPr txBox="1"/>
          <p:nvPr/>
        </p:nvSpPr>
        <p:spPr>
          <a:xfrm>
            <a:off x="4967037" y="2719278"/>
            <a:ext cx="121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[n]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146EA-E9E9-D367-1849-746070159964}"/>
              </a:ext>
            </a:extLst>
          </p:cNvPr>
          <p:cNvSpPr txBox="1"/>
          <p:nvPr/>
        </p:nvSpPr>
        <p:spPr>
          <a:xfrm>
            <a:off x="2304748" y="1744571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838B0F-78A9-6145-A36D-9C526D83DFC6}"/>
              </a:ext>
            </a:extLst>
          </p:cNvPr>
          <p:cNvCxnSpPr>
            <a:cxnSpLocks/>
          </p:cNvCxnSpPr>
          <p:nvPr/>
        </p:nvCxnSpPr>
        <p:spPr>
          <a:xfrm>
            <a:off x="4337050" y="560070"/>
            <a:ext cx="0" cy="9579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084E5D-3FAF-6560-85DF-15D59357012E}"/>
              </a:ext>
            </a:extLst>
          </p:cNvPr>
          <p:cNvSpPr txBox="1"/>
          <p:nvPr/>
        </p:nvSpPr>
        <p:spPr>
          <a:xfrm>
            <a:off x="3904011" y="175828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(str)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F49D4-0264-6630-6570-9DC15C65D11A}"/>
              </a:ext>
            </a:extLst>
          </p:cNvPr>
          <p:cNvSpPr txBox="1"/>
          <p:nvPr/>
        </p:nvSpPr>
        <p:spPr>
          <a:xfrm>
            <a:off x="4158009" y="326698"/>
            <a:ext cx="12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handler (function reference 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064BC5-32B5-25E2-B8E6-3FCB45C095C9}"/>
              </a:ext>
            </a:extLst>
          </p:cNvPr>
          <p:cNvCxnSpPr>
            <a:cxnSpLocks/>
          </p:cNvCxnSpPr>
          <p:nvPr/>
        </p:nvCxnSpPr>
        <p:spPr>
          <a:xfrm>
            <a:off x="3246286" y="379838"/>
            <a:ext cx="0" cy="632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F136AA-BB4A-705A-3D21-AC7BFF9227F4}"/>
              </a:ext>
            </a:extLst>
          </p:cNvPr>
          <p:cNvSpPr txBox="1"/>
          <p:nvPr/>
        </p:nvSpPr>
        <p:spPr>
          <a:xfrm>
            <a:off x="2798633" y="189317"/>
            <a:ext cx="1222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setting 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0F8AE-47F9-CD30-839B-28C7B022F2D1}"/>
              </a:ext>
            </a:extLst>
          </p:cNvPr>
          <p:cNvCxnSpPr>
            <a:cxnSpLocks/>
          </p:cNvCxnSpPr>
          <p:nvPr/>
        </p:nvCxnSpPr>
        <p:spPr>
          <a:xfrm flipV="1">
            <a:off x="3373708" y="2281163"/>
            <a:ext cx="0" cy="600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20D811-F83C-D0DA-B56A-AF81326F36AA}"/>
              </a:ext>
            </a:extLst>
          </p:cNvPr>
          <p:cNvCxnSpPr>
            <a:cxnSpLocks/>
          </p:cNvCxnSpPr>
          <p:nvPr/>
        </p:nvCxnSpPr>
        <p:spPr>
          <a:xfrm flipV="1">
            <a:off x="3581767" y="1769319"/>
            <a:ext cx="0" cy="1100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BD4D5F-EDDB-D694-7E25-32A4FA55C59E}"/>
              </a:ext>
            </a:extLst>
          </p:cNvPr>
          <p:cNvSpPr txBox="1"/>
          <p:nvPr/>
        </p:nvSpPr>
        <p:spPr>
          <a:xfrm>
            <a:off x="2882991" y="2922102"/>
            <a:ext cx="1345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Children connector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E456797-8582-BF9E-3A9C-BC1F41E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1" y="3705067"/>
            <a:ext cx="3005900" cy="1224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3D7001A6-0C29-3B5D-DD06-10937CB5D38F}"/>
              </a:ext>
            </a:extLst>
          </p:cNvPr>
          <p:cNvSpPr/>
          <p:nvPr/>
        </p:nvSpPr>
        <p:spPr>
          <a:xfrm>
            <a:off x="4000152" y="4249718"/>
            <a:ext cx="315713" cy="15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yaml icon">
            <a:extLst>
              <a:ext uri="{FF2B5EF4-FFF2-40B4-BE49-F238E27FC236}">
                <a16:creationId xmlns:a16="http://schemas.microsoft.com/office/drawing/2014/main" id="{BE0E551E-2525-A2FC-C000-7EA256A9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4015020"/>
            <a:ext cx="529548" cy="5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86ECB-F4C4-5A46-24F1-B34459C68C65}"/>
              </a:ext>
            </a:extLst>
          </p:cNvPr>
          <p:cNvCxnSpPr>
            <a:stCxn id="1026" idx="3"/>
          </p:cNvCxnSpPr>
          <p:nvPr/>
        </p:nvCxnSpPr>
        <p:spPr>
          <a:xfrm>
            <a:off x="4866598" y="4279794"/>
            <a:ext cx="44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034106-E27E-6067-9D5A-F52AEAE70C6D}"/>
              </a:ext>
            </a:extLst>
          </p:cNvPr>
          <p:cNvSpPr txBox="1"/>
          <p:nvPr/>
        </p:nvSpPr>
        <p:spPr>
          <a:xfrm>
            <a:off x="5380713" y="4154063"/>
            <a:ext cx="939773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Config loader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4A0E9-8535-7C7D-3E7E-24612661B95B}"/>
              </a:ext>
            </a:extLst>
          </p:cNvPr>
          <p:cNvSpPr txBox="1"/>
          <p:nvPr/>
        </p:nvSpPr>
        <p:spPr>
          <a:xfrm>
            <a:off x="5381101" y="4718629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Connectors tree </a:t>
            </a:r>
            <a:r>
              <a:rPr lang="en-SG" sz="1000" b="1" dirty="0" err="1"/>
              <a:t>init</a:t>
            </a:r>
            <a:endParaRPr lang="en-SG" sz="10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51CAC7-035C-21CD-94F5-F89F6E58EE0A}"/>
              </a:ext>
            </a:extLst>
          </p:cNvPr>
          <p:cNvCxnSpPr>
            <a:cxnSpLocks/>
          </p:cNvCxnSpPr>
          <p:nvPr/>
        </p:nvCxnSpPr>
        <p:spPr>
          <a:xfrm>
            <a:off x="5850599" y="4420391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866BCE-2002-6C21-821D-853814DE4EDA}"/>
              </a:ext>
            </a:extLst>
          </p:cNvPr>
          <p:cNvCxnSpPr>
            <a:cxnSpLocks/>
          </p:cNvCxnSpPr>
          <p:nvPr/>
        </p:nvCxnSpPr>
        <p:spPr>
          <a:xfrm>
            <a:off x="5864941" y="5118739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30062C-4EDD-E6EB-0AEE-E8BE9ABE1D2A}"/>
              </a:ext>
            </a:extLst>
          </p:cNvPr>
          <p:cNvSpPr txBox="1"/>
          <p:nvPr/>
        </p:nvSpPr>
        <p:spPr>
          <a:xfrm>
            <a:off x="5395248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 pool config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CC22C642-76DE-9469-E96C-0C7B52D02210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320487" y="4918684"/>
            <a:ext cx="461976" cy="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65C175-B043-DB60-F0CC-0CED0DFCAC6A}"/>
              </a:ext>
            </a:extLst>
          </p:cNvPr>
          <p:cNvSpPr txBox="1"/>
          <p:nvPr/>
        </p:nvSpPr>
        <p:spPr>
          <a:xfrm>
            <a:off x="6804326" y="4729189"/>
            <a:ext cx="1210583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Cmd</a:t>
            </a:r>
            <a:r>
              <a:rPr lang="en-SG" sz="1000" b="1" dirty="0"/>
              <a:t> and response handler insert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268975-A2FC-72A6-89AA-A063AA0B806A}"/>
              </a:ext>
            </a:extLst>
          </p:cNvPr>
          <p:cNvCxnSpPr>
            <a:cxnSpLocks/>
          </p:cNvCxnSpPr>
          <p:nvPr/>
        </p:nvCxnSpPr>
        <p:spPr>
          <a:xfrm>
            <a:off x="6334634" y="5617204"/>
            <a:ext cx="34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A67286-6792-6870-C118-BFB8AA32D421}"/>
              </a:ext>
            </a:extLst>
          </p:cNvPr>
          <p:cNvSpPr txBox="1"/>
          <p:nvPr/>
        </p:nvSpPr>
        <p:spPr>
          <a:xfrm>
            <a:off x="6748102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SSH tunnel tree init.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BA04A53-87F3-1965-0D2F-E05DC3481A3D}"/>
              </a:ext>
            </a:extLst>
          </p:cNvPr>
          <p:cNvCxnSpPr>
            <a:cxnSpLocks/>
          </p:cNvCxnSpPr>
          <p:nvPr/>
        </p:nvCxnSpPr>
        <p:spPr>
          <a:xfrm>
            <a:off x="7687488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C3A2CB-AB90-FD6E-2931-4E97FFEBE6FE}"/>
              </a:ext>
            </a:extLst>
          </p:cNvPr>
          <p:cNvSpPr txBox="1"/>
          <p:nvPr/>
        </p:nvSpPr>
        <p:spPr>
          <a:xfrm>
            <a:off x="7929439" y="5402756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Start </a:t>
            </a:r>
            <a:r>
              <a:rPr lang="en-SG" sz="1000" b="1" dirty="0" err="1"/>
              <a:t>cmd</a:t>
            </a:r>
            <a:r>
              <a:rPr lang="en-SG" sz="1000" b="1" dirty="0"/>
              <a:t> execution.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F5B905-5BC9-CF6C-EEED-417C88A3C61A}"/>
              </a:ext>
            </a:extLst>
          </p:cNvPr>
          <p:cNvCxnSpPr>
            <a:cxnSpLocks/>
          </p:cNvCxnSpPr>
          <p:nvPr/>
        </p:nvCxnSpPr>
        <p:spPr>
          <a:xfrm>
            <a:off x="8868825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E8E6BD-86DE-5EC7-105B-2AAF431772D5}"/>
              </a:ext>
            </a:extLst>
          </p:cNvPr>
          <p:cNvSpPr txBox="1"/>
          <p:nvPr/>
        </p:nvSpPr>
        <p:spPr>
          <a:xfrm>
            <a:off x="9110776" y="5396870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Close all </a:t>
            </a:r>
            <a:r>
              <a:rPr lang="en-SG" sz="1000" b="1" dirty="0" err="1"/>
              <a:t>ssh</a:t>
            </a:r>
            <a:r>
              <a:rPr lang="en-SG" sz="1000" b="1" dirty="0"/>
              <a:t> session.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AC8C95-0519-3ED5-FF7A-279F2D9C55A1}"/>
              </a:ext>
            </a:extLst>
          </p:cNvPr>
          <p:cNvSpPr/>
          <p:nvPr/>
        </p:nvSpPr>
        <p:spPr>
          <a:xfrm>
            <a:off x="8242380" y="56384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E3BF03-0D6F-ACA9-9B6D-EE9BD36B676C}"/>
              </a:ext>
            </a:extLst>
          </p:cNvPr>
          <p:cNvSpPr txBox="1"/>
          <p:nvPr/>
        </p:nvSpPr>
        <p:spPr>
          <a:xfrm>
            <a:off x="8239707" y="563841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37EF59-53B2-3E03-0909-10F0739F6865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8239707" y="810062"/>
            <a:ext cx="321904" cy="57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11E758A-7BAC-AB03-D154-2B8C6F2635C8}"/>
              </a:ext>
            </a:extLst>
          </p:cNvPr>
          <p:cNvSpPr/>
          <p:nvPr/>
        </p:nvSpPr>
        <p:spPr>
          <a:xfrm>
            <a:off x="7731068" y="138333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8045C1-F6D9-F65F-C066-9F9BC5887207}"/>
              </a:ext>
            </a:extLst>
          </p:cNvPr>
          <p:cNvSpPr txBox="1"/>
          <p:nvPr/>
        </p:nvSpPr>
        <p:spPr>
          <a:xfrm>
            <a:off x="7728395" y="138333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2A55D4-90C1-EA11-0146-2A00F00F925F}"/>
              </a:ext>
            </a:extLst>
          </p:cNvPr>
          <p:cNvCxnSpPr>
            <a:cxnSpLocks/>
          </p:cNvCxnSpPr>
          <p:nvPr/>
        </p:nvCxnSpPr>
        <p:spPr>
          <a:xfrm flipH="1">
            <a:off x="7670503" y="1662388"/>
            <a:ext cx="127516" cy="483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8FD989-FFDE-221F-54D2-6CBBECDD143B}"/>
              </a:ext>
            </a:extLst>
          </p:cNvPr>
          <p:cNvSpPr/>
          <p:nvPr/>
        </p:nvSpPr>
        <p:spPr>
          <a:xfrm>
            <a:off x="7289380" y="217858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E878B-FE5C-561E-88DC-5681B989A12D}"/>
              </a:ext>
            </a:extLst>
          </p:cNvPr>
          <p:cNvSpPr txBox="1"/>
          <p:nvPr/>
        </p:nvSpPr>
        <p:spPr>
          <a:xfrm>
            <a:off x="7286707" y="217858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9CE4ADB-EB7E-88C9-64A6-E8E0C2918D67}"/>
              </a:ext>
            </a:extLst>
          </p:cNvPr>
          <p:cNvSpPr/>
          <p:nvPr/>
        </p:nvSpPr>
        <p:spPr>
          <a:xfrm>
            <a:off x="7289380" y="2619486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8FB4A6-0B66-7181-A7B6-62AEB800FE49}"/>
              </a:ext>
            </a:extLst>
          </p:cNvPr>
          <p:cNvSpPr txBox="1"/>
          <p:nvPr/>
        </p:nvSpPr>
        <p:spPr>
          <a:xfrm>
            <a:off x="7286707" y="2619486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916B82-2350-5DD0-61DD-14563920309C}"/>
              </a:ext>
            </a:extLst>
          </p:cNvPr>
          <p:cNvSpPr/>
          <p:nvPr/>
        </p:nvSpPr>
        <p:spPr>
          <a:xfrm>
            <a:off x="7289380" y="3137417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0E7499-90E9-34E1-BD20-3569E19694AC}"/>
              </a:ext>
            </a:extLst>
          </p:cNvPr>
          <p:cNvSpPr txBox="1"/>
          <p:nvPr/>
        </p:nvSpPr>
        <p:spPr>
          <a:xfrm>
            <a:off x="7286707" y="3137417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7EF2C2-E103-B25A-6459-9C83A86EF621}"/>
              </a:ext>
            </a:extLst>
          </p:cNvPr>
          <p:cNvCxnSpPr>
            <a:cxnSpLocks/>
          </p:cNvCxnSpPr>
          <p:nvPr/>
        </p:nvCxnSpPr>
        <p:spPr>
          <a:xfrm>
            <a:off x="9144497" y="810062"/>
            <a:ext cx="392899" cy="584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31E297-0087-8B88-B7D3-BFA7A945E9FB}"/>
              </a:ext>
            </a:extLst>
          </p:cNvPr>
          <p:cNvSpPr/>
          <p:nvPr/>
        </p:nvSpPr>
        <p:spPr>
          <a:xfrm>
            <a:off x="9132151" y="139382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5EEABE-1EA4-07F2-0C4C-A34579DF0F6B}"/>
              </a:ext>
            </a:extLst>
          </p:cNvPr>
          <p:cNvSpPr txBox="1"/>
          <p:nvPr/>
        </p:nvSpPr>
        <p:spPr>
          <a:xfrm>
            <a:off x="9115962" y="141002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6469BB-0BBC-C0FF-F0F9-AB805893ADE9}"/>
              </a:ext>
            </a:extLst>
          </p:cNvPr>
          <p:cNvCxnSpPr>
            <a:cxnSpLocks/>
          </p:cNvCxnSpPr>
          <p:nvPr/>
        </p:nvCxnSpPr>
        <p:spPr>
          <a:xfrm>
            <a:off x="9262331" y="1640664"/>
            <a:ext cx="0" cy="207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30326E-80AE-14EC-89E1-3248CD9C0112}"/>
              </a:ext>
            </a:extLst>
          </p:cNvPr>
          <p:cNvSpPr/>
          <p:nvPr/>
        </p:nvSpPr>
        <p:spPr>
          <a:xfrm>
            <a:off x="9183576" y="1881119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84B3DE-18A1-3DCF-8107-E24F082B9206}"/>
              </a:ext>
            </a:extLst>
          </p:cNvPr>
          <p:cNvSpPr txBox="1"/>
          <p:nvPr/>
        </p:nvSpPr>
        <p:spPr>
          <a:xfrm>
            <a:off x="9171151" y="1871913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4A631B-BFED-D26B-8841-20F0D09AEFC7}"/>
              </a:ext>
            </a:extLst>
          </p:cNvPr>
          <p:cNvCxnSpPr>
            <a:cxnSpLocks/>
          </p:cNvCxnSpPr>
          <p:nvPr/>
        </p:nvCxnSpPr>
        <p:spPr>
          <a:xfrm>
            <a:off x="10193775" y="2004231"/>
            <a:ext cx="0" cy="320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6EC4914-B1BB-204F-6FD8-C2DE87394278}"/>
              </a:ext>
            </a:extLst>
          </p:cNvPr>
          <p:cNvSpPr/>
          <p:nvPr/>
        </p:nvSpPr>
        <p:spPr>
          <a:xfrm>
            <a:off x="9885408" y="236226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798A76-8589-1972-8042-AFED497F6A43}"/>
              </a:ext>
            </a:extLst>
          </p:cNvPr>
          <p:cNvSpPr txBox="1"/>
          <p:nvPr/>
        </p:nvSpPr>
        <p:spPr>
          <a:xfrm>
            <a:off x="9863830" y="233767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6175F-32BE-F775-3B4E-2A58863AB1C7}"/>
              </a:ext>
            </a:extLst>
          </p:cNvPr>
          <p:cNvCxnSpPr>
            <a:cxnSpLocks/>
          </p:cNvCxnSpPr>
          <p:nvPr/>
        </p:nvCxnSpPr>
        <p:spPr>
          <a:xfrm>
            <a:off x="10836629" y="2503958"/>
            <a:ext cx="0" cy="290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A1CE58-09A8-FBCF-D044-44653886DC3A}"/>
              </a:ext>
            </a:extLst>
          </p:cNvPr>
          <p:cNvSpPr/>
          <p:nvPr/>
        </p:nvSpPr>
        <p:spPr>
          <a:xfrm>
            <a:off x="10707223" y="283437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6C0949-6075-1E35-00DC-13BA1CD4C6BF}"/>
              </a:ext>
            </a:extLst>
          </p:cNvPr>
          <p:cNvSpPr txBox="1"/>
          <p:nvPr/>
        </p:nvSpPr>
        <p:spPr>
          <a:xfrm>
            <a:off x="10685645" y="280978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2F1AF3B-5F46-D283-DB48-94F834C4561E}"/>
              </a:ext>
            </a:extLst>
          </p:cNvPr>
          <p:cNvCxnSpPr>
            <a:cxnSpLocks/>
          </p:cNvCxnSpPr>
          <p:nvPr/>
        </p:nvCxnSpPr>
        <p:spPr>
          <a:xfrm>
            <a:off x="8784842" y="347537"/>
            <a:ext cx="0" cy="216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85A39-A17D-310B-BA45-F5DF746BC644}"/>
              </a:ext>
            </a:extLst>
          </p:cNvPr>
          <p:cNvSpPr txBox="1"/>
          <p:nvPr/>
        </p:nvSpPr>
        <p:spPr>
          <a:xfrm>
            <a:off x="8105338" y="135832"/>
            <a:ext cx="155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API call</a:t>
            </a:r>
          </a:p>
        </p:txBody>
      </p:sp>
      <p:sp>
        <p:nvSpPr>
          <p:cNvPr id="1051" name="Left Brace 1050">
            <a:extLst>
              <a:ext uri="{FF2B5EF4-FFF2-40B4-BE49-F238E27FC236}">
                <a16:creationId xmlns:a16="http://schemas.microsoft.com/office/drawing/2014/main" id="{708A0229-AA4E-0438-A579-834C5DAEA3C6}"/>
              </a:ext>
            </a:extLst>
          </p:cNvPr>
          <p:cNvSpPr/>
          <p:nvPr/>
        </p:nvSpPr>
        <p:spPr>
          <a:xfrm rot="16200000">
            <a:off x="7789400" y="2817690"/>
            <a:ext cx="383796" cy="1560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B981CC7-6050-1F4E-DB8D-86F2D66809E7}"/>
              </a:ext>
            </a:extLst>
          </p:cNvPr>
          <p:cNvSpPr/>
          <p:nvPr/>
        </p:nvSpPr>
        <p:spPr>
          <a:xfrm rot="16200000">
            <a:off x="10348140" y="2177894"/>
            <a:ext cx="383796" cy="2840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312842-2924-9B3F-CF92-4B8969C03528}"/>
              </a:ext>
            </a:extLst>
          </p:cNvPr>
          <p:cNvSpPr txBox="1"/>
          <p:nvPr/>
        </p:nvSpPr>
        <p:spPr>
          <a:xfrm>
            <a:off x="7497182" y="3801533"/>
            <a:ext cx="138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96D8ADD-F639-4936-56F5-8634EFA546E8}"/>
              </a:ext>
            </a:extLst>
          </p:cNvPr>
          <p:cNvSpPr txBox="1"/>
          <p:nvPr/>
        </p:nvSpPr>
        <p:spPr>
          <a:xfrm>
            <a:off x="10275101" y="3771915"/>
            <a:ext cx="15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Sequential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671C70-4638-B85E-1AB9-AECCBFB69AA0}"/>
              </a:ext>
            </a:extLst>
          </p:cNvPr>
          <p:cNvSpPr txBox="1"/>
          <p:nvPr/>
        </p:nvSpPr>
        <p:spPr>
          <a:xfrm>
            <a:off x="8824924" y="125935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62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269692-D51F-4FB5-809C-B1CF596CF5C4}"/>
              </a:ext>
            </a:extLst>
          </p:cNvPr>
          <p:cNvSpPr/>
          <p:nvPr/>
        </p:nvSpPr>
        <p:spPr>
          <a:xfrm>
            <a:off x="7836487" y="1831867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B7E1-58EE-E973-B907-3DE916B15C94}"/>
              </a:ext>
            </a:extLst>
          </p:cNvPr>
          <p:cNvSpPr txBox="1"/>
          <p:nvPr/>
        </p:nvSpPr>
        <p:spPr>
          <a:xfrm>
            <a:off x="1664496" y="1777556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Load tester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BD9D0F-D208-D29C-0084-CB69576BD2B7}"/>
              </a:ext>
            </a:extLst>
          </p:cNvPr>
          <p:cNvCxnSpPr>
            <a:cxnSpLocks/>
          </p:cNvCxnSpPr>
          <p:nvPr/>
        </p:nvCxnSpPr>
        <p:spPr>
          <a:xfrm>
            <a:off x="2487168" y="1900666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E24429-7323-492F-8B57-1568C6322CD7}"/>
              </a:ext>
            </a:extLst>
          </p:cNvPr>
          <p:cNvSpPr txBox="1"/>
          <p:nvPr/>
        </p:nvSpPr>
        <p:spPr>
          <a:xfrm>
            <a:off x="2916936" y="1777555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65867-A8F7-1C88-FC56-CFA87A3EC520}"/>
              </a:ext>
            </a:extLst>
          </p:cNvPr>
          <p:cNvCxnSpPr>
            <a:cxnSpLocks/>
          </p:cNvCxnSpPr>
          <p:nvPr/>
        </p:nvCxnSpPr>
        <p:spPr>
          <a:xfrm>
            <a:off x="2487168" y="1900665"/>
            <a:ext cx="429768" cy="540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A3E75-3E46-4C83-EEF7-84B565958FD0}"/>
              </a:ext>
            </a:extLst>
          </p:cNvPr>
          <p:cNvSpPr txBox="1"/>
          <p:nvPr/>
        </p:nvSpPr>
        <p:spPr>
          <a:xfrm>
            <a:off x="2916936" y="227133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0A98F-D138-5F2D-278D-295BF45963C9}"/>
              </a:ext>
            </a:extLst>
          </p:cNvPr>
          <p:cNvSpPr txBox="1"/>
          <p:nvPr/>
        </p:nvSpPr>
        <p:spPr>
          <a:xfrm>
            <a:off x="3128741" y="192631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325EE-766A-C24D-6E1E-D449E5FF4C2F}"/>
              </a:ext>
            </a:extLst>
          </p:cNvPr>
          <p:cNvCxnSpPr>
            <a:cxnSpLocks/>
          </p:cNvCxnSpPr>
          <p:nvPr/>
        </p:nvCxnSpPr>
        <p:spPr>
          <a:xfrm>
            <a:off x="3739608" y="1921978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AF511A-514F-6AEC-7720-92AE293E78B2}"/>
              </a:ext>
            </a:extLst>
          </p:cNvPr>
          <p:cNvSpPr/>
          <p:nvPr/>
        </p:nvSpPr>
        <p:spPr>
          <a:xfrm>
            <a:off x="4172938" y="1781173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D4D87-2DE7-88A0-A388-B34F0AC93F39}"/>
              </a:ext>
            </a:extLst>
          </p:cNvPr>
          <p:cNvSpPr txBox="1"/>
          <p:nvPr/>
        </p:nvSpPr>
        <p:spPr>
          <a:xfrm>
            <a:off x="4086890" y="1563960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AD6E9-8BBA-E80E-2C1A-150AA18A8DB2}"/>
              </a:ext>
            </a:extLst>
          </p:cNvPr>
          <p:cNvSpPr txBox="1"/>
          <p:nvPr/>
        </p:nvSpPr>
        <p:spPr>
          <a:xfrm>
            <a:off x="4313611" y="1864757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22F415-98A3-1780-82B1-33B64E608929}"/>
              </a:ext>
            </a:extLst>
          </p:cNvPr>
          <p:cNvSpPr txBox="1"/>
          <p:nvPr/>
        </p:nvSpPr>
        <p:spPr>
          <a:xfrm>
            <a:off x="4591731" y="199627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2D86D8-B902-315F-9CDC-48FF61A12BD2}"/>
              </a:ext>
            </a:extLst>
          </p:cNvPr>
          <p:cNvSpPr txBox="1"/>
          <p:nvPr/>
        </p:nvSpPr>
        <p:spPr>
          <a:xfrm>
            <a:off x="4329254" y="229564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43096B-D890-2752-C190-901C3AB1B31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36283" y="198786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4CAFC28-D9C1-36E0-3C42-2AC9E59C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94" y="189297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6479E3-59C7-C13D-4CE5-7B76A7804D99}"/>
              </a:ext>
            </a:extLst>
          </p:cNvPr>
          <p:cNvSpPr txBox="1"/>
          <p:nvPr/>
        </p:nvSpPr>
        <p:spPr>
          <a:xfrm>
            <a:off x="5617737" y="1613299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gateway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DABCB2-2039-0084-AD44-6FCDC3FD3955}"/>
              </a:ext>
            </a:extLst>
          </p:cNvPr>
          <p:cNvCxnSpPr>
            <a:cxnSpLocks/>
          </p:cNvCxnSpPr>
          <p:nvPr/>
        </p:nvCxnSpPr>
        <p:spPr>
          <a:xfrm>
            <a:off x="6226022" y="1996277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00A9A95-9A20-EB84-E763-08FB0E22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150" y="1857066"/>
            <a:ext cx="471234" cy="3334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9A15163-75CF-D937-B9AE-AB26231E3DF9}"/>
              </a:ext>
            </a:extLst>
          </p:cNvPr>
          <p:cNvSpPr txBox="1"/>
          <p:nvPr/>
        </p:nvSpPr>
        <p:spPr>
          <a:xfrm>
            <a:off x="6742156" y="1601815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firewall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B76974-9E85-0784-0906-0CA90EA81D1D}"/>
              </a:ext>
            </a:extLst>
          </p:cNvPr>
          <p:cNvCxnSpPr>
            <a:cxnSpLocks/>
          </p:cNvCxnSpPr>
          <p:nvPr/>
        </p:nvCxnSpPr>
        <p:spPr>
          <a:xfrm>
            <a:off x="7472540" y="2023776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579A18A-3808-261F-D664-02FA49AF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1932006"/>
            <a:ext cx="324269" cy="22257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CDE03C-60A2-8FEE-DDDF-8CEB7F316D33}"/>
              </a:ext>
            </a:extLst>
          </p:cNvPr>
          <p:cNvCxnSpPr>
            <a:cxnSpLocks/>
          </p:cNvCxnSpPr>
          <p:nvPr/>
        </p:nvCxnSpPr>
        <p:spPr>
          <a:xfrm flipV="1">
            <a:off x="5151926" y="2110978"/>
            <a:ext cx="617938" cy="330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13E8DE-FB57-2DE3-7D23-D00646EBA663}"/>
              </a:ext>
            </a:extLst>
          </p:cNvPr>
          <p:cNvCxnSpPr>
            <a:cxnSpLocks/>
          </p:cNvCxnSpPr>
          <p:nvPr/>
        </p:nvCxnSpPr>
        <p:spPr>
          <a:xfrm>
            <a:off x="6216878" y="211097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9CA486-58AD-B530-8600-FFC27EE28630}"/>
              </a:ext>
            </a:extLst>
          </p:cNvPr>
          <p:cNvCxnSpPr>
            <a:cxnSpLocks/>
          </p:cNvCxnSpPr>
          <p:nvPr/>
        </p:nvCxnSpPr>
        <p:spPr>
          <a:xfrm>
            <a:off x="7472540" y="2144885"/>
            <a:ext cx="680737" cy="237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835C40D-689E-6D21-60BC-F9F53CE8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2307466"/>
            <a:ext cx="324269" cy="2225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E3902BB-09D8-9DDB-3DE0-6020A2A30984}"/>
              </a:ext>
            </a:extLst>
          </p:cNvPr>
          <p:cNvSpPr txBox="1"/>
          <p:nvPr/>
        </p:nvSpPr>
        <p:spPr>
          <a:xfrm>
            <a:off x="7730185" y="1545174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FDF853-402F-94DD-45D6-A5B442EACC61}"/>
              </a:ext>
            </a:extLst>
          </p:cNvPr>
          <p:cNvSpPr/>
          <p:nvPr/>
        </p:nvSpPr>
        <p:spPr>
          <a:xfrm>
            <a:off x="4172938" y="2941530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A0A5AE-3F5D-FB55-607E-B9B774AD7737}"/>
              </a:ext>
            </a:extLst>
          </p:cNvPr>
          <p:cNvSpPr txBox="1"/>
          <p:nvPr/>
        </p:nvSpPr>
        <p:spPr>
          <a:xfrm>
            <a:off x="4086890" y="2724317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A59D9-A38F-A842-F770-D396E2261912}"/>
              </a:ext>
            </a:extLst>
          </p:cNvPr>
          <p:cNvSpPr txBox="1"/>
          <p:nvPr/>
        </p:nvSpPr>
        <p:spPr>
          <a:xfrm>
            <a:off x="4313611" y="302511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6FBC5A-8427-91C1-732D-946B5304CC77}"/>
              </a:ext>
            </a:extLst>
          </p:cNvPr>
          <p:cNvSpPr txBox="1"/>
          <p:nvPr/>
        </p:nvSpPr>
        <p:spPr>
          <a:xfrm>
            <a:off x="4591731" y="3156634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1730F-69F8-8B16-617D-84E2EA9CD983}"/>
              </a:ext>
            </a:extLst>
          </p:cNvPr>
          <p:cNvSpPr txBox="1"/>
          <p:nvPr/>
        </p:nvSpPr>
        <p:spPr>
          <a:xfrm>
            <a:off x="4329254" y="345600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69831B-E346-0B0A-F61E-CB21045037B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739608" y="2372242"/>
            <a:ext cx="433330" cy="977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27D679-D49A-8772-58F2-2E9870E13F48}"/>
              </a:ext>
            </a:extLst>
          </p:cNvPr>
          <p:cNvCxnSpPr>
            <a:cxnSpLocks/>
          </p:cNvCxnSpPr>
          <p:nvPr/>
        </p:nvCxnSpPr>
        <p:spPr>
          <a:xfrm flipV="1">
            <a:off x="5136283" y="2271331"/>
            <a:ext cx="704711" cy="885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549EE8-B7B8-2201-B54C-B3EC8C6E3C8E}"/>
              </a:ext>
            </a:extLst>
          </p:cNvPr>
          <p:cNvCxnSpPr>
            <a:cxnSpLocks/>
          </p:cNvCxnSpPr>
          <p:nvPr/>
        </p:nvCxnSpPr>
        <p:spPr>
          <a:xfrm flipV="1">
            <a:off x="5177237" y="2277690"/>
            <a:ext cx="781718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44807C8-00C3-DC41-150F-87C191435B5C}"/>
              </a:ext>
            </a:extLst>
          </p:cNvPr>
          <p:cNvSpPr/>
          <p:nvPr/>
        </p:nvSpPr>
        <p:spPr>
          <a:xfrm>
            <a:off x="7836487" y="3005640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1682010-07F7-7DCA-6B06-6A2A72F1B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3105779"/>
            <a:ext cx="324269" cy="222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B4CFDB6-54B6-6603-41B2-2154CF1C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3481239"/>
            <a:ext cx="324269" cy="22257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FEEA1B-63E4-EAD3-F06F-5DD0E94A43EC}"/>
              </a:ext>
            </a:extLst>
          </p:cNvPr>
          <p:cNvCxnSpPr>
            <a:cxnSpLocks/>
          </p:cNvCxnSpPr>
          <p:nvPr/>
        </p:nvCxnSpPr>
        <p:spPr>
          <a:xfrm>
            <a:off x="7155749" y="2190486"/>
            <a:ext cx="950372" cy="966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AF1B488-B1B9-6EDA-40CE-3064CCE3F063}"/>
              </a:ext>
            </a:extLst>
          </p:cNvPr>
          <p:cNvCxnSpPr>
            <a:cxnSpLocks/>
          </p:cNvCxnSpPr>
          <p:nvPr/>
        </p:nvCxnSpPr>
        <p:spPr>
          <a:xfrm>
            <a:off x="7071715" y="2277690"/>
            <a:ext cx="1034406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AC87B1E-52AB-1BE5-34FB-C03A2FC80B9D}"/>
              </a:ext>
            </a:extLst>
          </p:cNvPr>
          <p:cNvSpPr txBox="1"/>
          <p:nvPr/>
        </p:nvSpPr>
        <p:spPr>
          <a:xfrm>
            <a:off x="4716420" y="250502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79B545-F03C-8A1A-175C-86F8D584DAC1}"/>
              </a:ext>
            </a:extLst>
          </p:cNvPr>
          <p:cNvSpPr txBox="1"/>
          <p:nvPr/>
        </p:nvSpPr>
        <p:spPr>
          <a:xfrm>
            <a:off x="6331053" y="1812773"/>
            <a:ext cx="2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2A5AD2-BCF4-AAA4-951A-ECA30A58403D}"/>
              </a:ext>
            </a:extLst>
          </p:cNvPr>
          <p:cNvSpPr txBox="1"/>
          <p:nvPr/>
        </p:nvSpPr>
        <p:spPr>
          <a:xfrm>
            <a:off x="8184150" y="319209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6D3E28-8CC1-D34A-9DA5-873CD9F4A5E5}"/>
              </a:ext>
            </a:extLst>
          </p:cNvPr>
          <p:cNvSpPr txBox="1"/>
          <p:nvPr/>
        </p:nvSpPr>
        <p:spPr>
          <a:xfrm>
            <a:off x="8162504" y="198786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731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634</Words>
  <Application>Microsoft Office PowerPoint</Application>
  <PresentationFormat>Widescreen</PresentationFormat>
  <Paragraphs>234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85</cp:revision>
  <dcterms:created xsi:type="dcterms:W3CDTF">2022-08-03T05:26:18Z</dcterms:created>
  <dcterms:modified xsi:type="dcterms:W3CDTF">2024-06-01T16:12:59Z</dcterms:modified>
</cp:coreProperties>
</file>