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yuancheng" initials="Ly" lastIdx="1" clrIdx="0">
    <p:extLst>
      <p:ext uri="{19B8F6BF-5375-455C-9EA6-DF929625EA0E}">
        <p15:presenceInfo xmlns:p15="http://schemas.microsoft.com/office/powerpoint/2012/main" userId="a88c2a71e4c9a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7" autoAdjust="0"/>
  </p:normalViewPr>
  <p:slideViewPr>
    <p:cSldViewPr snapToGrid="0">
      <p:cViewPr>
        <p:scale>
          <a:sx n="120" d="100"/>
          <a:sy n="120" d="100"/>
        </p:scale>
        <p:origin x="8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21:13:28.1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9B1D1-0F16-46E5-9DC2-1B3330132891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74CF-B249-4760-8C80-7906B8C4BD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7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974CF-B249-4760-8C80-7906B8C4BD2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8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244-AF00-4C1B-9BFC-F1F0ED54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9E8E-E809-4217-BC0D-B8D11035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8FEA-C78B-4C8E-AE2D-EDA15554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71CA-0EED-4A6F-BFBD-14C704E8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517E-D984-4E84-B262-8D8CF41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2FF2-D74C-426F-8296-97426BD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A2C5-B8AB-41D4-B3AA-E3B6F756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DF83-5CBD-4F34-AE26-CA9A4EC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70F1-69CB-4BBB-892E-11B22BF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C840-D4EE-424C-9633-9F46A1FE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5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709C-2EEB-4151-A60C-26F601DD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3A76-140A-4A08-ABAA-A2799363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AFE4-4C93-4E1A-85E3-B5DD618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14D-7FF6-4497-8B04-CD0A40D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E2A3-687D-4A84-A5BA-C41A744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9B1-A9E8-4645-B3CF-8C593FC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EE9C-3526-4310-92CA-B121A22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E67E-EB40-4906-A5B6-2873A72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2CE3-62F8-4413-B055-6D279A9A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DA1B-AE40-4E2C-8609-39196F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6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F1F8-4C4A-4148-A42C-14F0041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D50F-2320-489B-93B4-DB2278A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24BA-6454-430F-9270-A605595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1B78-8780-4D3F-8E83-97F38C6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49C-A166-45E1-94AD-5491C1C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3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C390-0A9F-4EED-9CE0-D23D2DAE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B76-58BB-45CC-9506-751F6758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6D3-5F3D-4B54-9899-146D2A11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C5C1-9993-4E46-9A22-665E217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71BE-4D15-4F95-A36A-0A54C34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115B-F4DA-42C9-AA8E-3482979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AD7-2A96-4EC1-BFAF-4DD67D44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F99A-C7A0-49E3-89D3-64A078E3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9E4C-FFFE-4325-B96A-32BC2758E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4BDA9-F89B-4F06-9007-F5EC8070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9C73C-5EFA-4557-86C0-77CB4A00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B8D54-2514-4624-9C1E-000CBB2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F668-4D01-431C-932A-257031C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65A00-68A4-4600-A5B1-2F3641AB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FB7-F5F8-4C57-96BA-A859F1B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35C9-94F3-4931-9EC9-E81669EF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BF19A-2D59-4F53-B250-F0E551E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A13D-7018-45B1-8D4F-D8891C2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8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1263-D9A1-4066-996F-CD688CB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B6A45-86C7-432A-949E-682A42A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ACB7-12CD-45DB-B255-B65834E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E93-0470-4E73-91BC-F8D89DBA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56B-3D90-44EF-9095-2228AF5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8C6F-7811-408D-B010-E7AE66F5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7794-438C-4D80-B71B-4220A6F6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FC25-5D22-491E-B01D-DA4D7C1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2876-8A97-4292-B8A3-9FC28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0D43-34DC-4942-B81C-5AC94C9E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9202-988C-4B23-83C8-8ED2E420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6554-FD5C-4B0A-A665-F1E2B945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1D77-0F96-42EB-896E-BDA0540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40CE-7055-44E4-93BA-E1B6135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55E8-ADED-43BB-B598-DDC80C8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58DB-939E-421F-88E8-976DB77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DA40-1A1C-4468-BB5F-10C1475E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A2E8-1638-4A14-B8C4-011CDDA9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5228-5478-4BEB-89AA-4F24018458AD}" type="datetimeFigureOut">
              <a:rPr lang="en-SG" smtClean="0"/>
              <a:t>14/6/2021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C958-4573-42AA-B025-EAEACF26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A129-53B8-469B-8480-EA7FF317B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openxmlformats.org/officeDocument/2006/relationships/image" Target="../media/image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096001" y="1402201"/>
            <a:ext cx="2091526" cy="246066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36478F-9956-4D48-90B8-5741FA1FED76}"/>
              </a:ext>
            </a:extLst>
          </p:cNvPr>
          <p:cNvSpPr/>
          <p:nvPr/>
        </p:nvSpPr>
        <p:spPr>
          <a:xfrm>
            <a:off x="5971539" y="2025699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40416" y="1402201"/>
            <a:ext cx="2274836" cy="252087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F9ED9-CBBC-43B2-AC42-2E2EE5E1C68F}"/>
              </a:ext>
            </a:extLst>
          </p:cNvPr>
          <p:cNvSpPr/>
          <p:nvPr/>
        </p:nvSpPr>
        <p:spPr>
          <a:xfrm>
            <a:off x="2718725" y="2047527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547139" y="841948"/>
            <a:ext cx="41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Video Web Host Demo (TCP video stream)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36219" y="1301596"/>
            <a:ext cx="1915252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/>
              <a:t>CQT lab laptop in Science (S15</a:t>
            </a:r>
            <a:r>
              <a:rPr lang="en-US" sz="1100" dirty="0"/>
              <a:t>)</a:t>
            </a:r>
            <a:endParaRPr lang="en-SG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095999" y="1293175"/>
            <a:ext cx="1388807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 err="1"/>
              <a:t>CorpLab</a:t>
            </a:r>
            <a:r>
              <a:rPr lang="en-SG" sz="1100" b="1" dirty="0"/>
              <a:t> Laptop in I4.0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899652" y="1791626"/>
            <a:ext cx="998324" cy="255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 Web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647214" y="1791633"/>
            <a:ext cx="898192" cy="2558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Web Browser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96310" y="2047527"/>
            <a:ext cx="0" cy="137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5"/>
            <a:ext cx="2809795" cy="1637374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38" y="2945789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7" y="2948273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10" y="1349783"/>
            <a:ext cx="98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QSVPN Tunnel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6244485" y="2089898"/>
            <a:ext cx="110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Http Request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877224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903314" y="2497568"/>
            <a:ext cx="963586" cy="245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Load Video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B7550-9F0E-4F42-BD00-B486C717D33C}"/>
              </a:ext>
            </a:extLst>
          </p:cNvPr>
          <p:cNvSpPr txBox="1"/>
          <p:nvPr/>
        </p:nvSpPr>
        <p:spPr>
          <a:xfrm>
            <a:off x="3774897" y="2640596"/>
            <a:ext cx="138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Video Stream by TCP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59BBD9-20F8-4269-978B-4586339E8B77}"/>
              </a:ext>
            </a:extLst>
          </p:cNvPr>
          <p:cNvSpPr txBox="1"/>
          <p:nvPr/>
        </p:nvSpPr>
        <p:spPr>
          <a:xfrm>
            <a:off x="7068378" y="3333705"/>
            <a:ext cx="123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Buffer and display</a:t>
            </a:r>
          </a:p>
        </p:txBody>
      </p:sp>
      <p:pic>
        <p:nvPicPr>
          <p:cNvPr id="1026" name="Picture 2" descr="Evolving the Firefox Brand - Mozilla Open Design">
            <a:extLst>
              <a:ext uri="{FF2B5EF4-FFF2-40B4-BE49-F238E27FC236}">
                <a16:creationId xmlns:a16="http://schemas.microsoft.com/office/drawing/2014/main" id="{6B7ED005-E579-4B48-83B4-BD6A8D19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56" y="2230959"/>
            <a:ext cx="367410" cy="3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2AEC1F-D9E1-4137-98B3-D6BA9A0167AD}"/>
              </a:ext>
            </a:extLst>
          </p:cNvPr>
          <p:cNvSpPr txBox="1"/>
          <p:nvPr/>
        </p:nvSpPr>
        <p:spPr>
          <a:xfrm>
            <a:off x="2325400" y="3262706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172.31.103.202</a:t>
            </a:r>
          </a:p>
          <a:p>
            <a:r>
              <a:rPr lang="en-SG" sz="1100" b="1" dirty="0"/>
              <a:t>Wg0: 10.0.0.2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B2998C-C1E1-4D4B-AA27-BB7CC4FFB09C}"/>
              </a:ext>
            </a:extLst>
          </p:cNvPr>
          <p:cNvSpPr txBox="1"/>
          <p:nvPr/>
        </p:nvSpPr>
        <p:spPr>
          <a:xfrm>
            <a:off x="5415983" y="3231467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172.31.103.201</a:t>
            </a:r>
          </a:p>
          <a:p>
            <a:r>
              <a:rPr lang="en-SG" sz="1100" b="1" dirty="0"/>
              <a:t>Wg1: 10.0.0.1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EBA63F-91DE-47C5-AB93-27E17B7747D1}"/>
              </a:ext>
            </a:extLst>
          </p:cNvPr>
          <p:cNvSpPr/>
          <p:nvPr/>
        </p:nvSpPr>
        <p:spPr>
          <a:xfrm>
            <a:off x="2760338" y="208989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13799-E542-4E61-9541-C5D9865647FD}"/>
              </a:ext>
            </a:extLst>
          </p:cNvPr>
          <p:cNvSpPr/>
          <p:nvPr/>
        </p:nvSpPr>
        <p:spPr>
          <a:xfrm>
            <a:off x="2887384" y="208989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9E742-300E-42BE-B7C8-2B3649180DC6}"/>
              </a:ext>
            </a:extLst>
          </p:cNvPr>
          <p:cNvSpPr/>
          <p:nvPr/>
        </p:nvSpPr>
        <p:spPr>
          <a:xfrm>
            <a:off x="6026123" y="208461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275337-E763-4CFA-A084-9BC4DF7F0635}"/>
              </a:ext>
            </a:extLst>
          </p:cNvPr>
          <p:cNvSpPr/>
          <p:nvPr/>
        </p:nvSpPr>
        <p:spPr>
          <a:xfrm>
            <a:off x="6153169" y="208461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D67C7FD-2B0E-45AB-9280-76FD83D41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15" y="2786982"/>
            <a:ext cx="254637" cy="293218"/>
          </a:xfrm>
          <a:prstGeom prst="rect">
            <a:avLst/>
          </a:prstGeom>
        </p:spPr>
      </p:pic>
      <p:pic>
        <p:nvPicPr>
          <p:cNvPr id="43" name="Picture 42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89459E4F-08D6-4F3E-BCDB-827122C65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35" y="2479125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Picture 44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DFD6DBF7-16F2-41D0-BE82-2EBB4F983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25" y="2503170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2DA8FA8-E668-487A-A394-83C4AA26A841}"/>
              </a:ext>
            </a:extLst>
          </p:cNvPr>
          <p:cNvSpPr/>
          <p:nvPr/>
        </p:nvSpPr>
        <p:spPr>
          <a:xfrm>
            <a:off x="6579580" y="2311052"/>
            <a:ext cx="143715" cy="156313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80539E-8BE3-4A60-A93A-865C26FFAD71}"/>
              </a:ext>
            </a:extLst>
          </p:cNvPr>
          <p:cNvGrpSpPr/>
          <p:nvPr/>
        </p:nvGrpSpPr>
        <p:grpSpPr>
          <a:xfrm>
            <a:off x="6894197" y="2664826"/>
            <a:ext cx="866263" cy="841085"/>
            <a:chOff x="5867864" y="2655220"/>
            <a:chExt cx="914400" cy="914400"/>
          </a:xfrm>
        </p:grpSpPr>
        <p:pic>
          <p:nvPicPr>
            <p:cNvPr id="47" name="Picture 46" descr="A picture containing indoor, appliance, dirty&#10;&#10;Description automatically generated">
              <a:extLst>
                <a:ext uri="{FF2B5EF4-FFF2-40B4-BE49-F238E27FC236}">
                  <a16:creationId xmlns:a16="http://schemas.microsoft.com/office/drawing/2014/main" id="{79D9DC7F-A26F-4D9C-A954-1BB3D5A6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0014" y="2837048"/>
              <a:ext cx="690099" cy="477492"/>
            </a:xfrm>
            <a:prstGeom prst="rect">
              <a:avLst/>
            </a:prstGeom>
          </p:spPr>
        </p:pic>
        <p:pic>
          <p:nvPicPr>
            <p:cNvPr id="48" name="Graphic 47" descr="Monitor with solid fill">
              <a:extLst>
                <a:ext uri="{FF2B5EF4-FFF2-40B4-BE49-F238E27FC236}">
                  <a16:creationId xmlns:a16="http://schemas.microsoft.com/office/drawing/2014/main" id="{38952C94-7189-4065-A608-38AC02CE1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7864" y="265522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4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1DDB65-EA19-4802-BEE0-491FDD4F6C9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7"/>
          <a:stretch/>
        </p:blipFill>
        <p:spPr>
          <a:xfrm>
            <a:off x="7295232" y="2161538"/>
            <a:ext cx="1341391" cy="4359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509 L -0.42109 0.000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5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42304 -0.0002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-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422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6" grpId="2" animBg="1"/>
      <p:bldP spid="36" grpId="0" animBg="1"/>
      <p:bldP spid="37" grpId="0" animBg="1"/>
      <p:bldP spid="3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A5A77D-30FA-48CD-BAFF-11532BA3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51105"/>
            <a:ext cx="9695145" cy="6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54730" y="1392780"/>
            <a:ext cx="3182459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578080" y="720806"/>
            <a:ext cx="463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Demo (UDP Frame stream)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781665" y="1791626"/>
            <a:ext cx="1551464" cy="2559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</a:t>
            </a:r>
            <a:r>
              <a:rPr lang="en-SG" sz="1000" b="1" dirty="0" err="1"/>
              <a:t>CamEchoClient</a:t>
            </a:r>
            <a:r>
              <a:rPr lang="en-SG" sz="1000" b="1" dirty="0"/>
              <a:t> Application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5" y="1791625"/>
            <a:ext cx="1599259" cy="25589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</a:t>
            </a:r>
            <a:r>
              <a:rPr lang="en-SG" sz="1000" b="1" dirty="0" err="1"/>
              <a:t>CamEchoServer</a:t>
            </a:r>
            <a:r>
              <a:rPr lang="en-SG" sz="1000" b="1" dirty="0"/>
              <a:t>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</p:cNvCxnSpPr>
          <p:nvPr/>
        </p:nvCxnSpPr>
        <p:spPr>
          <a:xfrm>
            <a:off x="7301738" y="2061461"/>
            <a:ext cx="0" cy="16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99" y="1850468"/>
            <a:ext cx="2908266" cy="168899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058004" y="2195559"/>
            <a:ext cx="134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Send Video frame data to through UDP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212795" y="2792967"/>
            <a:ext cx="1159622" cy="3635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laptop screen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1387434" y="2933542"/>
            <a:ext cx="157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Echo video frame data back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3628" y="2792967"/>
            <a:ext cx="1220611" cy="363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Echo Image on Monitor TV screen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072975" y="4333019"/>
            <a:ext cx="2697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latency =   (                 -               ) /2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277101-540D-4718-9396-6B3CD962BA8A}"/>
              </a:ext>
            </a:extLst>
          </p:cNvPr>
          <p:cNvSpPr txBox="1"/>
          <p:nvPr/>
        </p:nvSpPr>
        <p:spPr>
          <a:xfrm>
            <a:off x="614097" y="1301596"/>
            <a:ext cx="1915252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b="1" dirty="0"/>
              <a:t>CQT lab laptop in Science (S15</a:t>
            </a:r>
            <a:r>
              <a:rPr lang="en-US" sz="1100" dirty="0"/>
              <a:t>)</a:t>
            </a:r>
            <a:endParaRPr lang="en-SG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3E534-62AF-4A06-A883-69BAC8378BF9}"/>
              </a:ext>
            </a:extLst>
          </p:cNvPr>
          <p:cNvSpPr txBox="1"/>
          <p:nvPr/>
        </p:nvSpPr>
        <p:spPr>
          <a:xfrm>
            <a:off x="6253946" y="1280322"/>
            <a:ext cx="1388807" cy="2605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 err="1"/>
              <a:t>CorpLab</a:t>
            </a:r>
            <a:r>
              <a:rPr lang="en-SG" sz="1100" b="1" dirty="0"/>
              <a:t> Laptop in I4.0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7FC6AB-2C9C-4931-B235-33ED06FC2580}"/>
              </a:ext>
            </a:extLst>
          </p:cNvPr>
          <p:cNvSpPr/>
          <p:nvPr/>
        </p:nvSpPr>
        <p:spPr>
          <a:xfrm>
            <a:off x="2718725" y="2091977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331F583-BBBB-4600-9FB4-5619CE63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38" y="2990239"/>
            <a:ext cx="265740" cy="2657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DA172F8-1A1A-49BD-9D00-8F1FA13CAAAA}"/>
              </a:ext>
            </a:extLst>
          </p:cNvPr>
          <p:cNvSpPr/>
          <p:nvPr/>
        </p:nvSpPr>
        <p:spPr>
          <a:xfrm>
            <a:off x="2760338" y="213434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117A13-8571-47B3-8A2E-03C5E734B04E}"/>
              </a:ext>
            </a:extLst>
          </p:cNvPr>
          <p:cNvSpPr/>
          <p:nvPr/>
        </p:nvSpPr>
        <p:spPr>
          <a:xfrm>
            <a:off x="2887384" y="2134348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1865D468-38E7-4203-8A19-F0D018E9C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85" y="2529925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2D28D46-0C11-46C4-94B4-88B7CA5F17AE}"/>
              </a:ext>
            </a:extLst>
          </p:cNvPr>
          <p:cNvSpPr/>
          <p:nvPr/>
        </p:nvSpPr>
        <p:spPr>
          <a:xfrm>
            <a:off x="6100321" y="2133414"/>
            <a:ext cx="323566" cy="12096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F8DFB73-E482-4FF5-8F1F-C79D5D02E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031676"/>
            <a:ext cx="265740" cy="2657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8A05C1F-A187-43C5-8792-2B4ECAF4C628}"/>
              </a:ext>
            </a:extLst>
          </p:cNvPr>
          <p:cNvSpPr/>
          <p:nvPr/>
        </p:nvSpPr>
        <p:spPr>
          <a:xfrm>
            <a:off x="6141934" y="217578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CA36CB-1F46-4BD0-8E1C-7BEE6D4B9AF9}"/>
              </a:ext>
            </a:extLst>
          </p:cNvPr>
          <p:cNvSpPr/>
          <p:nvPr/>
        </p:nvSpPr>
        <p:spPr>
          <a:xfrm>
            <a:off x="6268980" y="2175785"/>
            <a:ext cx="80597" cy="95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id="{99A43A0C-8836-4B53-AF23-2FA29FDF4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81" y="2519744"/>
            <a:ext cx="241356" cy="3378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90EE3B-9AC2-4578-B0B8-6F4ABC04655E}"/>
              </a:ext>
            </a:extLst>
          </p:cNvPr>
          <p:cNvSpPr txBox="1"/>
          <p:nvPr/>
        </p:nvSpPr>
        <p:spPr>
          <a:xfrm>
            <a:off x="2273702" y="3301534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172.31.103.202</a:t>
            </a:r>
          </a:p>
          <a:p>
            <a:r>
              <a:rPr lang="en-SG" sz="1100" b="1" dirty="0"/>
              <a:t>Wg0: 10.0.0.2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7F4146-CFFF-4D49-82FE-4EEDDD16F1E3}"/>
              </a:ext>
            </a:extLst>
          </p:cNvPr>
          <p:cNvSpPr txBox="1"/>
          <p:nvPr/>
        </p:nvSpPr>
        <p:spPr>
          <a:xfrm>
            <a:off x="5442289" y="3291059"/>
            <a:ext cx="1574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Network Interface</a:t>
            </a:r>
          </a:p>
          <a:p>
            <a:r>
              <a:rPr lang="en-SG" sz="1100" b="1" dirty="0" err="1"/>
              <a:t>Pub_IP</a:t>
            </a:r>
            <a:r>
              <a:rPr lang="en-SG" sz="1100" b="1" dirty="0"/>
              <a:t>: 172.31.103.201</a:t>
            </a:r>
          </a:p>
          <a:p>
            <a:r>
              <a:rPr lang="en-SG" sz="1100" b="1" dirty="0"/>
              <a:t>Wg1: 10.0.0.1</a:t>
            </a:r>
          </a:p>
        </p:txBody>
      </p:sp>
      <p:pic>
        <p:nvPicPr>
          <p:cNvPr id="2050" name="Picture 2" descr="Laptop Icon Graphic by marco.livolsi2014 · Creative Fabrica">
            <a:extLst>
              <a:ext uri="{FF2B5EF4-FFF2-40B4-BE49-F238E27FC236}">
                <a16:creationId xmlns:a16="http://schemas.microsoft.com/office/drawing/2014/main" id="{F7DE270B-D620-4E15-B026-E9AE7B52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08" y="3297416"/>
            <a:ext cx="919312" cy="6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0A30AE-8FF4-4338-B4A6-8451BE532353}"/>
              </a:ext>
            </a:extLst>
          </p:cNvPr>
          <p:cNvCxnSpPr>
            <a:cxnSpLocks/>
          </p:cNvCxnSpPr>
          <p:nvPr/>
        </p:nvCxnSpPr>
        <p:spPr>
          <a:xfrm>
            <a:off x="6574655" y="2921348"/>
            <a:ext cx="0" cy="1429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E924FC-FED0-4369-B421-51225CA3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852" y="3375421"/>
            <a:ext cx="605960" cy="50983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F66A59-07BA-4FD6-9F1D-BD74B40ADF99}"/>
              </a:ext>
            </a:extLst>
          </p:cNvPr>
          <p:cNvCxnSpPr>
            <a:cxnSpLocks/>
          </p:cNvCxnSpPr>
          <p:nvPr/>
        </p:nvCxnSpPr>
        <p:spPr>
          <a:xfrm>
            <a:off x="7537712" y="3192516"/>
            <a:ext cx="0" cy="16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1D6D60-BECD-47CC-B173-8B083127BE80}"/>
              </a:ext>
            </a:extLst>
          </p:cNvPr>
          <p:cNvSpPr txBox="1"/>
          <p:nvPr/>
        </p:nvSpPr>
        <p:spPr>
          <a:xfrm>
            <a:off x="6377063" y="2156415"/>
            <a:ext cx="607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B050"/>
                </a:solidFill>
              </a:rPr>
              <a:t>Time[1]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138E88-1869-4183-B2E1-F111CF6ADC94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5942815" y="3140621"/>
            <a:ext cx="1948138" cy="47216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2E5851-A3F3-4F13-896C-A7CB05F2704C}"/>
              </a:ext>
            </a:extLst>
          </p:cNvPr>
          <p:cNvSpPr txBox="1"/>
          <p:nvPr/>
        </p:nvSpPr>
        <p:spPr>
          <a:xfrm>
            <a:off x="6385137" y="2687028"/>
            <a:ext cx="607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Time[2]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605E4C-F149-4FC6-AE8E-DE305BC4C480}"/>
              </a:ext>
            </a:extLst>
          </p:cNvPr>
          <p:cNvCxnSpPr>
            <a:cxnSpLocks/>
          </p:cNvCxnSpPr>
          <p:nvPr/>
        </p:nvCxnSpPr>
        <p:spPr>
          <a:xfrm>
            <a:off x="8550044" y="315615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7824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1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3.33333E-6 L -0.59102 0.00186 L -0.59102 0.07894 L -0.08659 0.08218 C -0.08893 0.10973 -0.08437 0.1382 -0.08646 0.16621 " pathEditMode="relative" rAng="0" ptsTypes="A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57" y="83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18 4.07407E-6 L -0.00065 0.16226 L 0.0388 0.16342 L 0.0388 0.32152 " pathEditMode="relative" ptsTypes="AAAA">
                                      <p:cBhvr>
                                        <p:cTn id="29" dur="3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-0.0013 -0.00069 L -0.00078 0.24306 " pathEditMode="relative" rAng="0" ptsTypes="AA">
                                      <p:cBhvr>
                                        <p:cTn id="31" dur="3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 animBg="1"/>
      <p:bldP spid="45" grpId="0" animBg="1"/>
      <p:bldP spid="49" grpId="0" animBg="1"/>
      <p:bldP spid="50" grpId="0" animBg="1"/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62104" y="1392780"/>
            <a:ext cx="3331308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578080" y="720806"/>
            <a:ext cx="463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Demo (UDP Frame stream)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AYE-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294841" y="1257673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Telepark-NoteBook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1080738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CamEchoClient.py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CamEchoServer.py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4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4"/>
            <a:ext cx="3001691" cy="175361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9" y="3511050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587499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209383" y="4645300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91541"/>
              <a:gd name="adj4" fmla="val -5767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704965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316745"/>
              <a:gd name="adj4" fmla="val -6094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964251" y="2213586"/>
            <a:ext cx="164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Send Video frame data to AYE-Notebook through UDP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124307" y="2792966"/>
            <a:ext cx="984643" cy="532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2261413" y="2730607"/>
            <a:ext cx="200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Echo video frame data back to  </a:t>
            </a:r>
            <a:r>
              <a:rPr lang="en-SG" sz="1000" dirty="0" err="1"/>
              <a:t>Telepark</a:t>
            </a:r>
            <a:r>
              <a:rPr lang="en-SG" sz="1000" dirty="0"/>
              <a:t>-Notebook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2265" y="2749060"/>
            <a:ext cx="919312" cy="56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Window_2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5" name="Callout: Line with Accent Bar 34">
            <a:extLst>
              <a:ext uri="{FF2B5EF4-FFF2-40B4-BE49-F238E27FC236}">
                <a16:creationId xmlns:a16="http://schemas.microsoft.com/office/drawing/2014/main" id="{A6F0AC2D-D680-430B-983A-F4A0505F4482}"/>
              </a:ext>
            </a:extLst>
          </p:cNvPr>
          <p:cNvSpPr/>
          <p:nvPr/>
        </p:nvSpPr>
        <p:spPr>
          <a:xfrm>
            <a:off x="8572292" y="944964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483081"/>
              <a:gd name="adj4" fmla="val -11849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time1</a:t>
            </a:r>
          </a:p>
        </p:txBody>
      </p:sp>
      <p:sp>
        <p:nvSpPr>
          <p:cNvPr id="36" name="Callout: Line with Accent Bar 35">
            <a:extLst>
              <a:ext uri="{FF2B5EF4-FFF2-40B4-BE49-F238E27FC236}">
                <a16:creationId xmlns:a16="http://schemas.microsoft.com/office/drawing/2014/main" id="{B49016FE-6471-43C3-A916-E74100080FC6}"/>
              </a:ext>
            </a:extLst>
          </p:cNvPr>
          <p:cNvSpPr/>
          <p:nvPr/>
        </p:nvSpPr>
        <p:spPr>
          <a:xfrm>
            <a:off x="7032693" y="3589763"/>
            <a:ext cx="1583936" cy="314625"/>
          </a:xfrm>
          <a:prstGeom prst="accentCallout1">
            <a:avLst>
              <a:gd name="adj1" fmla="val 60724"/>
              <a:gd name="adj2" fmla="val -5100"/>
              <a:gd name="adj3" fmla="val -206877"/>
              <a:gd name="adj4" fmla="val -25416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43276" y="4405767"/>
            <a:ext cx="25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Latency = time2 – time1</a:t>
            </a:r>
          </a:p>
        </p:txBody>
      </p: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1042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339 -0.00254 L -0.5944 0.00047 L -0.5944 0.07686 L -0.08997 0.0801 " pathEditMode="relative" ptsTypes="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30576-D05A-4423-93F4-C41B5FB3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2" y="0"/>
            <a:ext cx="914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505144-B7DE-45E0-8E20-D4C9DFD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9" y="1027906"/>
            <a:ext cx="10976445" cy="5310495"/>
          </a:xfrm>
        </p:spPr>
      </p:pic>
    </p:spTree>
    <p:extLst>
      <p:ext uri="{BB962C8B-B14F-4D97-AF65-F5344CB8AC3E}">
        <p14:creationId xmlns:p14="http://schemas.microsoft.com/office/powerpoint/2010/main" val="40521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51D49C-A995-4B12-8AB0-4E5E08F75FFC}"/>
              </a:ext>
            </a:extLst>
          </p:cNvPr>
          <p:cNvSpPr txBox="1"/>
          <p:nvPr/>
        </p:nvSpPr>
        <p:spPr>
          <a:xfrm>
            <a:off x="4384854" y="1265501"/>
            <a:ext cx="3303318" cy="575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/>
              <a:t>5G Phone(172.31.123.201)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305A2-44FE-4468-8B55-A4B18E8EB86F}"/>
              </a:ext>
            </a:extLst>
          </p:cNvPr>
          <p:cNvSpPr txBox="1"/>
          <p:nvPr/>
        </p:nvSpPr>
        <p:spPr>
          <a:xfrm>
            <a:off x="5640417" y="3222305"/>
            <a:ext cx="2047755" cy="10007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 err="1"/>
              <a:t>Telepark</a:t>
            </a:r>
            <a:r>
              <a:rPr lang="en-SG" sz="1600" b="1" dirty="0"/>
              <a:t> Notebook</a:t>
            </a:r>
          </a:p>
          <a:p>
            <a:r>
              <a:rPr lang="en-SG" sz="1600" b="1" dirty="0"/>
              <a:t>(192.168.10.x)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7EF17-FEC9-4E24-9D6D-534CEB75F9A6}"/>
              </a:ext>
            </a:extLst>
          </p:cNvPr>
          <p:cNvCxnSpPr/>
          <p:nvPr/>
        </p:nvCxnSpPr>
        <p:spPr>
          <a:xfrm>
            <a:off x="6057074" y="1840832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518A10-63BA-49E8-91AA-9E2EF2D6D10F}"/>
              </a:ext>
            </a:extLst>
          </p:cNvPr>
          <p:cNvCxnSpPr>
            <a:cxnSpLocks/>
          </p:cNvCxnSpPr>
          <p:nvPr/>
        </p:nvCxnSpPr>
        <p:spPr>
          <a:xfrm>
            <a:off x="2154832" y="1518164"/>
            <a:ext cx="223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C9EF85-EA38-417E-905D-315A056020E1}"/>
              </a:ext>
            </a:extLst>
          </p:cNvPr>
          <p:cNvSpPr txBox="1"/>
          <p:nvPr/>
        </p:nvSpPr>
        <p:spPr>
          <a:xfrm>
            <a:off x="3028489" y="1265501"/>
            <a:ext cx="9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5G</a:t>
            </a:r>
          </a:p>
        </p:txBody>
      </p:sp>
    </p:spTree>
    <p:extLst>
      <p:ext uri="{BB962C8B-B14F-4D97-AF65-F5344CB8AC3E}">
        <p14:creationId xmlns:p14="http://schemas.microsoft.com/office/powerpoint/2010/main" val="24398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267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49</cp:revision>
  <dcterms:created xsi:type="dcterms:W3CDTF">2021-03-08T04:34:28Z</dcterms:created>
  <dcterms:modified xsi:type="dcterms:W3CDTF">2021-06-14T15:06:18Z</dcterms:modified>
</cp:coreProperties>
</file>