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54DB-E062-41BD-A3D6-F6C14979C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35B1-4038-4E60-925A-C4A1F74D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9280-8848-4B51-BF1C-7360E030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4A010-EBA6-43B1-9225-84BEC79F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5974-875A-4E48-9720-B4BE9750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11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EED3-969A-4F94-9051-0F4F56CF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3322-93CF-4953-8798-77600B979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AF59-A0DB-45AD-9D87-38A34685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5602-C2B7-4A3F-8223-CA02EB20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11CE-DB11-4645-9BBC-1FF32B7B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72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1CACA-D54B-4810-A8C1-5C2F1606F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C7E9F-A359-46BF-BEE6-3DF51DC9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07AB-5712-439A-97F8-788F7D6B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97477-C85C-481E-A35B-1EA32DB4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E46D-D9B5-4459-9C74-A01B8D2E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69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7CDB-C1B0-4871-BFA7-736161B5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746D-E032-4628-A7B0-4B6957CD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147C-CA3C-475A-8FDA-518A8DDA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23B8-42B8-4A09-8BED-96A24960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3E55-1990-4D4C-9C8C-D13811DD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75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07C6-45F9-440F-8820-8853485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E27E0-C3B5-4FB6-8003-028B08E6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5960-C7FA-46B2-B4FD-DA04FA1D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1237-C058-48B9-BA5A-FAFB6544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932B-670B-455F-8F31-D6C9B53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3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12D-1220-4491-9DCD-8051C7C5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F304-3B99-4C4E-98EF-1C521BA76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83A78-87FF-448A-BA8D-A4603499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9FB2A-7F26-469D-A340-3A5590C0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1BC47-DF2D-41B6-9895-BF3856FF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0291-9C96-4759-9AC4-F772298C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4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78CB-FEF2-4874-9423-399C9511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51A6A-19ED-4401-97D0-D58A6136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ABA78-A20A-46AD-852E-5C78367BF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A283B-5D95-4E3C-8135-885D44704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D84FB-F447-4C3A-B706-DD4E56D7D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578CB-0AC9-49A1-833D-B94DAD61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D9B98-DA0A-4BEB-8535-7A426B4C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A8D1E-8FC6-4D16-B10D-D567ED0E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6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9701-716C-436B-91F4-E3D38597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7E5A6-7C11-47AB-B733-BDA25049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1288-C7F8-4FB5-9D85-05B70E30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9BA36-97F9-4B2F-9256-061BB08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42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55236-2E0A-4C7C-917F-1EFD96F9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274F8-685C-4A77-A94C-0C0F3EF2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43083-BF4E-4557-80DC-842D2934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679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D829-6FE1-4961-850C-642AC053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DD26-B3CD-4391-BC05-2DF631E7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AE33-FBDD-42B9-9253-7E0E8E29F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D445-7FC1-4B3E-85CE-CC4B6EB2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A240-4419-478A-8553-27EA6A70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0D320-C5E3-48D8-AA6C-9B5B4EC3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0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4659-AA3C-4A66-AF95-15B38159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03A6F-74B8-4F4B-BE2F-FF8FA94B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CF082-7D1D-4B38-B8EB-E71EFDA03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0C51-7F4A-4D64-B837-804E11D8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7952-BFB6-40B1-B545-D56AA953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01B4-D983-4061-AA83-FC9A5319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D35C3-EAEA-4228-8110-7EEBB7E9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BCC5-71E3-4D55-BC68-768A4A670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E558-6697-4293-836D-1C6A3A2B9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BD79-BEB1-4507-AF98-820D91C64A52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C497-F139-443D-9CBD-ADC3EB5B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146B-2FB8-43AE-BF8A-67A5C158D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8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72EF3-20E7-465D-938A-F7403129A211}"/>
              </a:ext>
            </a:extLst>
          </p:cNvPr>
          <p:cNvSpPr txBox="1"/>
          <p:nvPr/>
        </p:nvSpPr>
        <p:spPr>
          <a:xfrm>
            <a:off x="-1" y="0"/>
            <a:ext cx="12191999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b="1" dirty="0"/>
              <a:t>QS_WGVPN Echo Camera Video Test  </a:t>
            </a:r>
          </a:p>
        </p:txBody>
      </p:sp>
      <p:pic>
        <p:nvPicPr>
          <p:cNvPr id="1026" name="Picture 2" descr="Trustwave | LinkedIn">
            <a:extLst>
              <a:ext uri="{FF2B5EF4-FFF2-40B4-BE49-F238E27FC236}">
                <a16:creationId xmlns:a16="http://schemas.microsoft.com/office/drawing/2014/main" id="{FCB508CD-B4DA-45FA-ACA5-88E4CCD7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13" y="3008"/>
            <a:ext cx="618987" cy="6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BA2304-FFF9-474D-B63D-D0CAC6B51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401"/>
            <a:ext cx="12192000" cy="58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9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72EF3-20E7-465D-938A-F7403129A211}"/>
              </a:ext>
            </a:extLst>
          </p:cNvPr>
          <p:cNvSpPr txBox="1"/>
          <p:nvPr/>
        </p:nvSpPr>
        <p:spPr>
          <a:xfrm>
            <a:off x="-1" y="0"/>
            <a:ext cx="12191999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b="1" dirty="0"/>
              <a:t>QS_WGVPN Echo Camera Video Test  </a:t>
            </a:r>
          </a:p>
        </p:txBody>
      </p:sp>
      <p:pic>
        <p:nvPicPr>
          <p:cNvPr id="1026" name="Picture 2" descr="Trustwave | LinkedIn">
            <a:extLst>
              <a:ext uri="{FF2B5EF4-FFF2-40B4-BE49-F238E27FC236}">
                <a16:creationId xmlns:a16="http://schemas.microsoft.com/office/drawing/2014/main" id="{FCB508CD-B4DA-45FA-ACA5-88E4CCD7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13" y="3008"/>
            <a:ext cx="618987" cy="6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982BC-B83E-47FD-9C44-933D7BDED85A}"/>
              </a:ext>
            </a:extLst>
          </p:cNvPr>
          <p:cNvSpPr txBox="1"/>
          <p:nvPr/>
        </p:nvSpPr>
        <p:spPr>
          <a:xfrm>
            <a:off x="500671" y="691773"/>
            <a:ext cx="28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User Interface</a:t>
            </a:r>
            <a:r>
              <a:rPr lang="en-SG" b="1" dirty="0"/>
              <a:t>:</a:t>
            </a:r>
          </a:p>
        </p:txBody>
      </p:sp>
      <p:pic>
        <p:nvPicPr>
          <p:cNvPr id="3" name="Picture 2" descr="A picture containing text, indoor, wall, ceiling&#10;&#10;Description automatically generated">
            <a:extLst>
              <a:ext uri="{FF2B5EF4-FFF2-40B4-BE49-F238E27FC236}">
                <a16:creationId xmlns:a16="http://schemas.microsoft.com/office/drawing/2014/main" id="{B610E914-26F4-460D-BE03-FE64282B0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1" y="1168102"/>
            <a:ext cx="10219466" cy="56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72EF3-20E7-465D-938A-F7403129A211}"/>
              </a:ext>
            </a:extLst>
          </p:cNvPr>
          <p:cNvSpPr txBox="1"/>
          <p:nvPr/>
        </p:nvSpPr>
        <p:spPr>
          <a:xfrm>
            <a:off x="-1" y="0"/>
            <a:ext cx="12191999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b="1" dirty="0"/>
              <a:t>QS_WGVPN Echo Camera Video Test  </a:t>
            </a:r>
          </a:p>
        </p:txBody>
      </p:sp>
      <p:pic>
        <p:nvPicPr>
          <p:cNvPr id="1026" name="Picture 2" descr="Trustwave | LinkedIn">
            <a:extLst>
              <a:ext uri="{FF2B5EF4-FFF2-40B4-BE49-F238E27FC236}">
                <a16:creationId xmlns:a16="http://schemas.microsoft.com/office/drawing/2014/main" id="{FCB508CD-B4DA-45FA-ACA5-88E4CCD7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13" y="3008"/>
            <a:ext cx="618987" cy="6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4105D1-4F99-4AD8-B368-8B612C66F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2" y="1061105"/>
            <a:ext cx="9753036" cy="5483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982BC-B83E-47FD-9C44-933D7BDED85A}"/>
              </a:ext>
            </a:extLst>
          </p:cNvPr>
          <p:cNvSpPr txBox="1"/>
          <p:nvPr/>
        </p:nvSpPr>
        <p:spPr>
          <a:xfrm>
            <a:off x="500671" y="691773"/>
            <a:ext cx="28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Test configuration</a:t>
            </a:r>
            <a:r>
              <a:rPr lang="en-SG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A04B6-F9E1-4FFA-A3CE-838BB7050FDD}"/>
              </a:ext>
            </a:extLst>
          </p:cNvPr>
          <p:cNvSpPr txBox="1"/>
          <p:nvPr/>
        </p:nvSpPr>
        <p:spPr>
          <a:xfrm>
            <a:off x="5898296" y="5319841"/>
            <a:ext cx="4470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Camera resolution: 1600 X 900</a:t>
            </a:r>
          </a:p>
          <a:p>
            <a:r>
              <a:rPr lang="en-SG" sz="1400" b="1" dirty="0"/>
              <a:t>Data transfer rate: 20 fps </a:t>
            </a:r>
          </a:p>
          <a:p>
            <a:r>
              <a:rPr lang="en-SG" sz="1400" b="1" dirty="0"/>
              <a:t>Image format: JPEG (10% compression rate  )</a:t>
            </a:r>
          </a:p>
          <a:p>
            <a:r>
              <a:rPr lang="en-SG" sz="1400" b="1" dirty="0"/>
              <a:t>UDP buffer size: 4096 bits </a:t>
            </a:r>
          </a:p>
        </p:txBody>
      </p:sp>
    </p:spTree>
    <p:extLst>
      <p:ext uri="{BB962C8B-B14F-4D97-AF65-F5344CB8AC3E}">
        <p14:creationId xmlns:p14="http://schemas.microsoft.com/office/powerpoint/2010/main" val="83702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72EF3-20E7-465D-938A-F7403129A211}"/>
              </a:ext>
            </a:extLst>
          </p:cNvPr>
          <p:cNvSpPr txBox="1"/>
          <p:nvPr/>
        </p:nvSpPr>
        <p:spPr>
          <a:xfrm>
            <a:off x="-1" y="0"/>
            <a:ext cx="12191999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b="1" dirty="0"/>
              <a:t>QS_WGVPN Echo Camera Video Test  </a:t>
            </a:r>
          </a:p>
        </p:txBody>
      </p:sp>
      <p:pic>
        <p:nvPicPr>
          <p:cNvPr id="1026" name="Picture 2" descr="Trustwave | LinkedIn">
            <a:extLst>
              <a:ext uri="{FF2B5EF4-FFF2-40B4-BE49-F238E27FC236}">
                <a16:creationId xmlns:a16="http://schemas.microsoft.com/office/drawing/2014/main" id="{FCB508CD-B4DA-45FA-ACA5-88E4CCD7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13" y="3008"/>
            <a:ext cx="618987" cy="6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982BC-B83E-47FD-9C44-933D7BDED85A}"/>
              </a:ext>
            </a:extLst>
          </p:cNvPr>
          <p:cNvSpPr txBox="1"/>
          <p:nvPr/>
        </p:nvSpPr>
        <p:spPr>
          <a:xfrm>
            <a:off x="500671" y="691773"/>
            <a:ext cx="28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Test Result</a:t>
            </a:r>
            <a:r>
              <a:rPr lang="en-SG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A04B6-F9E1-4FFA-A3CE-838BB7050FDD}"/>
              </a:ext>
            </a:extLst>
          </p:cNvPr>
          <p:cNvSpPr txBox="1"/>
          <p:nvPr/>
        </p:nvSpPr>
        <p:spPr>
          <a:xfrm>
            <a:off x="562816" y="5895239"/>
            <a:ext cx="686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Image Latency: 64 milliseconds</a:t>
            </a:r>
          </a:p>
          <a:p>
            <a:r>
              <a:rPr lang="en-SG" sz="1400" b="1" dirty="0"/>
              <a:t>Data transfer rate: 1.3948 milliseconds</a:t>
            </a:r>
          </a:p>
          <a:p>
            <a:r>
              <a:rPr lang="en-SG" sz="1400" b="1" dirty="0"/>
              <a:t>Data transfer rate: 1500 ~ 3000 kb</a:t>
            </a:r>
          </a:p>
          <a:p>
            <a:endParaRPr lang="en-SG" sz="1400" b="1" dirty="0"/>
          </a:p>
        </p:txBody>
      </p:sp>
      <p:pic>
        <p:nvPicPr>
          <p:cNvPr id="5" name="Picture 4" descr="A picture containing text, person, indoor, monitor&#10;&#10;Description automatically generated">
            <a:extLst>
              <a:ext uri="{FF2B5EF4-FFF2-40B4-BE49-F238E27FC236}">
                <a16:creationId xmlns:a16="http://schemas.microsoft.com/office/drawing/2014/main" id="{7637E7BB-943D-41A1-BE77-C1DD2CF6B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2"/>
          <a:stretch/>
        </p:blipFill>
        <p:spPr>
          <a:xfrm>
            <a:off x="562816" y="1168103"/>
            <a:ext cx="7160758" cy="46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10</cp:revision>
  <dcterms:created xsi:type="dcterms:W3CDTF">2021-03-10T12:41:50Z</dcterms:created>
  <dcterms:modified xsi:type="dcterms:W3CDTF">2021-03-10T13:49:17Z</dcterms:modified>
</cp:coreProperties>
</file>