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F244-AF00-4C1B-9BFC-F1F0ED54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F9E8E-E809-4217-BC0D-B8D110358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8FEA-C78B-4C8E-AE2D-EDA15554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71CA-0EED-4A6F-BFBD-14C704E8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517E-D984-4E84-B262-8D8CF417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91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2FF2-D74C-426F-8296-97426BDB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5A2C5-B8AB-41D4-B3AA-E3B6F756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DF83-5CBD-4F34-AE26-CA9A4EC1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70F1-69CB-4BBB-892E-11B22BF9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C840-D4EE-424C-9633-9F46A1FE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251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4709C-2EEB-4151-A60C-26F601DDE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3A76-140A-4A08-ABAA-A27993636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AFE4-4C93-4E1A-85E3-B5DD6184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A14D-7FF6-4497-8B04-CD0A40D1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E2A3-687D-4A84-A5BA-C41A7444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3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49B1-A9E8-4645-B3CF-8C593FC1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EE9C-3526-4310-92CA-B121A221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E67E-EB40-4906-A5B6-2873A72D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2CE3-62F8-4413-B055-6D279A9A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DA1B-AE40-4E2C-8609-39196F5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76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F1F8-4C4A-4148-A42C-14F00418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D50F-2320-489B-93B4-DB2278AA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524BA-6454-430F-9270-A605595D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1B78-8780-4D3F-8E83-97F38C63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E49C-A166-45E1-94AD-5491C1CD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39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C390-0A9F-4EED-9CE0-D23D2DAE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6B76-58BB-45CC-9506-751F6758F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286D3-5F3D-4B54-9899-146D2A11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C5C1-9993-4E46-9A22-665E2170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471BE-4D15-4F95-A36A-0A54C34E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4115B-F4DA-42C9-AA8E-34829796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5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7AD7-2A96-4EC1-BFAF-4DD67D44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F99A-C7A0-49E3-89D3-64A078E3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C9E4C-FFFE-4325-B96A-32BC2758E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4BDA9-F89B-4F06-9007-F5EC80705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9C73C-5EFA-4557-86C0-77CB4A005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B8D54-2514-4624-9C1E-000CBB2A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9F668-4D01-431C-932A-257031C4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65A00-68A4-4600-A5B1-2F3641AB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55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6FB7-F5F8-4C57-96BA-A859F1BC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A35C9-94F3-4931-9EC9-E81669EF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BF19A-2D59-4F53-B250-F0E551EF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DA13D-7018-45B1-8D4F-D8891C20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8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C1263-D9A1-4066-996F-CD688CB7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B6A45-86C7-432A-949E-682A42A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ACB7-12CD-45DB-B255-B65834EE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20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8E93-0470-4E73-91BC-F8D89DBA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556B-3D90-44EF-9095-2228AF53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98C6F-7811-408D-B010-E7AE66F5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07794-438C-4D80-B71B-4220A6F6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FC25-5D22-491E-B01D-DA4D7C1F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22876-8A97-4292-B8A3-9FC2815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5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0D43-34DC-4942-B81C-5AC94C9E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79202-988C-4B23-83C8-8ED2E4209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6554-FD5C-4B0A-A665-F1E2B945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81D77-0F96-42EB-896E-BDA05404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440CE-7055-44E4-93BA-E1B6135A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55E8-ADED-43BB-B598-DDC80C8C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9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958DB-939E-421F-88E8-976DB771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DA40-1A1C-4468-BB5F-10C1475E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A2E8-1638-4A14-B8C4-011CDDA91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5228-5478-4BEB-89AA-4F24018458AD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C958-4573-42AA-B025-EAEACF26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A129-53B8-469B-8480-EA7FF317B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41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1C045-D1E4-41DF-A301-DACBDC389B34}"/>
              </a:ext>
            </a:extLst>
          </p:cNvPr>
          <p:cNvSpPr txBox="1"/>
          <p:nvPr/>
        </p:nvSpPr>
        <p:spPr>
          <a:xfrm>
            <a:off x="278674" y="444706"/>
            <a:ext cx="22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Web Video Host Test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C5062-CB2F-49D1-B387-DDD07A5CFF6D}"/>
              </a:ext>
            </a:extLst>
          </p:cNvPr>
          <p:cNvSpPr/>
          <p:nvPr/>
        </p:nvSpPr>
        <p:spPr>
          <a:xfrm>
            <a:off x="618972" y="1410622"/>
            <a:ext cx="2274836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42BF-2744-453D-8BB8-8AF4451CEBB5}"/>
              </a:ext>
            </a:extLst>
          </p:cNvPr>
          <p:cNvSpPr txBox="1"/>
          <p:nvPr/>
        </p:nvSpPr>
        <p:spPr>
          <a:xfrm>
            <a:off x="618971" y="1301596"/>
            <a:ext cx="1080738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AYE </a:t>
            </a:r>
            <a:r>
              <a:rPr lang="en-SG" sz="1000" b="1" dirty="0" err="1"/>
              <a:t>NoteBook</a:t>
            </a:r>
            <a:r>
              <a:rPr lang="en-SG" sz="1000" b="1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684BB-5C91-4BCF-8643-43230141762B}"/>
              </a:ext>
            </a:extLst>
          </p:cNvPr>
          <p:cNvSpPr/>
          <p:nvPr/>
        </p:nvSpPr>
        <p:spPr>
          <a:xfrm>
            <a:off x="6096001" y="1402201"/>
            <a:ext cx="2274836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5DCB7-7B11-459B-A90E-DFB38C311F4C}"/>
              </a:ext>
            </a:extLst>
          </p:cNvPr>
          <p:cNvSpPr txBox="1"/>
          <p:nvPr/>
        </p:nvSpPr>
        <p:spPr>
          <a:xfrm>
            <a:off x="6095999" y="1293175"/>
            <a:ext cx="1333947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Telepark</a:t>
            </a:r>
            <a:r>
              <a:rPr lang="en-SG" sz="1000" b="1" dirty="0"/>
              <a:t> </a:t>
            </a:r>
            <a:r>
              <a:rPr lang="en-SG" sz="1000" b="1" dirty="0" err="1"/>
              <a:t>NoteBook</a:t>
            </a:r>
            <a:r>
              <a:rPr lang="en-SG" sz="10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4DEA-107B-4C2F-9AD2-9D164AF18514}"/>
              </a:ext>
            </a:extLst>
          </p:cNvPr>
          <p:cNvSpPr txBox="1"/>
          <p:nvPr/>
        </p:nvSpPr>
        <p:spPr>
          <a:xfrm>
            <a:off x="963216" y="1791626"/>
            <a:ext cx="833312" cy="255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videoHost.py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BDE76-012D-4BE9-961D-7E7565B21AD7}"/>
              </a:ext>
            </a:extLst>
          </p:cNvPr>
          <p:cNvSpPr txBox="1"/>
          <p:nvPr/>
        </p:nvSpPr>
        <p:spPr>
          <a:xfrm>
            <a:off x="6346316" y="1791625"/>
            <a:ext cx="1424148" cy="2558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Google Chrome browser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D545C-FB0D-48D7-BA89-3A3B1E26F980}"/>
              </a:ext>
            </a:extLst>
          </p:cNvPr>
          <p:cNvCxnSpPr/>
          <p:nvPr/>
        </p:nvCxnSpPr>
        <p:spPr>
          <a:xfrm>
            <a:off x="1344706" y="2047527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49A6-C561-44F7-9131-7F42D3E585E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058390" y="2047519"/>
            <a:ext cx="0" cy="138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FCDBD95-64A1-4AFC-A1E4-35CD44101C8A}"/>
              </a:ext>
            </a:extLst>
          </p:cNvPr>
          <p:cNvSpPr/>
          <p:nvPr/>
        </p:nvSpPr>
        <p:spPr>
          <a:xfrm>
            <a:off x="3112710" y="1791625"/>
            <a:ext cx="2660389" cy="1528390"/>
          </a:xfrm>
          <a:prstGeom prst="left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BCCE87-1755-489E-A936-5A234EBF9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4" y="3285578"/>
            <a:ext cx="265740" cy="265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15D34A-9639-438C-9603-1F857FF43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45" y="3290078"/>
            <a:ext cx="265740" cy="265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0B06E1-C3CB-4964-AEA1-5332555AC590}"/>
              </a:ext>
            </a:extLst>
          </p:cNvPr>
          <p:cNvSpPr txBox="1"/>
          <p:nvPr/>
        </p:nvSpPr>
        <p:spPr>
          <a:xfrm>
            <a:off x="3112710" y="1349783"/>
            <a:ext cx="98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QSVPN Tunnel</a:t>
            </a:r>
          </a:p>
        </p:txBody>
      </p:sp>
      <p:sp>
        <p:nvSpPr>
          <p:cNvPr id="23" name="Callout: Line with Accent Bar 22">
            <a:extLst>
              <a:ext uri="{FF2B5EF4-FFF2-40B4-BE49-F238E27FC236}">
                <a16:creationId xmlns:a16="http://schemas.microsoft.com/office/drawing/2014/main" id="{92BAEC28-43FA-426F-A5D5-288ED213C8C2}"/>
              </a:ext>
            </a:extLst>
          </p:cNvPr>
          <p:cNvSpPr/>
          <p:nvPr/>
        </p:nvSpPr>
        <p:spPr>
          <a:xfrm>
            <a:off x="7013289" y="4263548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46172"/>
              <a:gd name="adj4" fmla="val -58607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Wg1: 10.0.0.1</a:t>
            </a:r>
          </a:p>
          <a:p>
            <a:r>
              <a:rPr lang="en-SG" sz="1000" b="1" dirty="0"/>
              <a:t>172.31.103.201</a:t>
            </a:r>
          </a:p>
        </p:txBody>
      </p:sp>
      <p:sp>
        <p:nvSpPr>
          <p:cNvPr id="24" name="Callout: Line with Accent Bar 23">
            <a:extLst>
              <a:ext uri="{FF2B5EF4-FFF2-40B4-BE49-F238E27FC236}">
                <a16:creationId xmlns:a16="http://schemas.microsoft.com/office/drawing/2014/main" id="{5A66A21E-5E16-4FDB-B092-20F3AEC8DC4C}"/>
              </a:ext>
            </a:extLst>
          </p:cNvPr>
          <p:cNvSpPr/>
          <p:nvPr/>
        </p:nvSpPr>
        <p:spPr>
          <a:xfrm>
            <a:off x="3852333" y="4263548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46172"/>
              <a:gd name="adj4" fmla="val -58607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Wg0: 10.0.0.2</a:t>
            </a:r>
          </a:p>
          <a:p>
            <a:r>
              <a:rPr lang="en-SG" sz="1000" b="1" dirty="0"/>
              <a:t>172.31.103.202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239BF-4CD7-43E2-B5F9-2E87CDB474E5}"/>
              </a:ext>
            </a:extLst>
          </p:cNvPr>
          <p:cNvCxnSpPr>
            <a:cxnSpLocks/>
          </p:cNvCxnSpPr>
          <p:nvPr/>
        </p:nvCxnSpPr>
        <p:spPr>
          <a:xfrm>
            <a:off x="1416092" y="2412853"/>
            <a:ext cx="546880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3ACF4B-E0C8-4731-A4A7-9C946924046C}"/>
              </a:ext>
            </a:extLst>
          </p:cNvPr>
          <p:cNvSpPr txBox="1"/>
          <p:nvPr/>
        </p:nvSpPr>
        <p:spPr>
          <a:xfrm>
            <a:off x="3782108" y="2191735"/>
            <a:ext cx="1109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Http web request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FCE24B-0233-4BF2-90D6-A8D538788DFA}"/>
              </a:ext>
            </a:extLst>
          </p:cNvPr>
          <p:cNvCxnSpPr>
            <a:cxnSpLocks/>
          </p:cNvCxnSpPr>
          <p:nvPr/>
        </p:nvCxnSpPr>
        <p:spPr>
          <a:xfrm flipH="1">
            <a:off x="1472773" y="2877224"/>
            <a:ext cx="541212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973043-04A0-43D3-AB0F-68DA76E1938F}"/>
              </a:ext>
            </a:extLst>
          </p:cNvPr>
          <p:cNvSpPr txBox="1"/>
          <p:nvPr/>
        </p:nvSpPr>
        <p:spPr>
          <a:xfrm>
            <a:off x="923078" y="2497568"/>
            <a:ext cx="943822" cy="2458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Load Video File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BB7550-9F0E-4F42-BD00-B486C717D33C}"/>
              </a:ext>
            </a:extLst>
          </p:cNvPr>
          <p:cNvSpPr txBox="1"/>
          <p:nvPr/>
        </p:nvSpPr>
        <p:spPr>
          <a:xfrm>
            <a:off x="3774897" y="2640596"/>
            <a:ext cx="1389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Video Stream by TCP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59BBD9-20F8-4269-978B-4586339E8B77}"/>
              </a:ext>
            </a:extLst>
          </p:cNvPr>
          <p:cNvSpPr txBox="1"/>
          <p:nvPr/>
        </p:nvSpPr>
        <p:spPr>
          <a:xfrm>
            <a:off x="6538436" y="3011014"/>
            <a:ext cx="123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Buffer and display</a:t>
            </a:r>
          </a:p>
        </p:txBody>
      </p:sp>
    </p:spTree>
    <p:extLst>
      <p:ext uri="{BB962C8B-B14F-4D97-AF65-F5344CB8AC3E}">
        <p14:creationId xmlns:p14="http://schemas.microsoft.com/office/powerpoint/2010/main" val="25123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A5A77D-30FA-48CD-BAFF-11532BA3A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9" y="251105"/>
            <a:ext cx="9695145" cy="61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2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E684BB-5C91-4BCF-8643-43230141762B}"/>
              </a:ext>
            </a:extLst>
          </p:cNvPr>
          <p:cNvSpPr/>
          <p:nvPr/>
        </p:nvSpPr>
        <p:spPr>
          <a:xfrm>
            <a:off x="6262104" y="1392780"/>
            <a:ext cx="3331308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30" name="Picture 6" descr="Camera Vector - Camera Icon Png Small - Free Transparent PNG Clipart Images  Download">
            <a:extLst>
              <a:ext uri="{FF2B5EF4-FFF2-40B4-BE49-F238E27FC236}">
                <a16:creationId xmlns:a16="http://schemas.microsoft.com/office/drawing/2014/main" id="{7F9989C7-A716-4423-85FA-1360000B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332615" y="1451503"/>
            <a:ext cx="576956" cy="33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1C045-D1E4-41DF-A301-DACBDC389B34}"/>
              </a:ext>
            </a:extLst>
          </p:cNvPr>
          <p:cNvSpPr txBox="1"/>
          <p:nvPr/>
        </p:nvSpPr>
        <p:spPr>
          <a:xfrm>
            <a:off x="430546" y="498275"/>
            <a:ext cx="28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Echo Camera Video Test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C5062-CB2F-49D1-B387-DDD07A5CFF6D}"/>
              </a:ext>
            </a:extLst>
          </p:cNvPr>
          <p:cNvSpPr/>
          <p:nvPr/>
        </p:nvSpPr>
        <p:spPr>
          <a:xfrm>
            <a:off x="618972" y="1410622"/>
            <a:ext cx="2274836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42BF-2744-453D-8BB8-8AF4451CEBB5}"/>
              </a:ext>
            </a:extLst>
          </p:cNvPr>
          <p:cNvSpPr txBox="1"/>
          <p:nvPr/>
        </p:nvSpPr>
        <p:spPr>
          <a:xfrm>
            <a:off x="618971" y="1301596"/>
            <a:ext cx="1080738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AYE-</a:t>
            </a:r>
            <a:r>
              <a:rPr lang="en-SG" sz="1000" b="1" dirty="0" err="1"/>
              <a:t>NoteBook</a:t>
            </a:r>
            <a:r>
              <a:rPr lang="en-SG" sz="10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5DCB7-7B11-459B-A90E-DFB38C311F4C}"/>
              </a:ext>
            </a:extLst>
          </p:cNvPr>
          <p:cNvSpPr txBox="1"/>
          <p:nvPr/>
        </p:nvSpPr>
        <p:spPr>
          <a:xfrm>
            <a:off x="6294841" y="1257673"/>
            <a:ext cx="1333947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Telepark-NoteBook</a:t>
            </a:r>
            <a:r>
              <a:rPr lang="en-SG" sz="10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4DEA-107B-4C2F-9AD2-9D164AF18514}"/>
              </a:ext>
            </a:extLst>
          </p:cNvPr>
          <p:cNvSpPr txBox="1"/>
          <p:nvPr/>
        </p:nvSpPr>
        <p:spPr>
          <a:xfrm>
            <a:off x="963216" y="1791626"/>
            <a:ext cx="1080738" cy="255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CamEchoClient.py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BDE76-012D-4BE9-961D-7E7565B21AD7}"/>
              </a:ext>
            </a:extLst>
          </p:cNvPr>
          <p:cNvSpPr txBox="1"/>
          <p:nvPr/>
        </p:nvSpPr>
        <p:spPr>
          <a:xfrm>
            <a:off x="6346316" y="1791625"/>
            <a:ext cx="1424148" cy="2558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CamEchoServer.py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D545C-FB0D-48D7-BA89-3A3B1E26F980}"/>
              </a:ext>
            </a:extLst>
          </p:cNvPr>
          <p:cNvCxnSpPr/>
          <p:nvPr/>
        </p:nvCxnSpPr>
        <p:spPr>
          <a:xfrm>
            <a:off x="1344706" y="2047527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49A6-C561-44F7-9131-7F42D3E585E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058390" y="2047519"/>
            <a:ext cx="0" cy="149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FCDBD95-64A1-4AFC-A1E4-35CD44101C8A}"/>
              </a:ext>
            </a:extLst>
          </p:cNvPr>
          <p:cNvSpPr/>
          <p:nvPr/>
        </p:nvSpPr>
        <p:spPr>
          <a:xfrm>
            <a:off x="3112710" y="1791624"/>
            <a:ext cx="3001691" cy="1753615"/>
          </a:xfrm>
          <a:prstGeom prst="left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BCCE87-1755-489E-A936-5A234EBF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19" y="3511050"/>
            <a:ext cx="265740" cy="265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15D34A-9639-438C-9603-1F857FF43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34" y="3587499"/>
            <a:ext cx="265740" cy="265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0B06E1-C3CB-4964-AEA1-5332555AC590}"/>
              </a:ext>
            </a:extLst>
          </p:cNvPr>
          <p:cNvSpPr txBox="1"/>
          <p:nvPr/>
        </p:nvSpPr>
        <p:spPr>
          <a:xfrm>
            <a:off x="3112709" y="1349783"/>
            <a:ext cx="121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QS_WGVPN Tunnel </a:t>
            </a:r>
          </a:p>
        </p:txBody>
      </p:sp>
      <p:sp>
        <p:nvSpPr>
          <p:cNvPr id="23" name="Callout: Line with Accent Bar 22">
            <a:extLst>
              <a:ext uri="{FF2B5EF4-FFF2-40B4-BE49-F238E27FC236}">
                <a16:creationId xmlns:a16="http://schemas.microsoft.com/office/drawing/2014/main" id="{92BAEC28-43FA-426F-A5D5-288ED213C8C2}"/>
              </a:ext>
            </a:extLst>
          </p:cNvPr>
          <p:cNvSpPr/>
          <p:nvPr/>
        </p:nvSpPr>
        <p:spPr>
          <a:xfrm>
            <a:off x="7209383" y="4645300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91541"/>
              <a:gd name="adj4" fmla="val -57670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Wg1: 10.0.0.1</a:t>
            </a:r>
          </a:p>
          <a:p>
            <a:r>
              <a:rPr lang="en-SG" sz="1000" b="1" dirty="0"/>
              <a:t>172.31.103.201</a:t>
            </a:r>
          </a:p>
        </p:txBody>
      </p:sp>
      <p:sp>
        <p:nvSpPr>
          <p:cNvPr id="24" name="Callout: Line with Accent Bar 23">
            <a:extLst>
              <a:ext uri="{FF2B5EF4-FFF2-40B4-BE49-F238E27FC236}">
                <a16:creationId xmlns:a16="http://schemas.microsoft.com/office/drawing/2014/main" id="{5A66A21E-5E16-4FDB-B092-20F3AEC8DC4C}"/>
              </a:ext>
            </a:extLst>
          </p:cNvPr>
          <p:cNvSpPr/>
          <p:nvPr/>
        </p:nvSpPr>
        <p:spPr>
          <a:xfrm>
            <a:off x="3852333" y="4704965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316745"/>
              <a:gd name="adj4" fmla="val -60949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Wg0: 10.0.0.2</a:t>
            </a:r>
          </a:p>
          <a:p>
            <a:r>
              <a:rPr lang="en-SG" sz="1000" b="1" dirty="0"/>
              <a:t>172.31.103.202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239BF-4CD7-43E2-B5F9-2E87CDB474E5}"/>
              </a:ext>
            </a:extLst>
          </p:cNvPr>
          <p:cNvCxnSpPr>
            <a:cxnSpLocks/>
          </p:cNvCxnSpPr>
          <p:nvPr/>
        </p:nvCxnSpPr>
        <p:spPr>
          <a:xfrm>
            <a:off x="1416092" y="2412853"/>
            <a:ext cx="546880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3ACF4B-E0C8-4731-A4A7-9C946924046C}"/>
              </a:ext>
            </a:extLst>
          </p:cNvPr>
          <p:cNvSpPr txBox="1"/>
          <p:nvPr/>
        </p:nvSpPr>
        <p:spPr>
          <a:xfrm>
            <a:off x="4964251" y="2213586"/>
            <a:ext cx="164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Send Video frame data to AYE-Notebook through UDP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FCE24B-0233-4BF2-90D6-A8D538788DFA}"/>
              </a:ext>
            </a:extLst>
          </p:cNvPr>
          <p:cNvCxnSpPr>
            <a:cxnSpLocks/>
          </p:cNvCxnSpPr>
          <p:nvPr/>
        </p:nvCxnSpPr>
        <p:spPr>
          <a:xfrm flipH="1">
            <a:off x="1472773" y="2936216"/>
            <a:ext cx="541212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973043-04A0-43D3-AB0F-68DA76E1938F}"/>
              </a:ext>
            </a:extLst>
          </p:cNvPr>
          <p:cNvSpPr txBox="1"/>
          <p:nvPr/>
        </p:nvSpPr>
        <p:spPr>
          <a:xfrm>
            <a:off x="872794" y="2526548"/>
            <a:ext cx="1323617" cy="2458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Echo back image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E57A2-2C2F-44BB-A46D-1BA495A683D3}"/>
              </a:ext>
            </a:extLst>
          </p:cNvPr>
          <p:cNvSpPr txBox="1"/>
          <p:nvPr/>
        </p:nvSpPr>
        <p:spPr>
          <a:xfrm>
            <a:off x="6884893" y="2237743"/>
            <a:ext cx="1956763" cy="364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Capture Video From Camera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30795-49CB-4148-A9C6-25CA8A3DBAD9}"/>
              </a:ext>
            </a:extLst>
          </p:cNvPr>
          <p:cNvCxnSpPr>
            <a:cxnSpLocks/>
          </p:cNvCxnSpPr>
          <p:nvPr/>
        </p:nvCxnSpPr>
        <p:spPr>
          <a:xfrm>
            <a:off x="8550044" y="2601715"/>
            <a:ext cx="0" cy="20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8CA1E9-5791-48DF-BBB2-D587A8D080BE}"/>
              </a:ext>
            </a:extLst>
          </p:cNvPr>
          <p:cNvSpPr txBox="1"/>
          <p:nvPr/>
        </p:nvSpPr>
        <p:spPr>
          <a:xfrm>
            <a:off x="8124307" y="2792966"/>
            <a:ext cx="984643" cy="5320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Camera Image on Window_1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5DC81E-7C8C-4647-A870-0766717AA11C}"/>
              </a:ext>
            </a:extLst>
          </p:cNvPr>
          <p:cNvSpPr txBox="1"/>
          <p:nvPr/>
        </p:nvSpPr>
        <p:spPr>
          <a:xfrm>
            <a:off x="2261413" y="2730607"/>
            <a:ext cx="200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Echo video frame data back to  </a:t>
            </a:r>
            <a:r>
              <a:rPr lang="en-SG" sz="1000" dirty="0" err="1"/>
              <a:t>Telepark</a:t>
            </a:r>
            <a:r>
              <a:rPr lang="en-SG" sz="1000" dirty="0"/>
              <a:t>-Notebook through UDP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E65397-97D7-4B94-9CBE-106A1487666B}"/>
              </a:ext>
            </a:extLst>
          </p:cNvPr>
          <p:cNvSpPr txBox="1"/>
          <p:nvPr/>
        </p:nvSpPr>
        <p:spPr>
          <a:xfrm>
            <a:off x="6882265" y="2749060"/>
            <a:ext cx="919312" cy="5636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Camera Image on Window_2</a:t>
            </a:r>
          </a:p>
          <a:p>
            <a:r>
              <a:rPr lang="en-SG" sz="1000" b="1" dirty="0"/>
              <a:t> </a:t>
            </a:r>
          </a:p>
        </p:txBody>
      </p:sp>
      <p:sp>
        <p:nvSpPr>
          <p:cNvPr id="35" name="Callout: Line with Accent Bar 34">
            <a:extLst>
              <a:ext uri="{FF2B5EF4-FFF2-40B4-BE49-F238E27FC236}">
                <a16:creationId xmlns:a16="http://schemas.microsoft.com/office/drawing/2014/main" id="{A6F0AC2D-D680-430B-983A-F4A0505F4482}"/>
              </a:ext>
            </a:extLst>
          </p:cNvPr>
          <p:cNvSpPr/>
          <p:nvPr/>
        </p:nvSpPr>
        <p:spPr>
          <a:xfrm>
            <a:off x="8572292" y="944964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483081"/>
              <a:gd name="adj4" fmla="val -118493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Call </a:t>
            </a:r>
            <a:r>
              <a:rPr lang="en-SG" sz="1000" b="1" dirty="0" err="1"/>
              <a:t>time.time</a:t>
            </a:r>
            <a:r>
              <a:rPr lang="en-SG" sz="1000" b="1" dirty="0"/>
              <a:t>() get time1</a:t>
            </a:r>
          </a:p>
        </p:txBody>
      </p:sp>
      <p:sp>
        <p:nvSpPr>
          <p:cNvPr id="36" name="Callout: Line with Accent Bar 35">
            <a:extLst>
              <a:ext uri="{FF2B5EF4-FFF2-40B4-BE49-F238E27FC236}">
                <a16:creationId xmlns:a16="http://schemas.microsoft.com/office/drawing/2014/main" id="{B49016FE-6471-43C3-A916-E74100080FC6}"/>
              </a:ext>
            </a:extLst>
          </p:cNvPr>
          <p:cNvSpPr/>
          <p:nvPr/>
        </p:nvSpPr>
        <p:spPr>
          <a:xfrm>
            <a:off x="7032693" y="3589763"/>
            <a:ext cx="1583936" cy="314625"/>
          </a:xfrm>
          <a:prstGeom prst="accentCallout1">
            <a:avLst>
              <a:gd name="adj1" fmla="val 60724"/>
              <a:gd name="adj2" fmla="val -5100"/>
              <a:gd name="adj3" fmla="val -206877"/>
              <a:gd name="adj4" fmla="val -25416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Call </a:t>
            </a:r>
            <a:r>
              <a:rPr lang="en-SG" sz="1000" b="1" dirty="0" err="1"/>
              <a:t>time.time</a:t>
            </a:r>
            <a:r>
              <a:rPr lang="en-SG" sz="1000" b="1" dirty="0"/>
              <a:t>() get time2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969DFB-A66C-4433-9DDB-EFDA034A6C7E}"/>
              </a:ext>
            </a:extLst>
          </p:cNvPr>
          <p:cNvSpPr txBox="1"/>
          <p:nvPr/>
        </p:nvSpPr>
        <p:spPr>
          <a:xfrm>
            <a:off x="543276" y="4405767"/>
            <a:ext cx="254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Latency = time2 – time1</a:t>
            </a:r>
          </a:p>
        </p:txBody>
      </p:sp>
      <p:pic>
        <p:nvPicPr>
          <p:cNvPr id="1026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1FC80F7A-B859-4CB9-AF83-4C01A7F9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52163" y="1466629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9AEA44E9-8AF8-40C4-8965-218618CD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44821" y="2249260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917104-EFB2-45A4-B879-F751F1E6E032}"/>
              </a:ext>
            </a:extLst>
          </p:cNvPr>
          <p:cNvCxnSpPr/>
          <p:nvPr/>
        </p:nvCxnSpPr>
        <p:spPr>
          <a:xfrm>
            <a:off x="8550044" y="1798468"/>
            <a:ext cx="0" cy="41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21042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0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339 -0.00254 L -0.5944 0.00047 L -0.5944 0.07686 L -0.08997 0.0801 " pathEditMode="relative" ptsTypes="AAAA">
                                      <p:cBhvr>
                                        <p:cTn id="15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930576-D05A-4423-93F4-C41B5FB3A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12" y="0"/>
            <a:ext cx="9148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57F3-AE3A-48A4-B08A-1BCFC8C2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505144-B7DE-45E0-8E20-D4C9DFD56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19" y="1027906"/>
            <a:ext cx="10976445" cy="5310495"/>
          </a:xfrm>
        </p:spPr>
      </p:pic>
    </p:spTree>
    <p:extLst>
      <p:ext uri="{BB962C8B-B14F-4D97-AF65-F5344CB8AC3E}">
        <p14:creationId xmlns:p14="http://schemas.microsoft.com/office/powerpoint/2010/main" val="405219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51D49C-A995-4B12-8AB0-4E5E08F75FFC}"/>
              </a:ext>
            </a:extLst>
          </p:cNvPr>
          <p:cNvSpPr txBox="1"/>
          <p:nvPr/>
        </p:nvSpPr>
        <p:spPr>
          <a:xfrm>
            <a:off x="4384854" y="1265501"/>
            <a:ext cx="3303318" cy="575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/>
              <a:t>5G Phone(172.31.123.201)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305A2-44FE-4468-8B55-A4B18E8EB86F}"/>
              </a:ext>
            </a:extLst>
          </p:cNvPr>
          <p:cNvSpPr txBox="1"/>
          <p:nvPr/>
        </p:nvSpPr>
        <p:spPr>
          <a:xfrm>
            <a:off x="5640417" y="3222305"/>
            <a:ext cx="2047755" cy="10007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b="1" dirty="0" err="1"/>
              <a:t>Telepark</a:t>
            </a:r>
            <a:r>
              <a:rPr lang="en-SG" sz="1600" b="1" dirty="0"/>
              <a:t> Notebook</a:t>
            </a:r>
          </a:p>
          <a:p>
            <a:r>
              <a:rPr lang="en-SG" sz="1600" b="1" dirty="0"/>
              <a:t>(192.168.10.x)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87EF17-FEC9-4E24-9D6D-534CEB75F9A6}"/>
              </a:ext>
            </a:extLst>
          </p:cNvPr>
          <p:cNvCxnSpPr/>
          <p:nvPr/>
        </p:nvCxnSpPr>
        <p:spPr>
          <a:xfrm>
            <a:off x="6057074" y="1840832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518A10-63BA-49E8-91AA-9E2EF2D6D10F}"/>
              </a:ext>
            </a:extLst>
          </p:cNvPr>
          <p:cNvCxnSpPr>
            <a:cxnSpLocks/>
          </p:cNvCxnSpPr>
          <p:nvPr/>
        </p:nvCxnSpPr>
        <p:spPr>
          <a:xfrm>
            <a:off x="2154832" y="1518164"/>
            <a:ext cx="2230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C9EF85-EA38-417E-905D-315A056020E1}"/>
              </a:ext>
            </a:extLst>
          </p:cNvPr>
          <p:cNvSpPr txBox="1"/>
          <p:nvPr/>
        </p:nvSpPr>
        <p:spPr>
          <a:xfrm>
            <a:off x="3028489" y="1265501"/>
            <a:ext cx="9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5G</a:t>
            </a:r>
          </a:p>
        </p:txBody>
      </p:sp>
    </p:spTree>
    <p:extLst>
      <p:ext uri="{BB962C8B-B14F-4D97-AF65-F5344CB8AC3E}">
        <p14:creationId xmlns:p14="http://schemas.microsoft.com/office/powerpoint/2010/main" val="243989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135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34</cp:revision>
  <dcterms:created xsi:type="dcterms:W3CDTF">2021-03-08T04:34:28Z</dcterms:created>
  <dcterms:modified xsi:type="dcterms:W3CDTF">2021-03-15T08:50:06Z</dcterms:modified>
</cp:coreProperties>
</file>